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5143500" cx="9144000"/>
  <p:notesSz cx="6858000" cy="9144000"/>
  <p:embeddedFontLst>
    <p:embeddedFont>
      <p:font typeface="Proxima Nova"/>
      <p:regular r:id="rId66"/>
      <p:bold r:id="rId67"/>
      <p:italic r:id="rId68"/>
      <p:boldItalic r:id="rId69"/>
    </p:embeddedFont>
    <p:embeddedFont>
      <p:font typeface="Roboto Medium"/>
      <p:regular r:id="rId70"/>
      <p:bold r:id="rId71"/>
      <p:italic r:id="rId72"/>
      <p:boldItalic r:id="rId73"/>
    </p:embeddedFont>
    <p:embeddedFont>
      <p:font typeface="Nunito"/>
      <p:regular r:id="rId74"/>
      <p:bold r:id="rId75"/>
      <p:italic r:id="rId76"/>
      <p:boldItalic r:id="rId77"/>
    </p:embeddedFont>
    <p:embeddedFont>
      <p:font typeface="Amatic SC"/>
      <p:regular r:id="rId78"/>
      <p:bold r:id="rId79"/>
    </p:embeddedFont>
    <p:embeddedFont>
      <p:font typeface="Lexend Medium"/>
      <p:regular r:id="rId80"/>
      <p:bold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82E2AC9-90F5-4B89-867A-68162D68DF03}">
  <a:tblStyle styleId="{182E2AC9-90F5-4B89-867A-68162D68DF0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LexendMedium-regular.fntdata"/><Relationship Id="rId81" Type="http://schemas.openxmlformats.org/officeDocument/2006/relationships/font" Target="fonts/LexendMedium-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boldItalic.fntdata"/><Relationship Id="rId72" Type="http://schemas.openxmlformats.org/officeDocument/2006/relationships/font" Target="fonts/RobotoMedium-italic.fntdata"/><Relationship Id="rId31" Type="http://schemas.openxmlformats.org/officeDocument/2006/relationships/slide" Target="slides/slide25.xml"/><Relationship Id="rId75" Type="http://schemas.openxmlformats.org/officeDocument/2006/relationships/font" Target="fonts/Nunito-bold.fntdata"/><Relationship Id="rId30" Type="http://schemas.openxmlformats.org/officeDocument/2006/relationships/slide" Target="slides/slide24.xml"/><Relationship Id="rId74" Type="http://schemas.openxmlformats.org/officeDocument/2006/relationships/font" Target="fonts/Nunito-regular.fntdata"/><Relationship Id="rId33" Type="http://schemas.openxmlformats.org/officeDocument/2006/relationships/slide" Target="slides/slide27.xml"/><Relationship Id="rId77" Type="http://schemas.openxmlformats.org/officeDocument/2006/relationships/font" Target="fonts/Nunito-boldItalic.fntdata"/><Relationship Id="rId32" Type="http://schemas.openxmlformats.org/officeDocument/2006/relationships/slide" Target="slides/slide26.xml"/><Relationship Id="rId76" Type="http://schemas.openxmlformats.org/officeDocument/2006/relationships/font" Target="fonts/Nunito-italic.fntdata"/><Relationship Id="rId35" Type="http://schemas.openxmlformats.org/officeDocument/2006/relationships/slide" Target="slides/slide29.xml"/><Relationship Id="rId79" Type="http://schemas.openxmlformats.org/officeDocument/2006/relationships/font" Target="fonts/AmaticSC-bold.fntdata"/><Relationship Id="rId34" Type="http://schemas.openxmlformats.org/officeDocument/2006/relationships/slide" Target="slides/slide28.xml"/><Relationship Id="rId78" Type="http://schemas.openxmlformats.org/officeDocument/2006/relationships/font" Target="fonts/AmaticSC-regular.fntdata"/><Relationship Id="rId71" Type="http://schemas.openxmlformats.org/officeDocument/2006/relationships/font" Target="fonts/RobotoMedium-bold.fntdata"/><Relationship Id="rId70" Type="http://schemas.openxmlformats.org/officeDocument/2006/relationships/font" Target="fonts/Roboto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ProximaNova-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ProximaNova-italic.fntdata"/><Relationship Id="rId23" Type="http://schemas.openxmlformats.org/officeDocument/2006/relationships/slide" Target="slides/slide17.xml"/><Relationship Id="rId67" Type="http://schemas.openxmlformats.org/officeDocument/2006/relationships/font" Target="fonts/ProximaNova-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18" name="Google Shape;161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9" name="Shape 1789"/>
        <p:cNvGrpSpPr/>
        <p:nvPr/>
      </p:nvGrpSpPr>
      <p:grpSpPr>
        <a:xfrm>
          <a:off x="0" y="0"/>
          <a:ext cx="0" cy="0"/>
          <a:chOff x="0" y="0"/>
          <a:chExt cx="0" cy="0"/>
        </a:xfrm>
      </p:grpSpPr>
      <p:sp>
        <p:nvSpPr>
          <p:cNvPr id="1790" name="Google Shape;1790;g135e01c9e51_0_1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1" name="Google Shape;1791;g135e01c9e51_0_1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8" name="Shape 1798"/>
        <p:cNvGrpSpPr/>
        <p:nvPr/>
      </p:nvGrpSpPr>
      <p:grpSpPr>
        <a:xfrm>
          <a:off x="0" y="0"/>
          <a:ext cx="0" cy="0"/>
          <a:chOff x="0" y="0"/>
          <a:chExt cx="0" cy="0"/>
        </a:xfrm>
      </p:grpSpPr>
      <p:sp>
        <p:nvSpPr>
          <p:cNvPr id="1799" name="Google Shape;1799;g135e01c9e51_0_1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0" name="Google Shape;1800;g135e01c9e51_0_1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135e01c9e51_0_1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135e01c9e51_0_1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6" name="Shape 1816"/>
        <p:cNvGrpSpPr/>
        <p:nvPr/>
      </p:nvGrpSpPr>
      <p:grpSpPr>
        <a:xfrm>
          <a:off x="0" y="0"/>
          <a:ext cx="0" cy="0"/>
          <a:chOff x="0" y="0"/>
          <a:chExt cx="0" cy="0"/>
        </a:xfrm>
      </p:grpSpPr>
      <p:sp>
        <p:nvSpPr>
          <p:cNvPr id="1817" name="Google Shape;1817;g135e01c9e51_0_1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8" name="Google Shape;1818;g135e01c9e51_0_1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3" name="Shape 1833"/>
        <p:cNvGrpSpPr/>
        <p:nvPr/>
      </p:nvGrpSpPr>
      <p:grpSpPr>
        <a:xfrm>
          <a:off x="0" y="0"/>
          <a:ext cx="0" cy="0"/>
          <a:chOff x="0" y="0"/>
          <a:chExt cx="0" cy="0"/>
        </a:xfrm>
      </p:grpSpPr>
      <p:sp>
        <p:nvSpPr>
          <p:cNvPr id="1834" name="Google Shape;1834;g135e01c9e51_0_1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5" name="Google Shape;1835;g135e01c9e51_0_1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9" name="Shape 1879"/>
        <p:cNvGrpSpPr/>
        <p:nvPr/>
      </p:nvGrpSpPr>
      <p:grpSpPr>
        <a:xfrm>
          <a:off x="0" y="0"/>
          <a:ext cx="0" cy="0"/>
          <a:chOff x="0" y="0"/>
          <a:chExt cx="0" cy="0"/>
        </a:xfrm>
      </p:grpSpPr>
      <p:sp>
        <p:nvSpPr>
          <p:cNvPr id="1880" name="Google Shape;1880;g135e01c9e51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1" name="Google Shape;1881;g135e01c9e51_0_1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9" name="Shape 1969"/>
        <p:cNvGrpSpPr/>
        <p:nvPr/>
      </p:nvGrpSpPr>
      <p:grpSpPr>
        <a:xfrm>
          <a:off x="0" y="0"/>
          <a:ext cx="0" cy="0"/>
          <a:chOff x="0" y="0"/>
          <a:chExt cx="0" cy="0"/>
        </a:xfrm>
      </p:grpSpPr>
      <p:sp>
        <p:nvSpPr>
          <p:cNvPr id="1970" name="Google Shape;1970;g135e01c9e51_0_1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1" name="Google Shape;1971;g135e01c9e51_0_1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8" name="Shape 2068"/>
        <p:cNvGrpSpPr/>
        <p:nvPr/>
      </p:nvGrpSpPr>
      <p:grpSpPr>
        <a:xfrm>
          <a:off x="0" y="0"/>
          <a:ext cx="0" cy="0"/>
          <a:chOff x="0" y="0"/>
          <a:chExt cx="0" cy="0"/>
        </a:xfrm>
      </p:grpSpPr>
      <p:sp>
        <p:nvSpPr>
          <p:cNvPr id="2069" name="Google Shape;2069;g135e01c9e51_0_1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0" name="Google Shape;2070;g135e01c9e51_0_1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9" name="Shape 2089"/>
        <p:cNvGrpSpPr/>
        <p:nvPr/>
      </p:nvGrpSpPr>
      <p:grpSpPr>
        <a:xfrm>
          <a:off x="0" y="0"/>
          <a:ext cx="0" cy="0"/>
          <a:chOff x="0" y="0"/>
          <a:chExt cx="0" cy="0"/>
        </a:xfrm>
      </p:grpSpPr>
      <p:sp>
        <p:nvSpPr>
          <p:cNvPr id="2090" name="Google Shape;2090;g135e01c9e51_0_2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1" name="Google Shape;2091;g135e01c9e51_0_2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9" name="Shape 2099"/>
        <p:cNvGrpSpPr/>
        <p:nvPr/>
      </p:nvGrpSpPr>
      <p:grpSpPr>
        <a:xfrm>
          <a:off x="0" y="0"/>
          <a:ext cx="0" cy="0"/>
          <a:chOff x="0" y="0"/>
          <a:chExt cx="0" cy="0"/>
        </a:xfrm>
      </p:grpSpPr>
      <p:sp>
        <p:nvSpPr>
          <p:cNvPr id="2100" name="Google Shape;2100;g135e01c9e51_0_2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1" name="Google Shape;2101;g135e01c9e51_0_2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1" name="Shape 1631"/>
        <p:cNvGrpSpPr/>
        <p:nvPr/>
      </p:nvGrpSpPr>
      <p:grpSpPr>
        <a:xfrm>
          <a:off x="0" y="0"/>
          <a:ext cx="0" cy="0"/>
          <a:chOff x="0" y="0"/>
          <a:chExt cx="0" cy="0"/>
        </a:xfrm>
      </p:grpSpPr>
      <p:sp>
        <p:nvSpPr>
          <p:cNvPr id="1632" name="Google Shape;1632;g135b2af2fa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3" name="Google Shape;1633;g135b2af2fa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8" name="Shape 2118"/>
        <p:cNvGrpSpPr/>
        <p:nvPr/>
      </p:nvGrpSpPr>
      <p:grpSpPr>
        <a:xfrm>
          <a:off x="0" y="0"/>
          <a:ext cx="0" cy="0"/>
          <a:chOff x="0" y="0"/>
          <a:chExt cx="0" cy="0"/>
        </a:xfrm>
      </p:grpSpPr>
      <p:sp>
        <p:nvSpPr>
          <p:cNvPr id="2119" name="Google Shape;2119;g135e01c9e51_0_2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0" name="Google Shape;2120;g135e01c9e51_0_2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9" name="Shape 2149"/>
        <p:cNvGrpSpPr/>
        <p:nvPr/>
      </p:nvGrpSpPr>
      <p:grpSpPr>
        <a:xfrm>
          <a:off x="0" y="0"/>
          <a:ext cx="0" cy="0"/>
          <a:chOff x="0" y="0"/>
          <a:chExt cx="0" cy="0"/>
        </a:xfrm>
      </p:grpSpPr>
      <p:sp>
        <p:nvSpPr>
          <p:cNvPr id="2150" name="Google Shape;2150;g135e01c9e51_0_2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1" name="Google Shape;2151;g135e01c9e51_0_2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3" name="Shape 2183"/>
        <p:cNvGrpSpPr/>
        <p:nvPr/>
      </p:nvGrpSpPr>
      <p:grpSpPr>
        <a:xfrm>
          <a:off x="0" y="0"/>
          <a:ext cx="0" cy="0"/>
          <a:chOff x="0" y="0"/>
          <a:chExt cx="0" cy="0"/>
        </a:xfrm>
      </p:grpSpPr>
      <p:sp>
        <p:nvSpPr>
          <p:cNvPr id="2184" name="Google Shape;2184;g135e01c9e51_0_2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5" name="Google Shape;2185;g135e01c9e51_0_2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8" name="Shape 2198"/>
        <p:cNvGrpSpPr/>
        <p:nvPr/>
      </p:nvGrpSpPr>
      <p:grpSpPr>
        <a:xfrm>
          <a:off x="0" y="0"/>
          <a:ext cx="0" cy="0"/>
          <a:chOff x="0" y="0"/>
          <a:chExt cx="0" cy="0"/>
        </a:xfrm>
      </p:grpSpPr>
      <p:sp>
        <p:nvSpPr>
          <p:cNvPr id="2199" name="Google Shape;2199;g135e01c9e51_0_2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0" name="Google Shape;2200;g135e01c9e51_0_2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3" name="Shape 2213"/>
        <p:cNvGrpSpPr/>
        <p:nvPr/>
      </p:nvGrpSpPr>
      <p:grpSpPr>
        <a:xfrm>
          <a:off x="0" y="0"/>
          <a:ext cx="0" cy="0"/>
          <a:chOff x="0" y="0"/>
          <a:chExt cx="0" cy="0"/>
        </a:xfrm>
      </p:grpSpPr>
      <p:sp>
        <p:nvSpPr>
          <p:cNvPr id="2214" name="Google Shape;2214;g135e01c9e51_0_2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5" name="Google Shape;2215;g135e01c9e51_0_2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8" name="Shape 2228"/>
        <p:cNvGrpSpPr/>
        <p:nvPr/>
      </p:nvGrpSpPr>
      <p:grpSpPr>
        <a:xfrm>
          <a:off x="0" y="0"/>
          <a:ext cx="0" cy="0"/>
          <a:chOff x="0" y="0"/>
          <a:chExt cx="0" cy="0"/>
        </a:xfrm>
      </p:grpSpPr>
      <p:sp>
        <p:nvSpPr>
          <p:cNvPr id="2229" name="Google Shape;2229;g135e01c9e51_0_2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0" name="Google Shape;2230;g135e01c9e51_0_2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5" name="Shape 2255"/>
        <p:cNvGrpSpPr/>
        <p:nvPr/>
      </p:nvGrpSpPr>
      <p:grpSpPr>
        <a:xfrm>
          <a:off x="0" y="0"/>
          <a:ext cx="0" cy="0"/>
          <a:chOff x="0" y="0"/>
          <a:chExt cx="0" cy="0"/>
        </a:xfrm>
      </p:grpSpPr>
      <p:sp>
        <p:nvSpPr>
          <p:cNvPr id="2256" name="Google Shape;2256;g135e01c9e51_0_2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7" name="Google Shape;2257;g135e01c9e51_0_2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3" name="Shape 2283"/>
        <p:cNvGrpSpPr/>
        <p:nvPr/>
      </p:nvGrpSpPr>
      <p:grpSpPr>
        <a:xfrm>
          <a:off x="0" y="0"/>
          <a:ext cx="0" cy="0"/>
          <a:chOff x="0" y="0"/>
          <a:chExt cx="0" cy="0"/>
        </a:xfrm>
      </p:grpSpPr>
      <p:sp>
        <p:nvSpPr>
          <p:cNvPr id="2284" name="Google Shape;2284;g135e01c9e51_0_2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5" name="Google Shape;2285;g135e01c9e51_0_2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4" name="Shape 2304"/>
        <p:cNvGrpSpPr/>
        <p:nvPr/>
      </p:nvGrpSpPr>
      <p:grpSpPr>
        <a:xfrm>
          <a:off x="0" y="0"/>
          <a:ext cx="0" cy="0"/>
          <a:chOff x="0" y="0"/>
          <a:chExt cx="0" cy="0"/>
        </a:xfrm>
      </p:grpSpPr>
      <p:sp>
        <p:nvSpPr>
          <p:cNvPr id="2305" name="Google Shape;2305;g135e01c9e51_0_3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6" name="Google Shape;2306;g135e01c9e51_0_3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3" name="Shape 2333"/>
        <p:cNvGrpSpPr/>
        <p:nvPr/>
      </p:nvGrpSpPr>
      <p:grpSpPr>
        <a:xfrm>
          <a:off x="0" y="0"/>
          <a:ext cx="0" cy="0"/>
          <a:chOff x="0" y="0"/>
          <a:chExt cx="0" cy="0"/>
        </a:xfrm>
      </p:grpSpPr>
      <p:sp>
        <p:nvSpPr>
          <p:cNvPr id="2334" name="Google Shape;2334;g135e01c9e51_0_3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5" name="Google Shape;2335;g135e01c9e51_0_3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9" name="Shape 1649"/>
        <p:cNvGrpSpPr/>
        <p:nvPr/>
      </p:nvGrpSpPr>
      <p:grpSpPr>
        <a:xfrm>
          <a:off x="0" y="0"/>
          <a:ext cx="0" cy="0"/>
          <a:chOff x="0" y="0"/>
          <a:chExt cx="0" cy="0"/>
        </a:xfrm>
      </p:grpSpPr>
      <p:sp>
        <p:nvSpPr>
          <p:cNvPr id="1650" name="Google Shape;1650;g135b2af2fa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1" name="Google Shape;1651;g135b2af2fa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1" name="Shape 2411"/>
        <p:cNvGrpSpPr/>
        <p:nvPr/>
      </p:nvGrpSpPr>
      <p:grpSpPr>
        <a:xfrm>
          <a:off x="0" y="0"/>
          <a:ext cx="0" cy="0"/>
          <a:chOff x="0" y="0"/>
          <a:chExt cx="0" cy="0"/>
        </a:xfrm>
      </p:grpSpPr>
      <p:sp>
        <p:nvSpPr>
          <p:cNvPr id="2412" name="Google Shape;2412;g135e01c9e51_0_3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3" name="Google Shape;2413;g135e01c9e51_0_3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3" name="Shape 2443"/>
        <p:cNvGrpSpPr/>
        <p:nvPr/>
      </p:nvGrpSpPr>
      <p:grpSpPr>
        <a:xfrm>
          <a:off x="0" y="0"/>
          <a:ext cx="0" cy="0"/>
          <a:chOff x="0" y="0"/>
          <a:chExt cx="0" cy="0"/>
        </a:xfrm>
      </p:grpSpPr>
      <p:sp>
        <p:nvSpPr>
          <p:cNvPr id="2444" name="Google Shape;2444;g135e01c9e51_0_3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5" name="Google Shape;2445;g135e01c9e51_0_3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8" name="Shape 2568"/>
        <p:cNvGrpSpPr/>
        <p:nvPr/>
      </p:nvGrpSpPr>
      <p:grpSpPr>
        <a:xfrm>
          <a:off x="0" y="0"/>
          <a:ext cx="0" cy="0"/>
          <a:chOff x="0" y="0"/>
          <a:chExt cx="0" cy="0"/>
        </a:xfrm>
      </p:grpSpPr>
      <p:sp>
        <p:nvSpPr>
          <p:cNvPr id="2569" name="Google Shape;2569;g135e01c9e51_0_3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0" name="Google Shape;2570;g135e01c9e51_0_3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1" name="Shape 2641"/>
        <p:cNvGrpSpPr/>
        <p:nvPr/>
      </p:nvGrpSpPr>
      <p:grpSpPr>
        <a:xfrm>
          <a:off x="0" y="0"/>
          <a:ext cx="0" cy="0"/>
          <a:chOff x="0" y="0"/>
          <a:chExt cx="0" cy="0"/>
        </a:xfrm>
      </p:grpSpPr>
      <p:sp>
        <p:nvSpPr>
          <p:cNvPr id="2642" name="Google Shape;2642;g135e01c9e51_0_3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3" name="Google Shape;2643;g135e01c9e51_0_3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9" name="Shape 2659"/>
        <p:cNvGrpSpPr/>
        <p:nvPr/>
      </p:nvGrpSpPr>
      <p:grpSpPr>
        <a:xfrm>
          <a:off x="0" y="0"/>
          <a:ext cx="0" cy="0"/>
          <a:chOff x="0" y="0"/>
          <a:chExt cx="0" cy="0"/>
        </a:xfrm>
      </p:grpSpPr>
      <p:sp>
        <p:nvSpPr>
          <p:cNvPr id="2660" name="Google Shape;2660;g135e01c9e51_0_3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1" name="Google Shape;2661;g135e01c9e51_0_3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9" name="Shape 2689"/>
        <p:cNvGrpSpPr/>
        <p:nvPr/>
      </p:nvGrpSpPr>
      <p:grpSpPr>
        <a:xfrm>
          <a:off x="0" y="0"/>
          <a:ext cx="0" cy="0"/>
          <a:chOff x="0" y="0"/>
          <a:chExt cx="0" cy="0"/>
        </a:xfrm>
      </p:grpSpPr>
      <p:sp>
        <p:nvSpPr>
          <p:cNvPr id="2690" name="Google Shape;2690;g135e01c9e51_0_3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1" name="Google Shape;2691;g135e01c9e51_0_3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3" name="Shape 2763"/>
        <p:cNvGrpSpPr/>
        <p:nvPr/>
      </p:nvGrpSpPr>
      <p:grpSpPr>
        <a:xfrm>
          <a:off x="0" y="0"/>
          <a:ext cx="0" cy="0"/>
          <a:chOff x="0" y="0"/>
          <a:chExt cx="0" cy="0"/>
        </a:xfrm>
      </p:grpSpPr>
      <p:sp>
        <p:nvSpPr>
          <p:cNvPr id="2764" name="Google Shape;2764;g135e01c9e51_0_3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5" name="Google Shape;2765;g135e01c9e51_0_3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0" name="Shape 2780"/>
        <p:cNvGrpSpPr/>
        <p:nvPr/>
      </p:nvGrpSpPr>
      <p:grpSpPr>
        <a:xfrm>
          <a:off x="0" y="0"/>
          <a:ext cx="0" cy="0"/>
          <a:chOff x="0" y="0"/>
          <a:chExt cx="0" cy="0"/>
        </a:xfrm>
      </p:grpSpPr>
      <p:sp>
        <p:nvSpPr>
          <p:cNvPr id="2781" name="Google Shape;2781;g135e01c9e51_0_40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2" name="Google Shape;2782;g135e01c9e51_0_40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9" name="Shape 2809"/>
        <p:cNvGrpSpPr/>
        <p:nvPr/>
      </p:nvGrpSpPr>
      <p:grpSpPr>
        <a:xfrm>
          <a:off x="0" y="0"/>
          <a:ext cx="0" cy="0"/>
          <a:chOff x="0" y="0"/>
          <a:chExt cx="0" cy="0"/>
        </a:xfrm>
      </p:grpSpPr>
      <p:sp>
        <p:nvSpPr>
          <p:cNvPr id="2810" name="Google Shape;2810;g135e01c9e51_0_4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1" name="Google Shape;2811;g135e01c9e51_0_4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4" name="Shape 2844"/>
        <p:cNvGrpSpPr/>
        <p:nvPr/>
      </p:nvGrpSpPr>
      <p:grpSpPr>
        <a:xfrm>
          <a:off x="0" y="0"/>
          <a:ext cx="0" cy="0"/>
          <a:chOff x="0" y="0"/>
          <a:chExt cx="0" cy="0"/>
        </a:xfrm>
      </p:grpSpPr>
      <p:sp>
        <p:nvSpPr>
          <p:cNvPr id="2845" name="Google Shape;2845;g135b2af2fa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6" name="Google Shape;2846;g135b2af2fa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 name="Shape 1665"/>
        <p:cNvGrpSpPr/>
        <p:nvPr/>
      </p:nvGrpSpPr>
      <p:grpSpPr>
        <a:xfrm>
          <a:off x="0" y="0"/>
          <a:ext cx="0" cy="0"/>
          <a:chOff x="0" y="0"/>
          <a:chExt cx="0" cy="0"/>
        </a:xfrm>
      </p:grpSpPr>
      <p:sp>
        <p:nvSpPr>
          <p:cNvPr id="1666" name="Google Shape;1666;g135b2af2fa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 name="Google Shape;1667;g135b2af2fa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2" name="Shape 3282"/>
        <p:cNvGrpSpPr/>
        <p:nvPr/>
      </p:nvGrpSpPr>
      <p:grpSpPr>
        <a:xfrm>
          <a:off x="0" y="0"/>
          <a:ext cx="0" cy="0"/>
          <a:chOff x="0" y="0"/>
          <a:chExt cx="0" cy="0"/>
        </a:xfrm>
      </p:grpSpPr>
      <p:sp>
        <p:nvSpPr>
          <p:cNvPr id="3283" name="Google Shape;3283;g135b2af2fa0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4" name="Google Shape;3284;g135b2af2fa0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9" name="Shape 3759"/>
        <p:cNvGrpSpPr/>
        <p:nvPr/>
      </p:nvGrpSpPr>
      <p:grpSpPr>
        <a:xfrm>
          <a:off x="0" y="0"/>
          <a:ext cx="0" cy="0"/>
          <a:chOff x="0" y="0"/>
          <a:chExt cx="0" cy="0"/>
        </a:xfrm>
      </p:grpSpPr>
      <p:sp>
        <p:nvSpPr>
          <p:cNvPr id="3760" name="Google Shape;3760;g135b2af2fa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1" name="Google Shape;3761;g135b2af2fa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8" name="Shape 3768"/>
        <p:cNvGrpSpPr/>
        <p:nvPr/>
      </p:nvGrpSpPr>
      <p:grpSpPr>
        <a:xfrm>
          <a:off x="0" y="0"/>
          <a:ext cx="0" cy="0"/>
          <a:chOff x="0" y="0"/>
          <a:chExt cx="0" cy="0"/>
        </a:xfrm>
      </p:grpSpPr>
      <p:sp>
        <p:nvSpPr>
          <p:cNvPr id="3769" name="Google Shape;3769;g135e01c9e51_0_17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0" name="Google Shape;3770;g135e01c9e51_0_17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5" name="Shape 3775"/>
        <p:cNvGrpSpPr/>
        <p:nvPr/>
      </p:nvGrpSpPr>
      <p:grpSpPr>
        <a:xfrm>
          <a:off x="0" y="0"/>
          <a:ext cx="0" cy="0"/>
          <a:chOff x="0" y="0"/>
          <a:chExt cx="0" cy="0"/>
        </a:xfrm>
      </p:grpSpPr>
      <p:sp>
        <p:nvSpPr>
          <p:cNvPr id="3776" name="Google Shape;3776;g135e01c9e51_0_17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7" name="Google Shape;3777;g135e01c9e51_0_17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2" name="Shape 3782"/>
        <p:cNvGrpSpPr/>
        <p:nvPr/>
      </p:nvGrpSpPr>
      <p:grpSpPr>
        <a:xfrm>
          <a:off x="0" y="0"/>
          <a:ext cx="0" cy="0"/>
          <a:chOff x="0" y="0"/>
          <a:chExt cx="0" cy="0"/>
        </a:xfrm>
      </p:grpSpPr>
      <p:sp>
        <p:nvSpPr>
          <p:cNvPr id="3783" name="Google Shape;3783;g135e01c9e51_0_17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4" name="Google Shape;3784;g135e01c9e51_0_17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5" name="Shape 3805"/>
        <p:cNvGrpSpPr/>
        <p:nvPr/>
      </p:nvGrpSpPr>
      <p:grpSpPr>
        <a:xfrm>
          <a:off x="0" y="0"/>
          <a:ext cx="0" cy="0"/>
          <a:chOff x="0" y="0"/>
          <a:chExt cx="0" cy="0"/>
        </a:xfrm>
      </p:grpSpPr>
      <p:sp>
        <p:nvSpPr>
          <p:cNvPr id="3806" name="Google Shape;3806;g135e01c9e51_0_17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7" name="Google Shape;3807;g135e01c9e51_0_17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1" name="Shape 3821"/>
        <p:cNvGrpSpPr/>
        <p:nvPr/>
      </p:nvGrpSpPr>
      <p:grpSpPr>
        <a:xfrm>
          <a:off x="0" y="0"/>
          <a:ext cx="0" cy="0"/>
          <a:chOff x="0" y="0"/>
          <a:chExt cx="0" cy="0"/>
        </a:xfrm>
      </p:grpSpPr>
      <p:sp>
        <p:nvSpPr>
          <p:cNvPr id="3822" name="Google Shape;3822;g135e01c9e51_0_17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3" name="Google Shape;3823;g135e01c9e51_0_17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8" name="Shape 4158"/>
        <p:cNvGrpSpPr/>
        <p:nvPr/>
      </p:nvGrpSpPr>
      <p:grpSpPr>
        <a:xfrm>
          <a:off x="0" y="0"/>
          <a:ext cx="0" cy="0"/>
          <a:chOff x="0" y="0"/>
          <a:chExt cx="0" cy="0"/>
        </a:xfrm>
      </p:grpSpPr>
      <p:sp>
        <p:nvSpPr>
          <p:cNvPr id="4159" name="Google Shape;4159;g135e01c9e51_0_18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0" name="Google Shape;4160;g135e01c9e51_0_18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2" name="Shape 10072"/>
        <p:cNvGrpSpPr/>
        <p:nvPr/>
      </p:nvGrpSpPr>
      <p:grpSpPr>
        <a:xfrm>
          <a:off x="0" y="0"/>
          <a:ext cx="0" cy="0"/>
          <a:chOff x="0" y="0"/>
          <a:chExt cx="0" cy="0"/>
        </a:xfrm>
      </p:grpSpPr>
      <p:sp>
        <p:nvSpPr>
          <p:cNvPr id="10073" name="Google Shape;10073;g135e01c9e51_0_24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4" name="Google Shape;10074;g135e01c9e51_0_24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9" name="Shape 10499"/>
        <p:cNvGrpSpPr/>
        <p:nvPr/>
      </p:nvGrpSpPr>
      <p:grpSpPr>
        <a:xfrm>
          <a:off x="0" y="0"/>
          <a:ext cx="0" cy="0"/>
          <a:chOff x="0" y="0"/>
          <a:chExt cx="0" cy="0"/>
        </a:xfrm>
      </p:grpSpPr>
      <p:sp>
        <p:nvSpPr>
          <p:cNvPr id="10500" name="Google Shape;10500;g135e01c9e51_0_24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1" name="Google Shape;10501;g135e01c9e51_0_24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9" name="Shape 1699"/>
        <p:cNvGrpSpPr/>
        <p:nvPr/>
      </p:nvGrpSpPr>
      <p:grpSpPr>
        <a:xfrm>
          <a:off x="0" y="0"/>
          <a:ext cx="0" cy="0"/>
          <a:chOff x="0" y="0"/>
          <a:chExt cx="0" cy="0"/>
        </a:xfrm>
      </p:grpSpPr>
      <p:sp>
        <p:nvSpPr>
          <p:cNvPr id="1700" name="Google Shape;1700;g135b2af2fa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1" name="Google Shape;1701;g135b2af2fa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2" name="Shape 10662"/>
        <p:cNvGrpSpPr/>
        <p:nvPr/>
      </p:nvGrpSpPr>
      <p:grpSpPr>
        <a:xfrm>
          <a:off x="0" y="0"/>
          <a:ext cx="0" cy="0"/>
          <a:chOff x="0" y="0"/>
          <a:chExt cx="0" cy="0"/>
        </a:xfrm>
      </p:grpSpPr>
      <p:sp>
        <p:nvSpPr>
          <p:cNvPr id="10663" name="Google Shape;10663;g135e01c9e51_0_24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4" name="Google Shape;10664;g135e01c9e51_0_24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4" name="Shape 11064"/>
        <p:cNvGrpSpPr/>
        <p:nvPr/>
      </p:nvGrpSpPr>
      <p:grpSpPr>
        <a:xfrm>
          <a:off x="0" y="0"/>
          <a:ext cx="0" cy="0"/>
          <a:chOff x="0" y="0"/>
          <a:chExt cx="0" cy="0"/>
        </a:xfrm>
      </p:grpSpPr>
      <p:sp>
        <p:nvSpPr>
          <p:cNvPr id="11065" name="Google Shape;11065;g135e01c9e51_0_25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6" name="Google Shape;11066;g135e01c9e51_0_25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5" name="Shape 11435"/>
        <p:cNvGrpSpPr/>
        <p:nvPr/>
      </p:nvGrpSpPr>
      <p:grpSpPr>
        <a:xfrm>
          <a:off x="0" y="0"/>
          <a:ext cx="0" cy="0"/>
          <a:chOff x="0" y="0"/>
          <a:chExt cx="0" cy="0"/>
        </a:xfrm>
      </p:grpSpPr>
      <p:sp>
        <p:nvSpPr>
          <p:cNvPr id="11436" name="Google Shape;11436;g135e01c9e51_0_25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7" name="Google Shape;11437;g135e01c9e51_0_25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2" name="Shape 11812"/>
        <p:cNvGrpSpPr/>
        <p:nvPr/>
      </p:nvGrpSpPr>
      <p:grpSpPr>
        <a:xfrm>
          <a:off x="0" y="0"/>
          <a:ext cx="0" cy="0"/>
          <a:chOff x="0" y="0"/>
          <a:chExt cx="0" cy="0"/>
        </a:xfrm>
      </p:grpSpPr>
      <p:sp>
        <p:nvSpPr>
          <p:cNvPr id="11813" name="Google Shape;11813;g135e01c9e51_0_25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14" name="Google Shape;11814;g135e01c9e51_0_25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3" name="Shape 12243"/>
        <p:cNvGrpSpPr/>
        <p:nvPr/>
      </p:nvGrpSpPr>
      <p:grpSpPr>
        <a:xfrm>
          <a:off x="0" y="0"/>
          <a:ext cx="0" cy="0"/>
          <a:chOff x="0" y="0"/>
          <a:chExt cx="0" cy="0"/>
        </a:xfrm>
      </p:grpSpPr>
      <p:sp>
        <p:nvSpPr>
          <p:cNvPr id="12244" name="Google Shape;12244;g135e01c9e51_0_26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45" name="Google Shape;12245;g135e01c9e51_0_26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6" name="Shape 13036"/>
        <p:cNvGrpSpPr/>
        <p:nvPr/>
      </p:nvGrpSpPr>
      <p:grpSpPr>
        <a:xfrm>
          <a:off x="0" y="0"/>
          <a:ext cx="0" cy="0"/>
          <a:chOff x="0" y="0"/>
          <a:chExt cx="0" cy="0"/>
        </a:xfrm>
      </p:grpSpPr>
      <p:sp>
        <p:nvSpPr>
          <p:cNvPr id="13037" name="Google Shape;13037;g135e01c9e51_0_27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8" name="Google Shape;13038;g135e01c9e51_0_27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7" name="Shape 13777"/>
        <p:cNvGrpSpPr/>
        <p:nvPr/>
      </p:nvGrpSpPr>
      <p:grpSpPr>
        <a:xfrm>
          <a:off x="0" y="0"/>
          <a:ext cx="0" cy="0"/>
          <a:chOff x="0" y="0"/>
          <a:chExt cx="0" cy="0"/>
        </a:xfrm>
      </p:grpSpPr>
      <p:sp>
        <p:nvSpPr>
          <p:cNvPr id="13778" name="Google Shape;13778;g135e01c9e51_0_27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9" name="Google Shape;13779;g135e01c9e51_0_27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70" name="Shape 14470"/>
        <p:cNvGrpSpPr/>
        <p:nvPr/>
      </p:nvGrpSpPr>
      <p:grpSpPr>
        <a:xfrm>
          <a:off x="0" y="0"/>
          <a:ext cx="0" cy="0"/>
          <a:chOff x="0" y="0"/>
          <a:chExt cx="0" cy="0"/>
        </a:xfrm>
      </p:grpSpPr>
      <p:sp>
        <p:nvSpPr>
          <p:cNvPr id="14471" name="Google Shape;14471;g135e01c9e51_0_28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72" name="Google Shape;14472;g135e01c9e51_0_28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2" name="Shape 14772"/>
        <p:cNvGrpSpPr/>
        <p:nvPr/>
      </p:nvGrpSpPr>
      <p:grpSpPr>
        <a:xfrm>
          <a:off x="0" y="0"/>
          <a:ext cx="0" cy="0"/>
          <a:chOff x="0" y="0"/>
          <a:chExt cx="0" cy="0"/>
        </a:xfrm>
      </p:grpSpPr>
      <p:sp>
        <p:nvSpPr>
          <p:cNvPr id="14773" name="Google Shape;14773;g135e01c9e51_0_28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4" name="Google Shape;14774;g135e01c9e51_0_28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12" name="Shape 15412"/>
        <p:cNvGrpSpPr/>
        <p:nvPr/>
      </p:nvGrpSpPr>
      <p:grpSpPr>
        <a:xfrm>
          <a:off x="0" y="0"/>
          <a:ext cx="0" cy="0"/>
          <a:chOff x="0" y="0"/>
          <a:chExt cx="0" cy="0"/>
        </a:xfrm>
      </p:grpSpPr>
      <p:sp>
        <p:nvSpPr>
          <p:cNvPr id="15413" name="Google Shape;15413;g135e01c9e51_0_31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14" name="Google Shape;15414;g135e01c9e51_0_31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8" name="Shape 1728"/>
        <p:cNvGrpSpPr/>
        <p:nvPr/>
      </p:nvGrpSpPr>
      <p:grpSpPr>
        <a:xfrm>
          <a:off x="0" y="0"/>
          <a:ext cx="0" cy="0"/>
          <a:chOff x="0" y="0"/>
          <a:chExt cx="0" cy="0"/>
        </a:xfrm>
      </p:grpSpPr>
      <p:sp>
        <p:nvSpPr>
          <p:cNvPr id="1729" name="Google Shape;1729;g135b2af2fa0_0_4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 name="Google Shape;1730;g135b2af2fa0_0_4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135e01c9e51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135e01c9e51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1" name="Shape 1761"/>
        <p:cNvGrpSpPr/>
        <p:nvPr/>
      </p:nvGrpSpPr>
      <p:grpSpPr>
        <a:xfrm>
          <a:off x="0" y="0"/>
          <a:ext cx="0" cy="0"/>
          <a:chOff x="0" y="0"/>
          <a:chExt cx="0" cy="0"/>
        </a:xfrm>
      </p:grpSpPr>
      <p:sp>
        <p:nvSpPr>
          <p:cNvPr id="1762" name="Google Shape;1762;g135e01c9e51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3" name="Google Shape;1763;g135e01c9e51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7" name="Shape 1777"/>
        <p:cNvGrpSpPr/>
        <p:nvPr/>
      </p:nvGrpSpPr>
      <p:grpSpPr>
        <a:xfrm>
          <a:off x="0" y="0"/>
          <a:ext cx="0" cy="0"/>
          <a:chOff x="0" y="0"/>
          <a:chExt cx="0" cy="0"/>
        </a:xfrm>
      </p:grpSpPr>
      <p:sp>
        <p:nvSpPr>
          <p:cNvPr id="1778" name="Google Shape;1778;g135e01c9e51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9" name="Google Shape;1779;g135e01c9e51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139302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2"/>
          <p:cNvGrpSpPr/>
          <p:nvPr/>
        </p:nvGrpSpPr>
        <p:grpSpPr>
          <a:xfrm>
            <a:off x="457046" y="862471"/>
            <a:ext cx="478684" cy="3418736"/>
            <a:chOff x="604488" y="924325"/>
            <a:chExt cx="461337" cy="3294850"/>
          </a:xfrm>
        </p:grpSpPr>
        <p:sp>
          <p:nvSpPr>
            <p:cNvPr id="17" name="Google Shape;17;p2"/>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 name="Google Shape;18;p2"/>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9" name="Google Shape;19;p2"/>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2"/>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1" name="Google Shape;21;p2"/>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 name="Google Shape;22;p2"/>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3" name="Google Shape;23;p2"/>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 name="Google Shape;24;p2"/>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5" name="Google Shape;25;p2"/>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 name="Google Shape;26;p2"/>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7" name="Google Shape;27;p2"/>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 name="Google Shape;28;p2"/>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9" name="Google Shape;29;p2"/>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 name="Google Shape;30;p2"/>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1" name="Google Shape;31;p2"/>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 name="Google Shape;32;p2"/>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sp>
        <p:nvSpPr>
          <p:cNvPr id="33" name="Google Shape;33;p2"/>
          <p:cNvSpPr txBox="1"/>
          <p:nvPr>
            <p:ph type="ctrTitle"/>
          </p:nvPr>
        </p:nvSpPr>
        <p:spPr>
          <a:xfrm>
            <a:off x="1242425" y="985550"/>
            <a:ext cx="6217800" cy="25941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2"/>
              </a:buClr>
              <a:buSzPts val="5200"/>
              <a:buNone/>
              <a:defRPr sz="4100">
                <a:solidFill>
                  <a:schemeClr val="accent2"/>
                </a:solidFill>
              </a:defRPr>
            </a:lvl1pPr>
            <a:lvl2pPr lvl="1" algn="ctr">
              <a:spcBef>
                <a:spcPts val="0"/>
              </a:spcBef>
              <a:spcAft>
                <a:spcPts val="0"/>
              </a:spcAft>
              <a:buClr>
                <a:schemeClr val="accent2"/>
              </a:buClr>
              <a:buSzPts val="5200"/>
              <a:buNone/>
              <a:defRPr sz="5200">
                <a:solidFill>
                  <a:schemeClr val="accent2"/>
                </a:solidFill>
              </a:defRPr>
            </a:lvl2pPr>
            <a:lvl3pPr lvl="2" algn="ctr">
              <a:spcBef>
                <a:spcPts val="0"/>
              </a:spcBef>
              <a:spcAft>
                <a:spcPts val="0"/>
              </a:spcAft>
              <a:buClr>
                <a:schemeClr val="accent2"/>
              </a:buClr>
              <a:buSzPts val="5200"/>
              <a:buNone/>
              <a:defRPr sz="5200">
                <a:solidFill>
                  <a:schemeClr val="accent2"/>
                </a:solidFill>
              </a:defRPr>
            </a:lvl3pPr>
            <a:lvl4pPr lvl="3" algn="ctr">
              <a:spcBef>
                <a:spcPts val="0"/>
              </a:spcBef>
              <a:spcAft>
                <a:spcPts val="0"/>
              </a:spcAft>
              <a:buClr>
                <a:schemeClr val="accent2"/>
              </a:buClr>
              <a:buSzPts val="5200"/>
              <a:buNone/>
              <a:defRPr sz="5200">
                <a:solidFill>
                  <a:schemeClr val="accent2"/>
                </a:solidFill>
              </a:defRPr>
            </a:lvl4pPr>
            <a:lvl5pPr lvl="4" algn="ctr">
              <a:spcBef>
                <a:spcPts val="0"/>
              </a:spcBef>
              <a:spcAft>
                <a:spcPts val="0"/>
              </a:spcAft>
              <a:buClr>
                <a:schemeClr val="accent2"/>
              </a:buClr>
              <a:buSzPts val="5200"/>
              <a:buNone/>
              <a:defRPr sz="5200">
                <a:solidFill>
                  <a:schemeClr val="accent2"/>
                </a:solidFill>
              </a:defRPr>
            </a:lvl5pPr>
            <a:lvl6pPr lvl="5" algn="ctr">
              <a:spcBef>
                <a:spcPts val="0"/>
              </a:spcBef>
              <a:spcAft>
                <a:spcPts val="0"/>
              </a:spcAft>
              <a:buClr>
                <a:schemeClr val="accent2"/>
              </a:buClr>
              <a:buSzPts val="5200"/>
              <a:buNone/>
              <a:defRPr sz="5200">
                <a:solidFill>
                  <a:schemeClr val="accent2"/>
                </a:solidFill>
              </a:defRPr>
            </a:lvl6pPr>
            <a:lvl7pPr lvl="6" algn="ctr">
              <a:spcBef>
                <a:spcPts val="0"/>
              </a:spcBef>
              <a:spcAft>
                <a:spcPts val="0"/>
              </a:spcAft>
              <a:buClr>
                <a:schemeClr val="accent2"/>
              </a:buClr>
              <a:buSzPts val="5200"/>
              <a:buNone/>
              <a:defRPr sz="5200">
                <a:solidFill>
                  <a:schemeClr val="accent2"/>
                </a:solidFill>
              </a:defRPr>
            </a:lvl7pPr>
            <a:lvl8pPr lvl="7" algn="ctr">
              <a:spcBef>
                <a:spcPts val="0"/>
              </a:spcBef>
              <a:spcAft>
                <a:spcPts val="0"/>
              </a:spcAft>
              <a:buClr>
                <a:schemeClr val="accent2"/>
              </a:buClr>
              <a:buSzPts val="5200"/>
              <a:buNone/>
              <a:defRPr sz="5200">
                <a:solidFill>
                  <a:schemeClr val="accent2"/>
                </a:solidFill>
              </a:defRPr>
            </a:lvl8pPr>
            <a:lvl9pPr lvl="8" algn="ctr">
              <a:spcBef>
                <a:spcPts val="0"/>
              </a:spcBef>
              <a:spcAft>
                <a:spcPts val="0"/>
              </a:spcAft>
              <a:buClr>
                <a:schemeClr val="accent2"/>
              </a:buClr>
              <a:buSzPts val="5200"/>
              <a:buNone/>
              <a:defRPr sz="5200">
                <a:solidFill>
                  <a:schemeClr val="accent2"/>
                </a:solidFill>
              </a:defRPr>
            </a:lvl9pPr>
          </a:lstStyle>
          <a:p/>
        </p:txBody>
      </p:sp>
      <p:sp>
        <p:nvSpPr>
          <p:cNvPr id="34" name="Google Shape;34;p2"/>
          <p:cNvSpPr txBox="1"/>
          <p:nvPr>
            <p:ph idx="1" type="subTitle"/>
          </p:nvPr>
        </p:nvSpPr>
        <p:spPr>
          <a:xfrm>
            <a:off x="1242425" y="4066700"/>
            <a:ext cx="5244300" cy="277800"/>
          </a:xfrm>
          <a:prstGeom prst="rect">
            <a:avLst/>
          </a:prstGeom>
          <a:noFill/>
        </p:spPr>
        <p:txBody>
          <a:bodyPr anchorCtr="0" anchor="t" bIns="0" lIns="91425" spcFirstLastPara="1" rIns="91425" wrap="square" tIns="0">
            <a:noAutofit/>
          </a:bodyPr>
          <a:lstStyle>
            <a:lvl1pPr lvl="0">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23" name="Shape 423"/>
        <p:cNvGrpSpPr/>
        <p:nvPr/>
      </p:nvGrpSpPr>
      <p:grpSpPr>
        <a:xfrm>
          <a:off x="0" y="0"/>
          <a:ext cx="0" cy="0"/>
          <a:chOff x="0" y="0"/>
          <a:chExt cx="0" cy="0"/>
        </a:xfrm>
      </p:grpSpPr>
      <p:sp>
        <p:nvSpPr>
          <p:cNvPr id="424" name="Google Shape;424;p11"/>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1"/>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1"/>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1"/>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1"/>
          <p:cNvSpPr/>
          <p:nvPr/>
        </p:nvSpPr>
        <p:spPr>
          <a:xfrm>
            <a:off x="609837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 name="Google Shape;429;p11"/>
          <p:cNvGrpSpPr/>
          <p:nvPr/>
        </p:nvGrpSpPr>
        <p:grpSpPr>
          <a:xfrm>
            <a:off x="457046" y="462250"/>
            <a:ext cx="8206154" cy="4219025"/>
            <a:chOff x="457046" y="462250"/>
            <a:chExt cx="8206154" cy="4219025"/>
          </a:xfrm>
        </p:grpSpPr>
        <p:grpSp>
          <p:nvGrpSpPr>
            <p:cNvPr id="430" name="Google Shape;430;p11"/>
            <p:cNvGrpSpPr/>
            <p:nvPr/>
          </p:nvGrpSpPr>
          <p:grpSpPr>
            <a:xfrm>
              <a:off x="457046" y="462250"/>
              <a:ext cx="8206154" cy="4219025"/>
              <a:chOff x="457046" y="462250"/>
              <a:chExt cx="8206154" cy="4219025"/>
            </a:xfrm>
          </p:grpSpPr>
          <p:sp>
            <p:nvSpPr>
              <p:cNvPr id="431" name="Google Shape;431;p11"/>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1"/>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1"/>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11"/>
              <p:cNvGrpSpPr/>
              <p:nvPr/>
            </p:nvGrpSpPr>
            <p:grpSpPr>
              <a:xfrm>
                <a:off x="457046" y="862471"/>
                <a:ext cx="478684" cy="3418736"/>
                <a:chOff x="604488" y="924325"/>
                <a:chExt cx="461337" cy="3294850"/>
              </a:xfrm>
            </p:grpSpPr>
            <p:sp>
              <p:nvSpPr>
                <p:cNvPr id="435" name="Google Shape;435;p11"/>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6" name="Google Shape;436;p11"/>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37" name="Google Shape;437;p11"/>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8" name="Google Shape;438;p11"/>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39" name="Google Shape;439;p11"/>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0" name="Google Shape;440;p11"/>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41" name="Google Shape;441;p11"/>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 name="Google Shape;442;p11"/>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43" name="Google Shape;443;p11"/>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4" name="Google Shape;444;p11"/>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45" name="Google Shape;445;p11"/>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6" name="Google Shape;446;p11"/>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47" name="Google Shape;447;p11"/>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 name="Google Shape;448;p11"/>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49" name="Google Shape;449;p11"/>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0" name="Google Shape;450;p11"/>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451" name="Google Shape;451;p11"/>
            <p:cNvGrpSpPr/>
            <p:nvPr/>
          </p:nvGrpSpPr>
          <p:grpSpPr>
            <a:xfrm>
              <a:off x="1210604" y="1351676"/>
              <a:ext cx="6704064" cy="2802776"/>
              <a:chOff x="1218700" y="1487020"/>
              <a:chExt cx="6180000" cy="2701211"/>
            </a:xfrm>
          </p:grpSpPr>
          <p:cxnSp>
            <p:nvCxnSpPr>
              <p:cNvPr id="452" name="Google Shape;452;p11"/>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53" name="Google Shape;453;p11"/>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54" name="Google Shape;454;p11"/>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55" name="Google Shape;455;p11"/>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56" name="Google Shape;456;p11"/>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57" name="Google Shape;457;p11"/>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58" name="Google Shape;458;p11"/>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59" name="Google Shape;459;p11"/>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0" name="Google Shape;460;p11"/>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1" name="Google Shape;461;p11"/>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2" name="Google Shape;462;p11"/>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3" name="Google Shape;463;p11"/>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4" name="Google Shape;464;p11"/>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5" name="Google Shape;465;p11"/>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6" name="Google Shape;466;p11"/>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7" name="Google Shape;467;p11"/>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8" name="Google Shape;468;p11"/>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69" name="Google Shape;469;p11"/>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470" name="Google Shape;470;p11"/>
          <p:cNvSpPr txBox="1"/>
          <p:nvPr>
            <p:ph hasCustomPrompt="1" type="title"/>
          </p:nvPr>
        </p:nvSpPr>
        <p:spPr>
          <a:xfrm>
            <a:off x="1826225" y="1242800"/>
            <a:ext cx="54915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0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1" name="Google Shape;471;p11"/>
          <p:cNvSpPr txBox="1"/>
          <p:nvPr>
            <p:ph idx="1" type="subTitle"/>
          </p:nvPr>
        </p:nvSpPr>
        <p:spPr>
          <a:xfrm>
            <a:off x="3168300" y="3206300"/>
            <a:ext cx="2807700" cy="6333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72" name="Shape 4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73" name="Shape 473"/>
        <p:cNvGrpSpPr/>
        <p:nvPr/>
      </p:nvGrpSpPr>
      <p:grpSpPr>
        <a:xfrm>
          <a:off x="0" y="0"/>
          <a:ext cx="0" cy="0"/>
          <a:chOff x="0" y="0"/>
          <a:chExt cx="0" cy="0"/>
        </a:xfrm>
      </p:grpSpPr>
      <p:sp>
        <p:nvSpPr>
          <p:cNvPr id="474" name="Google Shape;474;p13"/>
          <p:cNvSpPr/>
          <p:nvPr/>
        </p:nvSpPr>
        <p:spPr>
          <a:xfrm>
            <a:off x="139302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3"/>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3"/>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3"/>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3"/>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 name="Google Shape;479;p13"/>
          <p:cNvGrpSpPr/>
          <p:nvPr/>
        </p:nvGrpSpPr>
        <p:grpSpPr>
          <a:xfrm>
            <a:off x="457046" y="462250"/>
            <a:ext cx="8206154" cy="4219025"/>
            <a:chOff x="457046" y="462250"/>
            <a:chExt cx="8206154" cy="4219025"/>
          </a:xfrm>
        </p:grpSpPr>
        <p:grpSp>
          <p:nvGrpSpPr>
            <p:cNvPr id="480" name="Google Shape;480;p13"/>
            <p:cNvGrpSpPr/>
            <p:nvPr/>
          </p:nvGrpSpPr>
          <p:grpSpPr>
            <a:xfrm>
              <a:off x="457046" y="462250"/>
              <a:ext cx="8206154" cy="4219025"/>
              <a:chOff x="457046" y="462250"/>
              <a:chExt cx="8206154" cy="4219025"/>
            </a:xfrm>
          </p:grpSpPr>
          <p:sp>
            <p:nvSpPr>
              <p:cNvPr id="481" name="Google Shape;481;p13"/>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3"/>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3"/>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13"/>
              <p:cNvGrpSpPr/>
              <p:nvPr/>
            </p:nvGrpSpPr>
            <p:grpSpPr>
              <a:xfrm>
                <a:off x="457046" y="862471"/>
                <a:ext cx="478684" cy="3418736"/>
                <a:chOff x="604488" y="924325"/>
                <a:chExt cx="461337" cy="3294850"/>
              </a:xfrm>
            </p:grpSpPr>
            <p:sp>
              <p:nvSpPr>
                <p:cNvPr id="485" name="Google Shape;485;p13"/>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6" name="Google Shape;486;p13"/>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87" name="Google Shape;487;p13"/>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8" name="Google Shape;488;p13"/>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89" name="Google Shape;489;p13"/>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 name="Google Shape;490;p13"/>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91" name="Google Shape;491;p13"/>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 name="Google Shape;492;p13"/>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93" name="Google Shape;493;p13"/>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 name="Google Shape;494;p13"/>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95" name="Google Shape;495;p13"/>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6" name="Google Shape;496;p13"/>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97" name="Google Shape;497;p13"/>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8" name="Google Shape;498;p13"/>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99" name="Google Shape;499;p13"/>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0" name="Google Shape;500;p13"/>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501" name="Google Shape;501;p13"/>
            <p:cNvGrpSpPr/>
            <p:nvPr/>
          </p:nvGrpSpPr>
          <p:grpSpPr>
            <a:xfrm>
              <a:off x="1210604" y="1351676"/>
              <a:ext cx="6704064" cy="2802776"/>
              <a:chOff x="1218700" y="1487020"/>
              <a:chExt cx="6180000" cy="2701211"/>
            </a:xfrm>
          </p:grpSpPr>
          <p:cxnSp>
            <p:nvCxnSpPr>
              <p:cNvPr id="502" name="Google Shape;502;p13"/>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03" name="Google Shape;503;p13"/>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04" name="Google Shape;504;p13"/>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05" name="Google Shape;505;p13"/>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06" name="Google Shape;506;p13"/>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07" name="Google Shape;507;p13"/>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08" name="Google Shape;508;p13"/>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09" name="Google Shape;509;p13"/>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0" name="Google Shape;510;p13"/>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1" name="Google Shape;511;p13"/>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2" name="Google Shape;512;p13"/>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3" name="Google Shape;513;p13"/>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4" name="Google Shape;514;p13"/>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5" name="Google Shape;515;p13"/>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6" name="Google Shape;516;p13"/>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7" name="Google Shape;517;p13"/>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8" name="Google Shape;518;p13"/>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19" name="Google Shape;519;p13"/>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520" name="Google Shape;520;p13"/>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1" name="Google Shape;521;p13"/>
          <p:cNvSpPr txBox="1"/>
          <p:nvPr>
            <p:ph hasCustomPrompt="1" idx="2" type="title"/>
          </p:nvPr>
        </p:nvSpPr>
        <p:spPr>
          <a:xfrm>
            <a:off x="1191125" y="1558925"/>
            <a:ext cx="468000" cy="339300"/>
          </a:xfrm>
          <a:prstGeom prst="rect">
            <a:avLst/>
          </a:prstGeom>
        </p:spPr>
        <p:txBody>
          <a:bodyPr anchorCtr="0" anchor="t" bIns="0" lIns="91425" spcFirstLastPara="1" rIns="91425" wrap="square" tIns="0">
            <a:noAutofit/>
          </a:bodyPr>
          <a:lstStyle>
            <a:lvl1pPr lvl="0" rtl="0" algn="ctr">
              <a:spcBef>
                <a:spcPts val="0"/>
              </a:spcBef>
              <a:spcAft>
                <a:spcPts val="0"/>
              </a:spcAft>
              <a:buSzPts val="5000"/>
              <a:buNone/>
              <a:defRPr sz="21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522" name="Google Shape;522;p13"/>
          <p:cNvSpPr txBox="1"/>
          <p:nvPr>
            <p:ph idx="1" type="subTitle"/>
          </p:nvPr>
        </p:nvSpPr>
        <p:spPr>
          <a:xfrm>
            <a:off x="1706125" y="1575400"/>
            <a:ext cx="1944300" cy="331200"/>
          </a:xfrm>
          <a:prstGeom prst="rect">
            <a:avLst/>
          </a:prstGeom>
        </p:spPr>
        <p:txBody>
          <a:bodyPr anchorCtr="0" anchor="t" bIns="91425" lIns="91425" spcFirstLastPara="1" rIns="91425" wrap="square" tIns="91425">
            <a:noAutofit/>
          </a:bodyPr>
          <a:lstStyle>
            <a:lvl1pPr lvl="0">
              <a:spcBef>
                <a:spcPts val="0"/>
              </a:spcBef>
              <a:spcAft>
                <a:spcPts val="0"/>
              </a:spcAft>
              <a:buSzPts val="2000"/>
              <a:buFont typeface="Lexend Medium"/>
              <a:buNone/>
              <a:defRPr sz="1800">
                <a:latin typeface="Lexend Medium"/>
                <a:ea typeface="Lexend Medium"/>
                <a:cs typeface="Lexend Medium"/>
                <a:sym typeface="Lexend Medium"/>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523" name="Google Shape;523;p13"/>
          <p:cNvSpPr txBox="1"/>
          <p:nvPr>
            <p:ph idx="3" type="subTitle"/>
          </p:nvPr>
        </p:nvSpPr>
        <p:spPr>
          <a:xfrm>
            <a:off x="3697425" y="1592350"/>
            <a:ext cx="4505400" cy="297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524" name="Google Shape;524;p13"/>
          <p:cNvSpPr txBox="1"/>
          <p:nvPr>
            <p:ph hasCustomPrompt="1" idx="4" type="title"/>
          </p:nvPr>
        </p:nvSpPr>
        <p:spPr>
          <a:xfrm>
            <a:off x="1191125" y="2135212"/>
            <a:ext cx="468000" cy="339300"/>
          </a:xfrm>
          <a:prstGeom prst="rect">
            <a:avLst/>
          </a:prstGeom>
        </p:spPr>
        <p:txBody>
          <a:bodyPr anchorCtr="0" anchor="t" bIns="0" lIns="91425" spcFirstLastPara="1" rIns="91425" wrap="square" tIns="0">
            <a:noAutofit/>
          </a:bodyPr>
          <a:lstStyle>
            <a:lvl1pPr lvl="0" rtl="0" algn="ctr">
              <a:spcBef>
                <a:spcPts val="0"/>
              </a:spcBef>
              <a:spcAft>
                <a:spcPts val="0"/>
              </a:spcAft>
              <a:buSzPts val="5000"/>
              <a:buNone/>
              <a:defRPr sz="21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525" name="Google Shape;525;p13"/>
          <p:cNvSpPr txBox="1"/>
          <p:nvPr>
            <p:ph idx="5" type="subTitle"/>
          </p:nvPr>
        </p:nvSpPr>
        <p:spPr>
          <a:xfrm>
            <a:off x="1706125" y="2152541"/>
            <a:ext cx="1944300" cy="331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18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526" name="Google Shape;526;p13"/>
          <p:cNvSpPr txBox="1"/>
          <p:nvPr>
            <p:ph idx="6" type="subTitle"/>
          </p:nvPr>
        </p:nvSpPr>
        <p:spPr>
          <a:xfrm>
            <a:off x="3697425" y="2169493"/>
            <a:ext cx="4505400" cy="297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527" name="Google Shape;527;p13"/>
          <p:cNvSpPr txBox="1"/>
          <p:nvPr>
            <p:ph hasCustomPrompt="1" idx="7" type="title"/>
          </p:nvPr>
        </p:nvSpPr>
        <p:spPr>
          <a:xfrm>
            <a:off x="1191125" y="2711499"/>
            <a:ext cx="468000" cy="339300"/>
          </a:xfrm>
          <a:prstGeom prst="rect">
            <a:avLst/>
          </a:prstGeom>
        </p:spPr>
        <p:txBody>
          <a:bodyPr anchorCtr="0" anchor="t" bIns="0" lIns="91425" spcFirstLastPara="1" rIns="91425" wrap="square" tIns="0">
            <a:noAutofit/>
          </a:bodyPr>
          <a:lstStyle>
            <a:lvl1pPr lvl="0" rtl="0" algn="ctr">
              <a:spcBef>
                <a:spcPts val="0"/>
              </a:spcBef>
              <a:spcAft>
                <a:spcPts val="0"/>
              </a:spcAft>
              <a:buSzPts val="5000"/>
              <a:buNone/>
              <a:defRPr sz="21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528" name="Google Shape;528;p13"/>
          <p:cNvSpPr txBox="1"/>
          <p:nvPr>
            <p:ph idx="8" type="subTitle"/>
          </p:nvPr>
        </p:nvSpPr>
        <p:spPr>
          <a:xfrm>
            <a:off x="1706125" y="2729682"/>
            <a:ext cx="1944300" cy="331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18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529" name="Google Shape;529;p13"/>
          <p:cNvSpPr txBox="1"/>
          <p:nvPr>
            <p:ph idx="9" type="subTitle"/>
          </p:nvPr>
        </p:nvSpPr>
        <p:spPr>
          <a:xfrm>
            <a:off x="3697425" y="2746637"/>
            <a:ext cx="4505400" cy="297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530" name="Google Shape;530;p13"/>
          <p:cNvSpPr txBox="1"/>
          <p:nvPr>
            <p:ph hasCustomPrompt="1" idx="13" type="title"/>
          </p:nvPr>
        </p:nvSpPr>
        <p:spPr>
          <a:xfrm>
            <a:off x="1191125" y="3287786"/>
            <a:ext cx="468000" cy="339300"/>
          </a:xfrm>
          <a:prstGeom prst="rect">
            <a:avLst/>
          </a:prstGeom>
        </p:spPr>
        <p:txBody>
          <a:bodyPr anchorCtr="0" anchor="t" bIns="0" lIns="91425" spcFirstLastPara="1" rIns="91425" wrap="square" tIns="0">
            <a:noAutofit/>
          </a:bodyPr>
          <a:lstStyle>
            <a:lvl1pPr lvl="0" rtl="0" algn="ctr">
              <a:spcBef>
                <a:spcPts val="0"/>
              </a:spcBef>
              <a:spcAft>
                <a:spcPts val="0"/>
              </a:spcAft>
              <a:buSzPts val="5000"/>
              <a:buNone/>
              <a:defRPr sz="21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531" name="Google Shape;531;p13"/>
          <p:cNvSpPr txBox="1"/>
          <p:nvPr>
            <p:ph idx="14" type="subTitle"/>
          </p:nvPr>
        </p:nvSpPr>
        <p:spPr>
          <a:xfrm>
            <a:off x="1706125" y="3306823"/>
            <a:ext cx="1944300" cy="331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18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532" name="Google Shape;532;p13"/>
          <p:cNvSpPr txBox="1"/>
          <p:nvPr>
            <p:ph idx="15" type="subTitle"/>
          </p:nvPr>
        </p:nvSpPr>
        <p:spPr>
          <a:xfrm>
            <a:off x="3697425" y="3323780"/>
            <a:ext cx="4505400" cy="297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533" name="Google Shape;533;p13"/>
          <p:cNvSpPr txBox="1"/>
          <p:nvPr>
            <p:ph hasCustomPrompt="1" idx="16" type="title"/>
          </p:nvPr>
        </p:nvSpPr>
        <p:spPr>
          <a:xfrm>
            <a:off x="1191125" y="3864073"/>
            <a:ext cx="468000" cy="339300"/>
          </a:xfrm>
          <a:prstGeom prst="rect">
            <a:avLst/>
          </a:prstGeom>
        </p:spPr>
        <p:txBody>
          <a:bodyPr anchorCtr="0" anchor="t" bIns="0" lIns="91425" spcFirstLastPara="1" rIns="91425" wrap="square" tIns="0">
            <a:noAutofit/>
          </a:bodyPr>
          <a:lstStyle>
            <a:lvl1pPr lvl="0" rtl="0" algn="ctr">
              <a:spcBef>
                <a:spcPts val="0"/>
              </a:spcBef>
              <a:spcAft>
                <a:spcPts val="0"/>
              </a:spcAft>
              <a:buSzPts val="5000"/>
              <a:buNone/>
              <a:defRPr sz="21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534" name="Google Shape;534;p13"/>
          <p:cNvSpPr txBox="1"/>
          <p:nvPr>
            <p:ph idx="17" type="subTitle"/>
          </p:nvPr>
        </p:nvSpPr>
        <p:spPr>
          <a:xfrm>
            <a:off x="1706125" y="3883965"/>
            <a:ext cx="1944300" cy="331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18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535" name="Google Shape;535;p13"/>
          <p:cNvSpPr txBox="1"/>
          <p:nvPr>
            <p:ph idx="18" type="subTitle"/>
          </p:nvPr>
        </p:nvSpPr>
        <p:spPr>
          <a:xfrm>
            <a:off x="3697425" y="3900924"/>
            <a:ext cx="4505400" cy="297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536" name="Shape 536"/>
        <p:cNvGrpSpPr/>
        <p:nvPr/>
      </p:nvGrpSpPr>
      <p:grpSpPr>
        <a:xfrm>
          <a:off x="0" y="0"/>
          <a:ext cx="0" cy="0"/>
          <a:chOff x="0" y="0"/>
          <a:chExt cx="0" cy="0"/>
        </a:xfrm>
      </p:grpSpPr>
      <p:sp>
        <p:nvSpPr>
          <p:cNvPr id="537" name="Google Shape;537;p14"/>
          <p:cNvSpPr/>
          <p:nvPr/>
        </p:nvSpPr>
        <p:spPr>
          <a:xfrm>
            <a:off x="139302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4"/>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4"/>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4"/>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4"/>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14"/>
          <p:cNvGrpSpPr/>
          <p:nvPr/>
        </p:nvGrpSpPr>
        <p:grpSpPr>
          <a:xfrm>
            <a:off x="457046" y="462250"/>
            <a:ext cx="8206154" cy="4219025"/>
            <a:chOff x="457046" y="462250"/>
            <a:chExt cx="8206154" cy="4219025"/>
          </a:xfrm>
        </p:grpSpPr>
        <p:grpSp>
          <p:nvGrpSpPr>
            <p:cNvPr id="543" name="Google Shape;543;p14"/>
            <p:cNvGrpSpPr/>
            <p:nvPr/>
          </p:nvGrpSpPr>
          <p:grpSpPr>
            <a:xfrm>
              <a:off x="457046" y="462250"/>
              <a:ext cx="8206154" cy="4219025"/>
              <a:chOff x="457046" y="462250"/>
              <a:chExt cx="8206154" cy="4219025"/>
            </a:xfrm>
          </p:grpSpPr>
          <p:sp>
            <p:nvSpPr>
              <p:cNvPr id="544" name="Google Shape;544;p14"/>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4"/>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4"/>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 name="Google Shape;547;p14"/>
              <p:cNvGrpSpPr/>
              <p:nvPr/>
            </p:nvGrpSpPr>
            <p:grpSpPr>
              <a:xfrm>
                <a:off x="457046" y="862471"/>
                <a:ext cx="478684" cy="3418736"/>
                <a:chOff x="604488" y="924325"/>
                <a:chExt cx="461337" cy="3294850"/>
              </a:xfrm>
            </p:grpSpPr>
            <p:sp>
              <p:nvSpPr>
                <p:cNvPr id="548" name="Google Shape;548;p14"/>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 name="Google Shape;549;p14"/>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50" name="Google Shape;550;p14"/>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 name="Google Shape;551;p14"/>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52" name="Google Shape;552;p14"/>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3" name="Google Shape;553;p14"/>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54" name="Google Shape;554;p14"/>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5" name="Google Shape;555;p14"/>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56" name="Google Shape;556;p14"/>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7" name="Google Shape;557;p14"/>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58" name="Google Shape;558;p14"/>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9" name="Google Shape;559;p14"/>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60" name="Google Shape;560;p14"/>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1" name="Google Shape;561;p14"/>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62" name="Google Shape;562;p14"/>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3" name="Google Shape;563;p14"/>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564" name="Google Shape;564;p14"/>
            <p:cNvGrpSpPr/>
            <p:nvPr/>
          </p:nvGrpSpPr>
          <p:grpSpPr>
            <a:xfrm>
              <a:off x="1210604" y="1351676"/>
              <a:ext cx="6704064" cy="2802776"/>
              <a:chOff x="1218700" y="1487020"/>
              <a:chExt cx="6180000" cy="2701211"/>
            </a:xfrm>
          </p:grpSpPr>
          <p:cxnSp>
            <p:nvCxnSpPr>
              <p:cNvPr id="565" name="Google Shape;565;p14"/>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66" name="Google Shape;566;p14"/>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67" name="Google Shape;567;p14"/>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68" name="Google Shape;568;p14"/>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69" name="Google Shape;569;p14"/>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0" name="Google Shape;570;p14"/>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1" name="Google Shape;571;p14"/>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2" name="Google Shape;572;p14"/>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3" name="Google Shape;573;p14"/>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4" name="Google Shape;574;p14"/>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5" name="Google Shape;575;p14"/>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6" name="Google Shape;576;p14"/>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7" name="Google Shape;577;p14"/>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8" name="Google Shape;578;p14"/>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79" name="Google Shape;579;p14"/>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80" name="Google Shape;580;p14"/>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81" name="Google Shape;581;p14"/>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582" name="Google Shape;582;p14"/>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583" name="Google Shape;583;p14"/>
          <p:cNvSpPr txBox="1"/>
          <p:nvPr>
            <p:ph idx="1" type="subTitle"/>
          </p:nvPr>
        </p:nvSpPr>
        <p:spPr>
          <a:xfrm>
            <a:off x="1466625" y="1290300"/>
            <a:ext cx="5739900" cy="1867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27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584" name="Google Shape;584;p14"/>
          <p:cNvSpPr txBox="1"/>
          <p:nvPr>
            <p:ph idx="2" type="subTitle"/>
          </p:nvPr>
        </p:nvSpPr>
        <p:spPr>
          <a:xfrm>
            <a:off x="1466625" y="3243525"/>
            <a:ext cx="5739900" cy="4686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2000"/>
              <a:buFont typeface="Lexend Medium"/>
              <a:buNone/>
              <a:defRPr sz="2000">
                <a:latin typeface="Lexend Medium"/>
                <a:ea typeface="Lexend Medium"/>
                <a:cs typeface="Lexend Medium"/>
                <a:sym typeface="Lexend Medium"/>
              </a:defRPr>
            </a:lvl2pPr>
            <a:lvl3pPr lvl="2" rtl="0">
              <a:spcBef>
                <a:spcPts val="0"/>
              </a:spcBef>
              <a:spcAft>
                <a:spcPts val="0"/>
              </a:spcAft>
              <a:buSzPts val="2000"/>
              <a:buFont typeface="Lexend Medium"/>
              <a:buNone/>
              <a:defRPr sz="2000">
                <a:latin typeface="Lexend Medium"/>
                <a:ea typeface="Lexend Medium"/>
                <a:cs typeface="Lexend Medium"/>
                <a:sym typeface="Lexend Medium"/>
              </a:defRPr>
            </a:lvl3pPr>
            <a:lvl4pPr lvl="3" rtl="0">
              <a:spcBef>
                <a:spcPts val="0"/>
              </a:spcBef>
              <a:spcAft>
                <a:spcPts val="0"/>
              </a:spcAft>
              <a:buSzPts val="2000"/>
              <a:buFont typeface="Lexend Medium"/>
              <a:buNone/>
              <a:defRPr sz="2000">
                <a:latin typeface="Lexend Medium"/>
                <a:ea typeface="Lexend Medium"/>
                <a:cs typeface="Lexend Medium"/>
                <a:sym typeface="Lexend Medium"/>
              </a:defRPr>
            </a:lvl4pPr>
            <a:lvl5pPr lvl="4" rtl="0">
              <a:spcBef>
                <a:spcPts val="0"/>
              </a:spcBef>
              <a:spcAft>
                <a:spcPts val="0"/>
              </a:spcAft>
              <a:buSzPts val="2000"/>
              <a:buFont typeface="Lexend Medium"/>
              <a:buNone/>
              <a:defRPr sz="2000">
                <a:latin typeface="Lexend Medium"/>
                <a:ea typeface="Lexend Medium"/>
                <a:cs typeface="Lexend Medium"/>
                <a:sym typeface="Lexend Medium"/>
              </a:defRPr>
            </a:lvl5pPr>
            <a:lvl6pPr lvl="5" rtl="0">
              <a:spcBef>
                <a:spcPts val="0"/>
              </a:spcBef>
              <a:spcAft>
                <a:spcPts val="0"/>
              </a:spcAft>
              <a:buSzPts val="2000"/>
              <a:buFont typeface="Lexend Medium"/>
              <a:buNone/>
              <a:defRPr sz="2000">
                <a:latin typeface="Lexend Medium"/>
                <a:ea typeface="Lexend Medium"/>
                <a:cs typeface="Lexend Medium"/>
                <a:sym typeface="Lexend Medium"/>
              </a:defRPr>
            </a:lvl6pPr>
            <a:lvl7pPr lvl="6" rtl="0">
              <a:spcBef>
                <a:spcPts val="0"/>
              </a:spcBef>
              <a:spcAft>
                <a:spcPts val="0"/>
              </a:spcAft>
              <a:buSzPts val="2000"/>
              <a:buFont typeface="Lexend Medium"/>
              <a:buNone/>
              <a:defRPr sz="2000">
                <a:latin typeface="Lexend Medium"/>
                <a:ea typeface="Lexend Medium"/>
                <a:cs typeface="Lexend Medium"/>
                <a:sym typeface="Lexend Medium"/>
              </a:defRPr>
            </a:lvl7pPr>
            <a:lvl8pPr lvl="7" rtl="0">
              <a:spcBef>
                <a:spcPts val="0"/>
              </a:spcBef>
              <a:spcAft>
                <a:spcPts val="0"/>
              </a:spcAft>
              <a:buSzPts val="2000"/>
              <a:buFont typeface="Lexend Medium"/>
              <a:buNone/>
              <a:defRPr sz="2000">
                <a:latin typeface="Lexend Medium"/>
                <a:ea typeface="Lexend Medium"/>
                <a:cs typeface="Lexend Medium"/>
                <a:sym typeface="Lexend Medium"/>
              </a:defRPr>
            </a:lvl8pPr>
            <a:lvl9pPr lvl="8" rtl="0">
              <a:spcBef>
                <a:spcPts val="0"/>
              </a:spcBef>
              <a:spcAft>
                <a:spcPts val="0"/>
              </a:spcAft>
              <a:buSzPts val="2000"/>
              <a:buFont typeface="Lexend Medium"/>
              <a:buNone/>
              <a:defRPr sz="2000">
                <a:latin typeface="Lexend Medium"/>
                <a:ea typeface="Lexend Medium"/>
                <a:cs typeface="Lexend Medium"/>
                <a:sym typeface="Lexend Medium"/>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585" name="Shape 585"/>
        <p:cNvGrpSpPr/>
        <p:nvPr/>
      </p:nvGrpSpPr>
      <p:grpSpPr>
        <a:xfrm>
          <a:off x="0" y="0"/>
          <a:ext cx="0" cy="0"/>
          <a:chOff x="0" y="0"/>
          <a:chExt cx="0" cy="0"/>
        </a:xfrm>
      </p:grpSpPr>
      <p:sp>
        <p:nvSpPr>
          <p:cNvPr id="586" name="Google Shape;586;p15"/>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5"/>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5"/>
          <p:cNvSpPr/>
          <p:nvPr/>
        </p:nvSpPr>
        <p:spPr>
          <a:xfrm>
            <a:off x="3745713"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5"/>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5"/>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 name="Google Shape;591;p15"/>
          <p:cNvGrpSpPr/>
          <p:nvPr/>
        </p:nvGrpSpPr>
        <p:grpSpPr>
          <a:xfrm>
            <a:off x="457046" y="462250"/>
            <a:ext cx="8206154" cy="4219025"/>
            <a:chOff x="457046" y="462250"/>
            <a:chExt cx="8206154" cy="4219025"/>
          </a:xfrm>
        </p:grpSpPr>
        <p:grpSp>
          <p:nvGrpSpPr>
            <p:cNvPr id="592" name="Google Shape;592;p15"/>
            <p:cNvGrpSpPr/>
            <p:nvPr/>
          </p:nvGrpSpPr>
          <p:grpSpPr>
            <a:xfrm>
              <a:off x="457046" y="462250"/>
              <a:ext cx="8206154" cy="4219025"/>
              <a:chOff x="457046" y="462250"/>
              <a:chExt cx="8206154" cy="4219025"/>
            </a:xfrm>
          </p:grpSpPr>
          <p:sp>
            <p:nvSpPr>
              <p:cNvPr id="593" name="Google Shape;593;p15"/>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5"/>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5"/>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15"/>
              <p:cNvGrpSpPr/>
              <p:nvPr/>
            </p:nvGrpSpPr>
            <p:grpSpPr>
              <a:xfrm>
                <a:off x="457046" y="862471"/>
                <a:ext cx="478684" cy="3418736"/>
                <a:chOff x="604488" y="924325"/>
                <a:chExt cx="461337" cy="3294850"/>
              </a:xfrm>
            </p:grpSpPr>
            <p:sp>
              <p:nvSpPr>
                <p:cNvPr id="597" name="Google Shape;597;p15"/>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8" name="Google Shape;598;p15"/>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99" name="Google Shape;599;p15"/>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 name="Google Shape;600;p15"/>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01" name="Google Shape;601;p15"/>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2" name="Google Shape;602;p15"/>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03" name="Google Shape;603;p15"/>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 name="Google Shape;604;p15"/>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05" name="Google Shape;605;p15"/>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6" name="Google Shape;606;p15"/>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07" name="Google Shape;607;p15"/>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 name="Google Shape;608;p15"/>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09" name="Google Shape;609;p15"/>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 name="Google Shape;610;p15"/>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11" name="Google Shape;611;p15"/>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 name="Google Shape;612;p15"/>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613" name="Google Shape;613;p15"/>
            <p:cNvGrpSpPr/>
            <p:nvPr/>
          </p:nvGrpSpPr>
          <p:grpSpPr>
            <a:xfrm>
              <a:off x="1210604" y="1351676"/>
              <a:ext cx="6704064" cy="2802776"/>
              <a:chOff x="1218700" y="1487020"/>
              <a:chExt cx="6180000" cy="2701211"/>
            </a:xfrm>
          </p:grpSpPr>
          <p:cxnSp>
            <p:nvCxnSpPr>
              <p:cNvPr id="614" name="Google Shape;614;p15"/>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15" name="Google Shape;615;p15"/>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16" name="Google Shape;616;p15"/>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17" name="Google Shape;617;p15"/>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18" name="Google Shape;618;p15"/>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19" name="Google Shape;619;p15"/>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0" name="Google Shape;620;p15"/>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1" name="Google Shape;621;p15"/>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2" name="Google Shape;622;p15"/>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3" name="Google Shape;623;p15"/>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4" name="Google Shape;624;p15"/>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5" name="Google Shape;625;p15"/>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6" name="Google Shape;626;p15"/>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7" name="Google Shape;627;p15"/>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8" name="Google Shape;628;p15"/>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29" name="Google Shape;629;p15"/>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30" name="Google Shape;630;p15"/>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31" name="Google Shape;631;p15"/>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632" name="Google Shape;632;p15"/>
          <p:cNvSpPr txBox="1"/>
          <p:nvPr>
            <p:ph type="title"/>
          </p:nvPr>
        </p:nvSpPr>
        <p:spPr>
          <a:xfrm>
            <a:off x="1640119" y="1776325"/>
            <a:ext cx="32895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33" name="Google Shape;633;p15"/>
          <p:cNvSpPr txBox="1"/>
          <p:nvPr>
            <p:ph hasCustomPrompt="1" idx="2" type="title"/>
          </p:nvPr>
        </p:nvSpPr>
        <p:spPr>
          <a:xfrm>
            <a:off x="5167781" y="1590000"/>
            <a:ext cx="2336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34" name="Google Shape;634;p15"/>
          <p:cNvSpPr txBox="1"/>
          <p:nvPr>
            <p:ph idx="1" type="subTitle"/>
          </p:nvPr>
        </p:nvSpPr>
        <p:spPr>
          <a:xfrm>
            <a:off x="1640122" y="2655900"/>
            <a:ext cx="3289500" cy="7113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a:solidFill>
                  <a:schemeClr val="dk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635" name="Shape 635"/>
        <p:cNvGrpSpPr/>
        <p:nvPr/>
      </p:nvGrpSpPr>
      <p:grpSpPr>
        <a:xfrm>
          <a:off x="0" y="0"/>
          <a:ext cx="0" cy="0"/>
          <a:chOff x="0" y="0"/>
          <a:chExt cx="0" cy="0"/>
        </a:xfrm>
      </p:grpSpPr>
      <p:sp>
        <p:nvSpPr>
          <p:cNvPr id="636" name="Google Shape;636;p16"/>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6"/>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6"/>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6"/>
          <p:cNvSpPr/>
          <p:nvPr/>
        </p:nvSpPr>
        <p:spPr>
          <a:xfrm>
            <a:off x="4922050"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6"/>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 name="Google Shape;641;p16"/>
          <p:cNvGrpSpPr/>
          <p:nvPr/>
        </p:nvGrpSpPr>
        <p:grpSpPr>
          <a:xfrm>
            <a:off x="457046" y="462250"/>
            <a:ext cx="8206154" cy="4219025"/>
            <a:chOff x="457046" y="462250"/>
            <a:chExt cx="8206154" cy="4219025"/>
          </a:xfrm>
        </p:grpSpPr>
        <p:grpSp>
          <p:nvGrpSpPr>
            <p:cNvPr id="642" name="Google Shape;642;p16"/>
            <p:cNvGrpSpPr/>
            <p:nvPr/>
          </p:nvGrpSpPr>
          <p:grpSpPr>
            <a:xfrm>
              <a:off x="457046" y="462250"/>
              <a:ext cx="8206154" cy="4219025"/>
              <a:chOff x="457046" y="462250"/>
              <a:chExt cx="8206154" cy="4219025"/>
            </a:xfrm>
          </p:grpSpPr>
          <p:sp>
            <p:nvSpPr>
              <p:cNvPr id="643" name="Google Shape;643;p16"/>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6"/>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6"/>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 name="Google Shape;646;p16"/>
              <p:cNvGrpSpPr/>
              <p:nvPr/>
            </p:nvGrpSpPr>
            <p:grpSpPr>
              <a:xfrm>
                <a:off x="457046" y="862471"/>
                <a:ext cx="478684" cy="3418736"/>
                <a:chOff x="604488" y="924325"/>
                <a:chExt cx="461337" cy="3294850"/>
              </a:xfrm>
            </p:grpSpPr>
            <p:sp>
              <p:nvSpPr>
                <p:cNvPr id="647" name="Google Shape;647;p16"/>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8" name="Google Shape;648;p16"/>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49" name="Google Shape;649;p16"/>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0" name="Google Shape;650;p16"/>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51" name="Google Shape;651;p16"/>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 name="Google Shape;652;p16"/>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53" name="Google Shape;653;p16"/>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 name="Google Shape;654;p16"/>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55" name="Google Shape;655;p16"/>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6" name="Google Shape;656;p16"/>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57" name="Google Shape;657;p16"/>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8" name="Google Shape;658;p16"/>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59" name="Google Shape;659;p16"/>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0" name="Google Shape;660;p16"/>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61" name="Google Shape;661;p16"/>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2" name="Google Shape;662;p16"/>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663" name="Google Shape;663;p16"/>
            <p:cNvGrpSpPr/>
            <p:nvPr/>
          </p:nvGrpSpPr>
          <p:grpSpPr>
            <a:xfrm>
              <a:off x="1210604" y="1351676"/>
              <a:ext cx="6704064" cy="2802776"/>
              <a:chOff x="1218700" y="1487020"/>
              <a:chExt cx="6180000" cy="2701211"/>
            </a:xfrm>
          </p:grpSpPr>
          <p:cxnSp>
            <p:nvCxnSpPr>
              <p:cNvPr id="664" name="Google Shape;664;p16"/>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65" name="Google Shape;665;p16"/>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66" name="Google Shape;666;p16"/>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67" name="Google Shape;667;p16"/>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68" name="Google Shape;668;p16"/>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69" name="Google Shape;669;p16"/>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0" name="Google Shape;670;p16"/>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1" name="Google Shape;671;p16"/>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2" name="Google Shape;672;p16"/>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3" name="Google Shape;673;p16"/>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4" name="Google Shape;674;p16"/>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5" name="Google Shape;675;p16"/>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6" name="Google Shape;676;p16"/>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7" name="Google Shape;677;p16"/>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8" name="Google Shape;678;p16"/>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9" name="Google Shape;679;p16"/>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80" name="Google Shape;680;p16"/>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81" name="Google Shape;681;p16"/>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682" name="Google Shape;682;p16"/>
          <p:cNvSpPr txBox="1"/>
          <p:nvPr>
            <p:ph type="title"/>
          </p:nvPr>
        </p:nvSpPr>
        <p:spPr>
          <a:xfrm>
            <a:off x="2714775" y="2688750"/>
            <a:ext cx="3466200" cy="679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83" name="Google Shape;683;p16"/>
          <p:cNvSpPr txBox="1"/>
          <p:nvPr>
            <p:ph hasCustomPrompt="1" idx="2" type="title"/>
          </p:nvPr>
        </p:nvSpPr>
        <p:spPr>
          <a:xfrm>
            <a:off x="3279850" y="1242325"/>
            <a:ext cx="2336100" cy="130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84" name="Google Shape;684;p16"/>
          <p:cNvSpPr txBox="1"/>
          <p:nvPr>
            <p:ph idx="1" type="subTitle"/>
          </p:nvPr>
        </p:nvSpPr>
        <p:spPr>
          <a:xfrm>
            <a:off x="1795450" y="3509675"/>
            <a:ext cx="5304900" cy="39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a:solidFill>
                  <a:schemeClr val="dk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_1">
    <p:spTree>
      <p:nvGrpSpPr>
        <p:cNvPr id="685" name="Shape 685"/>
        <p:cNvGrpSpPr/>
        <p:nvPr/>
      </p:nvGrpSpPr>
      <p:grpSpPr>
        <a:xfrm>
          <a:off x="0" y="0"/>
          <a:ext cx="0" cy="0"/>
          <a:chOff x="0" y="0"/>
          <a:chExt cx="0" cy="0"/>
        </a:xfrm>
      </p:grpSpPr>
      <p:sp>
        <p:nvSpPr>
          <p:cNvPr id="686" name="Google Shape;686;p17"/>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7"/>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a:off x="609837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 name="Google Shape;691;p17"/>
          <p:cNvGrpSpPr/>
          <p:nvPr/>
        </p:nvGrpSpPr>
        <p:grpSpPr>
          <a:xfrm>
            <a:off x="457046" y="462250"/>
            <a:ext cx="8206154" cy="4219025"/>
            <a:chOff x="457046" y="462250"/>
            <a:chExt cx="8206154" cy="4219025"/>
          </a:xfrm>
        </p:grpSpPr>
        <p:grpSp>
          <p:nvGrpSpPr>
            <p:cNvPr id="692" name="Google Shape;692;p17"/>
            <p:cNvGrpSpPr/>
            <p:nvPr/>
          </p:nvGrpSpPr>
          <p:grpSpPr>
            <a:xfrm>
              <a:off x="457046" y="462250"/>
              <a:ext cx="8206154" cy="4219025"/>
              <a:chOff x="457046" y="462250"/>
              <a:chExt cx="8206154" cy="4219025"/>
            </a:xfrm>
          </p:grpSpPr>
          <p:sp>
            <p:nvSpPr>
              <p:cNvPr id="693" name="Google Shape;693;p17"/>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 name="Google Shape;696;p17"/>
              <p:cNvGrpSpPr/>
              <p:nvPr/>
            </p:nvGrpSpPr>
            <p:grpSpPr>
              <a:xfrm>
                <a:off x="457046" y="862471"/>
                <a:ext cx="478684" cy="3418736"/>
                <a:chOff x="604488" y="924325"/>
                <a:chExt cx="461337" cy="3294850"/>
              </a:xfrm>
            </p:grpSpPr>
            <p:sp>
              <p:nvSpPr>
                <p:cNvPr id="697" name="Google Shape;697;p17"/>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8" name="Google Shape;698;p17"/>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99" name="Google Shape;699;p17"/>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 name="Google Shape;700;p17"/>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01" name="Google Shape;701;p17"/>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 name="Google Shape;702;p17"/>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03" name="Google Shape;703;p17"/>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 name="Google Shape;704;p17"/>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05" name="Google Shape;705;p17"/>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6" name="Google Shape;706;p17"/>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07" name="Google Shape;707;p17"/>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8" name="Google Shape;708;p17"/>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09" name="Google Shape;709;p17"/>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0" name="Google Shape;710;p17"/>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11" name="Google Shape;711;p17"/>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2" name="Google Shape;712;p17"/>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713" name="Google Shape;713;p17"/>
            <p:cNvGrpSpPr/>
            <p:nvPr/>
          </p:nvGrpSpPr>
          <p:grpSpPr>
            <a:xfrm>
              <a:off x="1210604" y="1351676"/>
              <a:ext cx="6704064" cy="2802776"/>
              <a:chOff x="1218700" y="1487020"/>
              <a:chExt cx="6180000" cy="2701211"/>
            </a:xfrm>
          </p:grpSpPr>
          <p:cxnSp>
            <p:nvCxnSpPr>
              <p:cNvPr id="714" name="Google Shape;714;p17"/>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15" name="Google Shape;715;p17"/>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16" name="Google Shape;716;p17"/>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17" name="Google Shape;717;p17"/>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18" name="Google Shape;718;p17"/>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19" name="Google Shape;719;p17"/>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0" name="Google Shape;720;p17"/>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1" name="Google Shape;721;p17"/>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2" name="Google Shape;722;p17"/>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3" name="Google Shape;723;p17"/>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4" name="Google Shape;724;p17"/>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5" name="Google Shape;725;p17"/>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6" name="Google Shape;726;p17"/>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7" name="Google Shape;727;p17"/>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8" name="Google Shape;728;p17"/>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9" name="Google Shape;729;p17"/>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30" name="Google Shape;730;p17"/>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31" name="Google Shape;731;p17"/>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732" name="Google Shape;732;p17"/>
          <p:cNvSpPr txBox="1"/>
          <p:nvPr>
            <p:ph type="title"/>
          </p:nvPr>
        </p:nvSpPr>
        <p:spPr>
          <a:xfrm>
            <a:off x="4352075" y="2766563"/>
            <a:ext cx="3289500" cy="561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33" name="Google Shape;733;p17"/>
          <p:cNvSpPr txBox="1"/>
          <p:nvPr>
            <p:ph hasCustomPrompt="1" idx="2" type="title"/>
          </p:nvPr>
        </p:nvSpPr>
        <p:spPr>
          <a:xfrm>
            <a:off x="4828775" y="1026100"/>
            <a:ext cx="2336100" cy="151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34" name="Google Shape;734;p17"/>
          <p:cNvSpPr txBox="1"/>
          <p:nvPr>
            <p:ph idx="1" type="subTitle"/>
          </p:nvPr>
        </p:nvSpPr>
        <p:spPr>
          <a:xfrm>
            <a:off x="4352075" y="3556025"/>
            <a:ext cx="3289500" cy="561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solidFill>
                  <a:schemeClr val="dk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bg>
      <p:bgPr>
        <a:solidFill>
          <a:schemeClr val="accent1"/>
        </a:solidFill>
      </p:bgPr>
    </p:bg>
    <p:spTree>
      <p:nvGrpSpPr>
        <p:cNvPr id="735" name="Shape 735"/>
        <p:cNvGrpSpPr/>
        <p:nvPr/>
      </p:nvGrpSpPr>
      <p:grpSpPr>
        <a:xfrm>
          <a:off x="0" y="0"/>
          <a:ext cx="0" cy="0"/>
          <a:chOff x="0" y="0"/>
          <a:chExt cx="0" cy="0"/>
        </a:xfrm>
      </p:grpSpPr>
      <p:grpSp>
        <p:nvGrpSpPr>
          <p:cNvPr id="736" name="Google Shape;736;p18"/>
          <p:cNvGrpSpPr/>
          <p:nvPr/>
        </p:nvGrpSpPr>
        <p:grpSpPr>
          <a:xfrm flipH="1">
            <a:off x="457046" y="462250"/>
            <a:ext cx="8206154" cy="4219025"/>
            <a:chOff x="457046" y="462250"/>
            <a:chExt cx="8206154" cy="4219025"/>
          </a:xfrm>
        </p:grpSpPr>
        <p:grpSp>
          <p:nvGrpSpPr>
            <p:cNvPr id="737" name="Google Shape;737;p18"/>
            <p:cNvGrpSpPr/>
            <p:nvPr/>
          </p:nvGrpSpPr>
          <p:grpSpPr>
            <a:xfrm>
              <a:off x="457046" y="462250"/>
              <a:ext cx="8206154" cy="4219025"/>
              <a:chOff x="457046" y="462250"/>
              <a:chExt cx="8206154" cy="4219025"/>
            </a:xfrm>
          </p:grpSpPr>
          <p:sp>
            <p:nvSpPr>
              <p:cNvPr id="738" name="Google Shape;738;p18"/>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8"/>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8"/>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18"/>
              <p:cNvGrpSpPr/>
              <p:nvPr/>
            </p:nvGrpSpPr>
            <p:grpSpPr>
              <a:xfrm>
                <a:off x="457046" y="862471"/>
                <a:ext cx="478684" cy="3418736"/>
                <a:chOff x="604488" y="924325"/>
                <a:chExt cx="461337" cy="3294850"/>
              </a:xfrm>
            </p:grpSpPr>
            <p:sp>
              <p:nvSpPr>
                <p:cNvPr id="742" name="Google Shape;742;p18"/>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3" name="Google Shape;743;p18"/>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44" name="Google Shape;744;p18"/>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5" name="Google Shape;745;p18"/>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46" name="Google Shape;746;p18"/>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 name="Google Shape;747;p18"/>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48" name="Google Shape;748;p18"/>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9" name="Google Shape;749;p18"/>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50" name="Google Shape;750;p18"/>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 name="Google Shape;751;p18"/>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52" name="Google Shape;752;p18"/>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3" name="Google Shape;753;p18"/>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54" name="Google Shape;754;p18"/>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5" name="Google Shape;755;p18"/>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56" name="Google Shape;756;p18"/>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 name="Google Shape;757;p18"/>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758" name="Google Shape;758;p18"/>
            <p:cNvGrpSpPr/>
            <p:nvPr/>
          </p:nvGrpSpPr>
          <p:grpSpPr>
            <a:xfrm>
              <a:off x="1210604" y="1351676"/>
              <a:ext cx="6704064" cy="2802776"/>
              <a:chOff x="1218700" y="1487020"/>
              <a:chExt cx="6180000" cy="2701211"/>
            </a:xfrm>
          </p:grpSpPr>
          <p:cxnSp>
            <p:nvCxnSpPr>
              <p:cNvPr id="759" name="Google Shape;759;p18"/>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0" name="Google Shape;760;p18"/>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1" name="Google Shape;761;p18"/>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2" name="Google Shape;762;p18"/>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3" name="Google Shape;763;p18"/>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4" name="Google Shape;764;p18"/>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5" name="Google Shape;765;p18"/>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6" name="Google Shape;766;p18"/>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7" name="Google Shape;767;p18"/>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8" name="Google Shape;768;p18"/>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9" name="Google Shape;769;p18"/>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70" name="Google Shape;770;p18"/>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71" name="Google Shape;771;p18"/>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72" name="Google Shape;772;p18"/>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73" name="Google Shape;773;p18"/>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74" name="Google Shape;774;p18"/>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75" name="Google Shape;775;p18"/>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76" name="Google Shape;776;p18"/>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777" name="Google Shape;777;p18"/>
          <p:cNvSpPr txBox="1"/>
          <p:nvPr>
            <p:ph idx="1" type="body"/>
          </p:nvPr>
        </p:nvSpPr>
        <p:spPr>
          <a:xfrm>
            <a:off x="6652075" y="3586500"/>
            <a:ext cx="1422900" cy="712500"/>
          </a:xfrm>
          <a:prstGeom prst="rect">
            <a:avLst/>
          </a:prstGeom>
        </p:spPr>
        <p:txBody>
          <a:bodyPr anchorCtr="0" anchor="ctr" bIns="91425" lIns="91425" spcFirstLastPara="1" rIns="91425" wrap="square" tIns="91425">
            <a:noAutofit/>
          </a:bodyPr>
          <a:lstStyle>
            <a:lvl1pPr indent="-228600" lvl="0" marL="457200" rtl="0" algn="ctr">
              <a:lnSpc>
                <a:spcPct val="100000"/>
              </a:lnSpc>
              <a:spcBef>
                <a:spcPts val="0"/>
              </a:spcBef>
              <a:spcAft>
                <a:spcPts val="0"/>
              </a:spcAft>
              <a:buSzPts val="1600"/>
              <a:buFont typeface="Lexend Medium"/>
              <a:buNone/>
              <a:defRPr sz="1800">
                <a:latin typeface="Lexend Medium"/>
                <a:ea typeface="Lexend Medium"/>
                <a:cs typeface="Lexend Medium"/>
                <a:sym typeface="Lexend Medium"/>
              </a:defRPr>
            </a:lvl1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APTION_ONLY_2">
    <p:spTree>
      <p:nvGrpSpPr>
        <p:cNvPr id="778" name="Shape 778"/>
        <p:cNvGrpSpPr/>
        <p:nvPr/>
      </p:nvGrpSpPr>
      <p:grpSpPr>
        <a:xfrm>
          <a:off x="0" y="0"/>
          <a:ext cx="0" cy="0"/>
          <a:chOff x="0" y="0"/>
          <a:chExt cx="0" cy="0"/>
        </a:xfrm>
      </p:grpSpPr>
      <p:grpSp>
        <p:nvGrpSpPr>
          <p:cNvPr id="779" name="Google Shape;779;p19"/>
          <p:cNvGrpSpPr/>
          <p:nvPr/>
        </p:nvGrpSpPr>
        <p:grpSpPr>
          <a:xfrm rot="5400000">
            <a:off x="-371799" y="2803072"/>
            <a:ext cx="9887595" cy="5083503"/>
            <a:chOff x="457046" y="462250"/>
            <a:chExt cx="8206154" cy="4219025"/>
          </a:xfrm>
        </p:grpSpPr>
        <p:sp>
          <p:nvSpPr>
            <p:cNvPr id="780" name="Google Shape;780;p19"/>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9"/>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9"/>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 name="Google Shape;783;p19"/>
            <p:cNvGrpSpPr/>
            <p:nvPr/>
          </p:nvGrpSpPr>
          <p:grpSpPr>
            <a:xfrm>
              <a:off x="457046" y="862471"/>
              <a:ext cx="478684" cy="3418736"/>
              <a:chOff x="604488" y="924325"/>
              <a:chExt cx="461337" cy="3294850"/>
            </a:xfrm>
          </p:grpSpPr>
          <p:sp>
            <p:nvSpPr>
              <p:cNvPr id="784" name="Google Shape;784;p19"/>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 name="Google Shape;785;p19"/>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86" name="Google Shape;786;p19"/>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 name="Google Shape;787;p19"/>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88" name="Google Shape;788;p19"/>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9" name="Google Shape;789;p19"/>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90" name="Google Shape;790;p19"/>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 name="Google Shape;791;p19"/>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92" name="Google Shape;792;p19"/>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3" name="Google Shape;793;p19"/>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94" name="Google Shape;794;p19"/>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5" name="Google Shape;795;p19"/>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96" name="Google Shape;796;p19"/>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 name="Google Shape;797;p19"/>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798" name="Google Shape;798;p19"/>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 name="Google Shape;799;p19"/>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sp>
        <p:nvSpPr>
          <p:cNvPr id="800" name="Google Shape;800;p19"/>
          <p:cNvSpPr txBox="1"/>
          <p:nvPr>
            <p:ph idx="1" type="body"/>
          </p:nvPr>
        </p:nvSpPr>
        <p:spPr>
          <a:xfrm>
            <a:off x="5422675" y="3907600"/>
            <a:ext cx="1435800" cy="696000"/>
          </a:xfrm>
          <a:prstGeom prst="rect">
            <a:avLst/>
          </a:prstGeom>
        </p:spPr>
        <p:txBody>
          <a:bodyPr anchorCtr="0" anchor="ctr" bIns="91425" lIns="91425" spcFirstLastPara="1" rIns="91425" wrap="square" tIns="91425">
            <a:noAutofit/>
          </a:bodyPr>
          <a:lstStyle>
            <a:lvl1pPr indent="-228600" lvl="0" marL="457200" rtl="0" algn="r">
              <a:lnSpc>
                <a:spcPct val="100000"/>
              </a:lnSpc>
              <a:spcBef>
                <a:spcPts val="0"/>
              </a:spcBef>
              <a:spcAft>
                <a:spcPts val="0"/>
              </a:spcAft>
              <a:buSzPts val="1600"/>
              <a:buFont typeface="Lexend Medium"/>
              <a:buNone/>
              <a:defRPr sz="1800">
                <a:latin typeface="Lexend Medium"/>
                <a:ea typeface="Lexend Medium"/>
                <a:cs typeface="Lexend Medium"/>
                <a:sym typeface="Lexend Medium"/>
              </a:defRPr>
            </a:lvl1pPr>
          </a:lstStyle>
          <a:p/>
        </p:txBody>
      </p:sp>
      <p:grpSp>
        <p:nvGrpSpPr>
          <p:cNvPr id="801" name="Google Shape;801;p19"/>
          <p:cNvGrpSpPr/>
          <p:nvPr/>
        </p:nvGrpSpPr>
        <p:grpSpPr>
          <a:xfrm rot="5400000">
            <a:off x="4982851" y="2803072"/>
            <a:ext cx="9887595" cy="5083503"/>
            <a:chOff x="457046" y="462250"/>
            <a:chExt cx="8206154" cy="4219025"/>
          </a:xfrm>
        </p:grpSpPr>
        <p:sp>
          <p:nvSpPr>
            <p:cNvPr id="802" name="Google Shape;802;p19"/>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9"/>
            <p:cNvSpPr/>
            <p:nvPr/>
          </p:nvSpPr>
          <p:spPr>
            <a:xfrm rot="5400000">
              <a:off x="2448325" y="-1473800"/>
              <a:ext cx="4218900" cy="8091000"/>
            </a:xfrm>
            <a:prstGeom prst="round2SameRect">
              <a:avLst>
                <a:gd fmla="val 20043" name="adj1"/>
                <a:gd fmla="val 4169" name="adj2"/>
              </a:avLst>
            </a:prstGeom>
            <a:solidFill>
              <a:schemeClr val="accent1"/>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9"/>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 name="Google Shape;805;p19"/>
            <p:cNvGrpSpPr/>
            <p:nvPr/>
          </p:nvGrpSpPr>
          <p:grpSpPr>
            <a:xfrm>
              <a:off x="457046" y="862471"/>
              <a:ext cx="478684" cy="3418736"/>
              <a:chOff x="604488" y="924325"/>
              <a:chExt cx="461337" cy="3294850"/>
            </a:xfrm>
          </p:grpSpPr>
          <p:sp>
            <p:nvSpPr>
              <p:cNvPr id="806" name="Google Shape;806;p19"/>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 name="Google Shape;807;p19"/>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08" name="Google Shape;808;p19"/>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9" name="Google Shape;809;p19"/>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10" name="Google Shape;810;p19"/>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1" name="Google Shape;811;p19"/>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12" name="Google Shape;812;p19"/>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3" name="Google Shape;813;p19"/>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14" name="Google Shape;814;p19"/>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5" name="Google Shape;815;p19"/>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16" name="Google Shape;816;p19"/>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 name="Google Shape;817;p19"/>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18" name="Google Shape;818;p19"/>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 name="Google Shape;819;p19"/>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20" name="Google Shape;820;p19"/>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 name="Google Shape;821;p19"/>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822" name="Google Shape;822;p19"/>
          <p:cNvGrpSpPr/>
          <p:nvPr/>
        </p:nvGrpSpPr>
        <p:grpSpPr>
          <a:xfrm rot="5400000">
            <a:off x="-5726449" y="2803072"/>
            <a:ext cx="9887595" cy="5083503"/>
            <a:chOff x="457046" y="462250"/>
            <a:chExt cx="8206154" cy="4219025"/>
          </a:xfrm>
        </p:grpSpPr>
        <p:sp>
          <p:nvSpPr>
            <p:cNvPr id="823" name="Google Shape;823;p19"/>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9"/>
            <p:cNvSpPr/>
            <p:nvPr/>
          </p:nvSpPr>
          <p:spPr>
            <a:xfrm rot="5400000">
              <a:off x="2448325" y="-1473800"/>
              <a:ext cx="4218900" cy="8091000"/>
            </a:xfrm>
            <a:prstGeom prst="round2SameRect">
              <a:avLst>
                <a:gd fmla="val 20043" name="adj1"/>
                <a:gd fmla="val 4169" name="adj2"/>
              </a:avLst>
            </a:prstGeom>
            <a:solidFill>
              <a:schemeClr val="accent4"/>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9"/>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19"/>
            <p:cNvGrpSpPr/>
            <p:nvPr/>
          </p:nvGrpSpPr>
          <p:grpSpPr>
            <a:xfrm>
              <a:off x="457046" y="862471"/>
              <a:ext cx="478684" cy="3418736"/>
              <a:chOff x="604488" y="924325"/>
              <a:chExt cx="461337" cy="3294850"/>
            </a:xfrm>
          </p:grpSpPr>
          <p:sp>
            <p:nvSpPr>
              <p:cNvPr id="827" name="Google Shape;827;p19"/>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8" name="Google Shape;828;p19"/>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29" name="Google Shape;829;p19"/>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 name="Google Shape;830;p19"/>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31" name="Google Shape;831;p19"/>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 name="Google Shape;832;p19"/>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33" name="Google Shape;833;p19"/>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 name="Google Shape;834;p19"/>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35" name="Google Shape;835;p19"/>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 name="Google Shape;836;p19"/>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37" name="Google Shape;837;p19"/>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8" name="Google Shape;838;p19"/>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39" name="Google Shape;839;p19"/>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0" name="Google Shape;840;p19"/>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41" name="Google Shape;841;p19"/>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2" name="Google Shape;842;p19"/>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3">
  <p:cSld name="CAPTION_ONLY_3">
    <p:bg>
      <p:bgPr>
        <a:solidFill>
          <a:schemeClr val="accent3"/>
        </a:solidFill>
      </p:bgPr>
    </p:bg>
    <p:spTree>
      <p:nvGrpSpPr>
        <p:cNvPr id="843" name="Shape 843"/>
        <p:cNvGrpSpPr/>
        <p:nvPr/>
      </p:nvGrpSpPr>
      <p:grpSpPr>
        <a:xfrm>
          <a:off x="0" y="0"/>
          <a:ext cx="0" cy="0"/>
          <a:chOff x="0" y="0"/>
          <a:chExt cx="0" cy="0"/>
        </a:xfrm>
      </p:grpSpPr>
      <p:grpSp>
        <p:nvGrpSpPr>
          <p:cNvPr id="844" name="Google Shape;844;p20"/>
          <p:cNvGrpSpPr/>
          <p:nvPr/>
        </p:nvGrpSpPr>
        <p:grpSpPr>
          <a:xfrm>
            <a:off x="457046" y="462250"/>
            <a:ext cx="8206154" cy="4219025"/>
            <a:chOff x="457046" y="462250"/>
            <a:chExt cx="8206154" cy="4219025"/>
          </a:xfrm>
        </p:grpSpPr>
        <p:grpSp>
          <p:nvGrpSpPr>
            <p:cNvPr id="845" name="Google Shape;845;p20"/>
            <p:cNvGrpSpPr/>
            <p:nvPr/>
          </p:nvGrpSpPr>
          <p:grpSpPr>
            <a:xfrm>
              <a:off x="457046" y="462250"/>
              <a:ext cx="8206154" cy="4219025"/>
              <a:chOff x="457046" y="462250"/>
              <a:chExt cx="8206154" cy="4219025"/>
            </a:xfrm>
          </p:grpSpPr>
          <p:sp>
            <p:nvSpPr>
              <p:cNvPr id="846" name="Google Shape;846;p20"/>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0"/>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0"/>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 name="Google Shape;849;p20"/>
              <p:cNvGrpSpPr/>
              <p:nvPr/>
            </p:nvGrpSpPr>
            <p:grpSpPr>
              <a:xfrm>
                <a:off x="457046" y="862471"/>
                <a:ext cx="478684" cy="3418736"/>
                <a:chOff x="604488" y="924325"/>
                <a:chExt cx="461337" cy="3294850"/>
              </a:xfrm>
            </p:grpSpPr>
            <p:sp>
              <p:nvSpPr>
                <p:cNvPr id="850" name="Google Shape;850;p20"/>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1" name="Google Shape;851;p20"/>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52" name="Google Shape;852;p20"/>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3" name="Google Shape;853;p20"/>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54" name="Google Shape;854;p20"/>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 name="Google Shape;855;p20"/>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56" name="Google Shape;856;p20"/>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7" name="Google Shape;857;p20"/>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58" name="Google Shape;858;p20"/>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9" name="Google Shape;859;p20"/>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60" name="Google Shape;860;p20"/>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1" name="Google Shape;861;p20"/>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62" name="Google Shape;862;p20"/>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3" name="Google Shape;863;p20"/>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864" name="Google Shape;864;p20"/>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5" name="Google Shape;865;p20"/>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866" name="Google Shape;866;p20"/>
            <p:cNvGrpSpPr/>
            <p:nvPr/>
          </p:nvGrpSpPr>
          <p:grpSpPr>
            <a:xfrm>
              <a:off x="1210604" y="1351676"/>
              <a:ext cx="6704064" cy="2802776"/>
              <a:chOff x="1218700" y="1487020"/>
              <a:chExt cx="6180000" cy="2701211"/>
            </a:xfrm>
          </p:grpSpPr>
          <p:cxnSp>
            <p:nvCxnSpPr>
              <p:cNvPr id="867" name="Google Shape;867;p20"/>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68" name="Google Shape;868;p20"/>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69" name="Google Shape;869;p20"/>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0" name="Google Shape;870;p20"/>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1" name="Google Shape;871;p20"/>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2" name="Google Shape;872;p20"/>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3" name="Google Shape;873;p20"/>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4" name="Google Shape;874;p20"/>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5" name="Google Shape;875;p20"/>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6" name="Google Shape;876;p20"/>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7" name="Google Shape;877;p20"/>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8" name="Google Shape;878;p20"/>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79" name="Google Shape;879;p20"/>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80" name="Google Shape;880;p20"/>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81" name="Google Shape;881;p20"/>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82" name="Google Shape;882;p20"/>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83" name="Google Shape;883;p20"/>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84" name="Google Shape;884;p20"/>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885" name="Google Shape;885;p20"/>
          <p:cNvSpPr txBox="1"/>
          <p:nvPr>
            <p:ph idx="1" type="body"/>
          </p:nvPr>
        </p:nvSpPr>
        <p:spPr>
          <a:xfrm>
            <a:off x="1218525" y="1095575"/>
            <a:ext cx="1398300" cy="787200"/>
          </a:xfrm>
          <a:prstGeom prst="rect">
            <a:avLst/>
          </a:prstGeom>
        </p:spPr>
        <p:txBody>
          <a:bodyPr anchorCtr="0" anchor="ctr" bIns="91425" lIns="91425" spcFirstLastPara="1" rIns="91425" wrap="square" tIns="91425">
            <a:noAutofit/>
          </a:bodyPr>
          <a:lstStyle>
            <a:lvl1pPr indent="-228600" lvl="0" marL="457200" rtl="0" algn="ctr">
              <a:lnSpc>
                <a:spcPct val="100000"/>
              </a:lnSpc>
              <a:spcBef>
                <a:spcPts val="0"/>
              </a:spcBef>
              <a:spcAft>
                <a:spcPts val="0"/>
              </a:spcAft>
              <a:buSzPts val="1600"/>
              <a:buFont typeface="Lexend Medium"/>
              <a:buNone/>
              <a:defRPr sz="1800">
                <a:latin typeface="Lexend Medium"/>
                <a:ea typeface="Lexend Medium"/>
                <a:cs typeface="Lexend Medium"/>
                <a:sym typeface="Lexend Medium"/>
              </a:defRPr>
            </a:lvl1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 name="Shape 35"/>
        <p:cNvGrpSpPr/>
        <p:nvPr/>
      </p:nvGrpSpPr>
      <p:grpSpPr>
        <a:xfrm>
          <a:off x="0" y="0"/>
          <a:ext cx="0" cy="0"/>
          <a:chOff x="0" y="0"/>
          <a:chExt cx="0" cy="0"/>
        </a:xfrm>
      </p:grpSpPr>
      <p:sp>
        <p:nvSpPr>
          <p:cNvPr id="36" name="Google Shape;36;p3"/>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256982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457046" y="462250"/>
            <a:ext cx="8206154" cy="4219025"/>
            <a:chOff x="457046" y="462250"/>
            <a:chExt cx="8206154" cy="4219025"/>
          </a:xfrm>
        </p:grpSpPr>
        <p:grpSp>
          <p:nvGrpSpPr>
            <p:cNvPr id="42" name="Google Shape;42;p3"/>
            <p:cNvGrpSpPr/>
            <p:nvPr/>
          </p:nvGrpSpPr>
          <p:grpSpPr>
            <a:xfrm>
              <a:off x="457046" y="462250"/>
              <a:ext cx="8206154" cy="4219025"/>
              <a:chOff x="457046" y="462250"/>
              <a:chExt cx="8206154" cy="4219025"/>
            </a:xfrm>
          </p:grpSpPr>
          <p:sp>
            <p:nvSpPr>
              <p:cNvPr id="43" name="Google Shape;43;p3"/>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457046" y="862471"/>
                <a:ext cx="478684" cy="3418736"/>
                <a:chOff x="604488" y="924325"/>
                <a:chExt cx="461337" cy="3294850"/>
              </a:xfrm>
            </p:grpSpPr>
            <p:sp>
              <p:nvSpPr>
                <p:cNvPr id="47" name="Google Shape;47;p3"/>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 name="Google Shape;48;p3"/>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9" name="Google Shape;49;p3"/>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3"/>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1" name="Google Shape;51;p3"/>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 name="Google Shape;52;p3"/>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3" name="Google Shape;53;p3"/>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 name="Google Shape;54;p3"/>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5" name="Google Shape;55;p3"/>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 name="Google Shape;56;p3"/>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7" name="Google Shape;57;p3"/>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 name="Google Shape;58;p3"/>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59" name="Google Shape;59;p3"/>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3"/>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61" name="Google Shape;61;p3"/>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 name="Google Shape;62;p3"/>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63" name="Google Shape;63;p3"/>
            <p:cNvGrpSpPr/>
            <p:nvPr/>
          </p:nvGrpSpPr>
          <p:grpSpPr>
            <a:xfrm>
              <a:off x="1210604" y="1351676"/>
              <a:ext cx="6704064" cy="2802776"/>
              <a:chOff x="1218700" y="1487020"/>
              <a:chExt cx="6180000" cy="2701211"/>
            </a:xfrm>
          </p:grpSpPr>
          <p:cxnSp>
            <p:nvCxnSpPr>
              <p:cNvPr id="64" name="Google Shape;64;p3"/>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5" name="Google Shape;65;p3"/>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6" name="Google Shape;66;p3"/>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7" name="Google Shape;67;p3"/>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8" name="Google Shape;68;p3"/>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69" name="Google Shape;69;p3"/>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0" name="Google Shape;70;p3"/>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1" name="Google Shape;71;p3"/>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2" name="Google Shape;72;p3"/>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3" name="Google Shape;73;p3"/>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4" name="Google Shape;74;p3"/>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5" name="Google Shape;75;p3"/>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6" name="Google Shape;76;p3"/>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7" name="Google Shape;77;p3"/>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8" name="Google Shape;78;p3"/>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79" name="Google Shape;79;p3"/>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0" name="Google Shape;80;p3"/>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81" name="Google Shape;81;p3"/>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82" name="Google Shape;82;p3"/>
          <p:cNvSpPr txBox="1"/>
          <p:nvPr>
            <p:ph type="title"/>
          </p:nvPr>
        </p:nvSpPr>
        <p:spPr>
          <a:xfrm>
            <a:off x="4593613" y="1776313"/>
            <a:ext cx="26841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83" name="Google Shape;83;p3"/>
          <p:cNvSpPr txBox="1"/>
          <p:nvPr>
            <p:ph hasCustomPrompt="1" idx="2" type="title"/>
          </p:nvPr>
        </p:nvSpPr>
        <p:spPr>
          <a:xfrm>
            <a:off x="1866288" y="1590000"/>
            <a:ext cx="2336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4" name="Google Shape;84;p3"/>
          <p:cNvSpPr txBox="1"/>
          <p:nvPr>
            <p:ph idx="1" type="subTitle"/>
          </p:nvPr>
        </p:nvSpPr>
        <p:spPr>
          <a:xfrm>
            <a:off x="4593613" y="2655888"/>
            <a:ext cx="2684100" cy="711300"/>
          </a:xfrm>
          <a:prstGeom prst="rect">
            <a:avLst/>
          </a:prstGeom>
        </p:spPr>
        <p:txBody>
          <a:bodyPr anchorCtr="0" anchor="b"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4">
  <p:cSld name="CAPTION_ONLY_3_1">
    <p:bg>
      <p:bgPr>
        <a:solidFill>
          <a:schemeClr val="lt1"/>
        </a:solidFill>
      </p:bgPr>
    </p:bg>
    <p:spTree>
      <p:nvGrpSpPr>
        <p:cNvPr id="886" name="Shape 886"/>
        <p:cNvGrpSpPr/>
        <p:nvPr/>
      </p:nvGrpSpPr>
      <p:grpSpPr>
        <a:xfrm>
          <a:off x="0" y="0"/>
          <a:ext cx="0" cy="0"/>
          <a:chOff x="0" y="0"/>
          <a:chExt cx="0" cy="0"/>
        </a:xfrm>
      </p:grpSpPr>
      <p:sp>
        <p:nvSpPr>
          <p:cNvPr id="887" name="Google Shape;887;p21"/>
          <p:cNvSpPr txBox="1"/>
          <p:nvPr>
            <p:ph idx="1" type="subTitle"/>
          </p:nvPr>
        </p:nvSpPr>
        <p:spPr>
          <a:xfrm>
            <a:off x="826175" y="989900"/>
            <a:ext cx="2389800" cy="6504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Font typeface="Lexend Medium"/>
              <a:buNone/>
              <a:defRPr>
                <a:latin typeface="Lexend Medium"/>
                <a:ea typeface="Lexend Medium"/>
                <a:cs typeface="Lexend Medium"/>
                <a:sym typeface="Lexend Medium"/>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88" name="Shape 888"/>
        <p:cNvGrpSpPr/>
        <p:nvPr/>
      </p:nvGrpSpPr>
      <p:grpSpPr>
        <a:xfrm>
          <a:off x="0" y="0"/>
          <a:ext cx="0" cy="0"/>
          <a:chOff x="0" y="0"/>
          <a:chExt cx="0" cy="0"/>
        </a:xfrm>
      </p:grpSpPr>
      <p:sp>
        <p:nvSpPr>
          <p:cNvPr id="889" name="Google Shape;889;p22"/>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2"/>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2"/>
          <p:cNvSpPr/>
          <p:nvPr/>
        </p:nvSpPr>
        <p:spPr>
          <a:xfrm>
            <a:off x="3745713"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2"/>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2"/>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 name="Google Shape;894;p22"/>
          <p:cNvGrpSpPr/>
          <p:nvPr/>
        </p:nvGrpSpPr>
        <p:grpSpPr>
          <a:xfrm>
            <a:off x="457046" y="462250"/>
            <a:ext cx="8206154" cy="4219025"/>
            <a:chOff x="457046" y="462250"/>
            <a:chExt cx="8206154" cy="4219025"/>
          </a:xfrm>
        </p:grpSpPr>
        <p:grpSp>
          <p:nvGrpSpPr>
            <p:cNvPr id="895" name="Google Shape;895;p22"/>
            <p:cNvGrpSpPr/>
            <p:nvPr/>
          </p:nvGrpSpPr>
          <p:grpSpPr>
            <a:xfrm>
              <a:off x="457046" y="462250"/>
              <a:ext cx="8206154" cy="4219025"/>
              <a:chOff x="457046" y="462250"/>
              <a:chExt cx="8206154" cy="4219025"/>
            </a:xfrm>
          </p:grpSpPr>
          <p:sp>
            <p:nvSpPr>
              <p:cNvPr id="896" name="Google Shape;896;p22"/>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2"/>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2"/>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 name="Google Shape;899;p22"/>
              <p:cNvGrpSpPr/>
              <p:nvPr/>
            </p:nvGrpSpPr>
            <p:grpSpPr>
              <a:xfrm>
                <a:off x="457046" y="862471"/>
                <a:ext cx="478684" cy="3418736"/>
                <a:chOff x="604488" y="924325"/>
                <a:chExt cx="461337" cy="3294850"/>
              </a:xfrm>
            </p:grpSpPr>
            <p:sp>
              <p:nvSpPr>
                <p:cNvPr id="900" name="Google Shape;900;p22"/>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 name="Google Shape;901;p22"/>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02" name="Google Shape;902;p22"/>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3" name="Google Shape;903;p22"/>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04" name="Google Shape;904;p22"/>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5" name="Google Shape;905;p22"/>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06" name="Google Shape;906;p22"/>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7" name="Google Shape;907;p22"/>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08" name="Google Shape;908;p22"/>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9" name="Google Shape;909;p22"/>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10" name="Google Shape;910;p22"/>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1" name="Google Shape;911;p22"/>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12" name="Google Shape;912;p22"/>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3" name="Google Shape;913;p22"/>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14" name="Google Shape;914;p22"/>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 name="Google Shape;915;p22"/>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916" name="Google Shape;916;p22"/>
            <p:cNvGrpSpPr/>
            <p:nvPr/>
          </p:nvGrpSpPr>
          <p:grpSpPr>
            <a:xfrm>
              <a:off x="1210604" y="1351676"/>
              <a:ext cx="6704064" cy="2802776"/>
              <a:chOff x="1218700" y="1487020"/>
              <a:chExt cx="6180000" cy="2701211"/>
            </a:xfrm>
          </p:grpSpPr>
          <p:cxnSp>
            <p:nvCxnSpPr>
              <p:cNvPr id="917" name="Google Shape;917;p22"/>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18" name="Google Shape;918;p22"/>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19" name="Google Shape;919;p22"/>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0" name="Google Shape;920;p22"/>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1" name="Google Shape;921;p22"/>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2" name="Google Shape;922;p22"/>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3" name="Google Shape;923;p22"/>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4" name="Google Shape;924;p22"/>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5" name="Google Shape;925;p22"/>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6" name="Google Shape;926;p22"/>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7" name="Google Shape;927;p22"/>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8" name="Google Shape;928;p22"/>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29" name="Google Shape;929;p22"/>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30" name="Google Shape;930;p22"/>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31" name="Google Shape;931;p22"/>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32" name="Google Shape;932;p22"/>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33" name="Google Shape;933;p22"/>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34" name="Google Shape;934;p22"/>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935" name="Google Shape;935;p22"/>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936" name="Shape 936"/>
        <p:cNvGrpSpPr/>
        <p:nvPr/>
      </p:nvGrpSpPr>
      <p:grpSpPr>
        <a:xfrm>
          <a:off x="0" y="0"/>
          <a:ext cx="0" cy="0"/>
          <a:chOff x="0" y="0"/>
          <a:chExt cx="0" cy="0"/>
        </a:xfrm>
      </p:grpSpPr>
      <p:sp>
        <p:nvSpPr>
          <p:cNvPr id="937" name="Google Shape;937;p23"/>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3"/>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3"/>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3"/>
          <p:cNvSpPr/>
          <p:nvPr/>
        </p:nvSpPr>
        <p:spPr>
          <a:xfrm>
            <a:off x="4922050"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3"/>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23"/>
          <p:cNvGrpSpPr/>
          <p:nvPr/>
        </p:nvGrpSpPr>
        <p:grpSpPr>
          <a:xfrm>
            <a:off x="457046" y="462250"/>
            <a:ext cx="8206154" cy="4219025"/>
            <a:chOff x="457046" y="462250"/>
            <a:chExt cx="8206154" cy="4219025"/>
          </a:xfrm>
        </p:grpSpPr>
        <p:grpSp>
          <p:nvGrpSpPr>
            <p:cNvPr id="943" name="Google Shape;943;p23"/>
            <p:cNvGrpSpPr/>
            <p:nvPr/>
          </p:nvGrpSpPr>
          <p:grpSpPr>
            <a:xfrm>
              <a:off x="457046" y="462250"/>
              <a:ext cx="8206154" cy="4219025"/>
              <a:chOff x="457046" y="462250"/>
              <a:chExt cx="8206154" cy="4219025"/>
            </a:xfrm>
          </p:grpSpPr>
          <p:sp>
            <p:nvSpPr>
              <p:cNvPr id="944" name="Google Shape;944;p23"/>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3"/>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3"/>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 name="Google Shape;947;p23"/>
              <p:cNvGrpSpPr/>
              <p:nvPr/>
            </p:nvGrpSpPr>
            <p:grpSpPr>
              <a:xfrm>
                <a:off x="457046" y="862471"/>
                <a:ext cx="478684" cy="3418736"/>
                <a:chOff x="604488" y="924325"/>
                <a:chExt cx="461337" cy="3294850"/>
              </a:xfrm>
            </p:grpSpPr>
            <p:sp>
              <p:nvSpPr>
                <p:cNvPr id="948" name="Google Shape;948;p23"/>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 name="Google Shape;949;p23"/>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50" name="Google Shape;950;p23"/>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 name="Google Shape;951;p23"/>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52" name="Google Shape;952;p23"/>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 name="Google Shape;953;p23"/>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54" name="Google Shape;954;p23"/>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 name="Google Shape;955;p23"/>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56" name="Google Shape;956;p23"/>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 name="Google Shape;957;p23"/>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58" name="Google Shape;958;p23"/>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 name="Google Shape;959;p23"/>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60" name="Google Shape;960;p23"/>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 name="Google Shape;961;p23"/>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62" name="Google Shape;962;p23"/>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 name="Google Shape;963;p23"/>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964" name="Google Shape;964;p23"/>
            <p:cNvGrpSpPr/>
            <p:nvPr/>
          </p:nvGrpSpPr>
          <p:grpSpPr>
            <a:xfrm>
              <a:off x="1210604" y="1351676"/>
              <a:ext cx="6704064" cy="2802776"/>
              <a:chOff x="1218700" y="1487020"/>
              <a:chExt cx="6180000" cy="2701211"/>
            </a:xfrm>
          </p:grpSpPr>
          <p:cxnSp>
            <p:nvCxnSpPr>
              <p:cNvPr id="965" name="Google Shape;965;p23"/>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66" name="Google Shape;966;p23"/>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67" name="Google Shape;967;p23"/>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68" name="Google Shape;968;p23"/>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69" name="Google Shape;969;p23"/>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0" name="Google Shape;970;p23"/>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1" name="Google Shape;971;p23"/>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2" name="Google Shape;972;p23"/>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3" name="Google Shape;973;p23"/>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4" name="Google Shape;974;p23"/>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5" name="Google Shape;975;p23"/>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6" name="Google Shape;976;p23"/>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7" name="Google Shape;977;p23"/>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8" name="Google Shape;978;p23"/>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79" name="Google Shape;979;p23"/>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80" name="Google Shape;980;p23"/>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81" name="Google Shape;981;p23"/>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982" name="Google Shape;982;p23"/>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983" name="Google Shape;983;p23"/>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
    <p:spTree>
      <p:nvGrpSpPr>
        <p:cNvPr id="984" name="Shape 984"/>
        <p:cNvGrpSpPr/>
        <p:nvPr/>
      </p:nvGrpSpPr>
      <p:grpSpPr>
        <a:xfrm>
          <a:off x="0" y="0"/>
          <a:ext cx="0" cy="0"/>
          <a:chOff x="0" y="0"/>
          <a:chExt cx="0" cy="0"/>
        </a:xfrm>
      </p:grpSpPr>
      <p:sp>
        <p:nvSpPr>
          <p:cNvPr id="985" name="Google Shape;985;p24"/>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4"/>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4"/>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4"/>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4"/>
          <p:cNvSpPr/>
          <p:nvPr/>
        </p:nvSpPr>
        <p:spPr>
          <a:xfrm>
            <a:off x="609837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 name="Google Shape;990;p24"/>
          <p:cNvGrpSpPr/>
          <p:nvPr/>
        </p:nvGrpSpPr>
        <p:grpSpPr>
          <a:xfrm>
            <a:off x="457046" y="462250"/>
            <a:ext cx="8206154" cy="4219025"/>
            <a:chOff x="457046" y="462250"/>
            <a:chExt cx="8206154" cy="4219025"/>
          </a:xfrm>
        </p:grpSpPr>
        <p:grpSp>
          <p:nvGrpSpPr>
            <p:cNvPr id="991" name="Google Shape;991;p24"/>
            <p:cNvGrpSpPr/>
            <p:nvPr/>
          </p:nvGrpSpPr>
          <p:grpSpPr>
            <a:xfrm>
              <a:off x="457046" y="462250"/>
              <a:ext cx="8206154" cy="4219025"/>
              <a:chOff x="457046" y="462250"/>
              <a:chExt cx="8206154" cy="4219025"/>
            </a:xfrm>
          </p:grpSpPr>
          <p:sp>
            <p:nvSpPr>
              <p:cNvPr id="992" name="Google Shape;992;p24"/>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4"/>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4"/>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 name="Google Shape;995;p24"/>
              <p:cNvGrpSpPr/>
              <p:nvPr/>
            </p:nvGrpSpPr>
            <p:grpSpPr>
              <a:xfrm>
                <a:off x="457046" y="862471"/>
                <a:ext cx="478684" cy="3418736"/>
                <a:chOff x="604488" y="924325"/>
                <a:chExt cx="461337" cy="3294850"/>
              </a:xfrm>
            </p:grpSpPr>
            <p:sp>
              <p:nvSpPr>
                <p:cNvPr id="996" name="Google Shape;996;p24"/>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7" name="Google Shape;997;p24"/>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98" name="Google Shape;998;p24"/>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9" name="Google Shape;999;p24"/>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00" name="Google Shape;1000;p24"/>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1" name="Google Shape;1001;p24"/>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02" name="Google Shape;1002;p24"/>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3" name="Google Shape;1003;p24"/>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04" name="Google Shape;1004;p24"/>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5" name="Google Shape;1005;p24"/>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06" name="Google Shape;1006;p24"/>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7" name="Google Shape;1007;p24"/>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08" name="Google Shape;1008;p24"/>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9" name="Google Shape;1009;p24"/>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10" name="Google Shape;1010;p24"/>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1" name="Google Shape;1011;p24"/>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012" name="Google Shape;1012;p24"/>
            <p:cNvGrpSpPr/>
            <p:nvPr/>
          </p:nvGrpSpPr>
          <p:grpSpPr>
            <a:xfrm>
              <a:off x="1210604" y="1351676"/>
              <a:ext cx="6704064" cy="2802776"/>
              <a:chOff x="1218700" y="1487020"/>
              <a:chExt cx="6180000" cy="2701211"/>
            </a:xfrm>
          </p:grpSpPr>
          <p:cxnSp>
            <p:nvCxnSpPr>
              <p:cNvPr id="1013" name="Google Shape;1013;p24"/>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14" name="Google Shape;1014;p24"/>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15" name="Google Shape;1015;p24"/>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16" name="Google Shape;1016;p24"/>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17" name="Google Shape;1017;p24"/>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18" name="Google Shape;1018;p24"/>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19" name="Google Shape;1019;p24"/>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0" name="Google Shape;1020;p24"/>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1" name="Google Shape;1021;p24"/>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2" name="Google Shape;1022;p24"/>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3" name="Google Shape;1023;p24"/>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4" name="Google Shape;1024;p24"/>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5" name="Google Shape;1025;p24"/>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6" name="Google Shape;1026;p24"/>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7" name="Google Shape;1027;p24"/>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8" name="Google Shape;1028;p24"/>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29" name="Google Shape;1029;p24"/>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30" name="Google Shape;1030;p24"/>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031" name="Google Shape;1031;p24"/>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_1_2_2">
    <p:spTree>
      <p:nvGrpSpPr>
        <p:cNvPr id="1032" name="Shape 1032"/>
        <p:cNvGrpSpPr/>
        <p:nvPr/>
      </p:nvGrpSpPr>
      <p:grpSpPr>
        <a:xfrm>
          <a:off x="0" y="0"/>
          <a:ext cx="0" cy="0"/>
          <a:chOff x="0" y="0"/>
          <a:chExt cx="0" cy="0"/>
        </a:xfrm>
      </p:grpSpPr>
      <p:grpSp>
        <p:nvGrpSpPr>
          <p:cNvPr id="1033" name="Google Shape;1033;p25"/>
          <p:cNvGrpSpPr/>
          <p:nvPr/>
        </p:nvGrpSpPr>
        <p:grpSpPr>
          <a:xfrm>
            <a:off x="457046" y="462250"/>
            <a:ext cx="8206154" cy="4219025"/>
            <a:chOff x="457046" y="462250"/>
            <a:chExt cx="8206154" cy="4219025"/>
          </a:xfrm>
        </p:grpSpPr>
        <p:grpSp>
          <p:nvGrpSpPr>
            <p:cNvPr id="1034" name="Google Shape;1034;p25"/>
            <p:cNvGrpSpPr/>
            <p:nvPr/>
          </p:nvGrpSpPr>
          <p:grpSpPr>
            <a:xfrm>
              <a:off x="457046" y="462250"/>
              <a:ext cx="8206154" cy="4219025"/>
              <a:chOff x="457046" y="462250"/>
              <a:chExt cx="8206154" cy="4219025"/>
            </a:xfrm>
          </p:grpSpPr>
          <p:sp>
            <p:nvSpPr>
              <p:cNvPr id="1035" name="Google Shape;1035;p25"/>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5"/>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5"/>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 name="Google Shape;1038;p25"/>
              <p:cNvGrpSpPr/>
              <p:nvPr/>
            </p:nvGrpSpPr>
            <p:grpSpPr>
              <a:xfrm>
                <a:off x="457046" y="862471"/>
                <a:ext cx="478684" cy="3418736"/>
                <a:chOff x="604488" y="924325"/>
                <a:chExt cx="461337" cy="3294850"/>
              </a:xfrm>
            </p:grpSpPr>
            <p:sp>
              <p:nvSpPr>
                <p:cNvPr id="1039" name="Google Shape;1039;p25"/>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0" name="Google Shape;1040;p25"/>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41" name="Google Shape;1041;p25"/>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2" name="Google Shape;1042;p25"/>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43" name="Google Shape;1043;p25"/>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4" name="Google Shape;1044;p25"/>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45" name="Google Shape;1045;p25"/>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6" name="Google Shape;1046;p25"/>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47" name="Google Shape;1047;p25"/>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8" name="Google Shape;1048;p25"/>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49" name="Google Shape;1049;p25"/>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 name="Google Shape;1050;p25"/>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51" name="Google Shape;1051;p25"/>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2" name="Google Shape;1052;p25"/>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53" name="Google Shape;1053;p25"/>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4" name="Google Shape;1054;p25"/>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055" name="Google Shape;1055;p25"/>
            <p:cNvGrpSpPr/>
            <p:nvPr/>
          </p:nvGrpSpPr>
          <p:grpSpPr>
            <a:xfrm>
              <a:off x="1210604" y="1351676"/>
              <a:ext cx="6704064" cy="2802776"/>
              <a:chOff x="1218700" y="1487020"/>
              <a:chExt cx="6180000" cy="2701211"/>
            </a:xfrm>
          </p:grpSpPr>
          <p:cxnSp>
            <p:nvCxnSpPr>
              <p:cNvPr id="1056" name="Google Shape;1056;p25"/>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57" name="Google Shape;1057;p25"/>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58" name="Google Shape;1058;p25"/>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59" name="Google Shape;1059;p25"/>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0" name="Google Shape;1060;p25"/>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1" name="Google Shape;1061;p25"/>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2" name="Google Shape;1062;p25"/>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3" name="Google Shape;1063;p25"/>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4" name="Google Shape;1064;p25"/>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5" name="Google Shape;1065;p25"/>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6" name="Google Shape;1066;p25"/>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7" name="Google Shape;1067;p25"/>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8" name="Google Shape;1068;p25"/>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69" name="Google Shape;1069;p25"/>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70" name="Google Shape;1070;p25"/>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71" name="Google Shape;1071;p25"/>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72" name="Google Shape;1072;p25"/>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073" name="Google Shape;1073;p25"/>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074" name="Google Shape;1074;p25"/>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SECTION_TITLE_AND_DESCRIPTION_1">
    <p:spTree>
      <p:nvGrpSpPr>
        <p:cNvPr id="1075" name="Shape 1075"/>
        <p:cNvGrpSpPr/>
        <p:nvPr/>
      </p:nvGrpSpPr>
      <p:grpSpPr>
        <a:xfrm>
          <a:off x="0" y="0"/>
          <a:ext cx="0" cy="0"/>
          <a:chOff x="0" y="0"/>
          <a:chExt cx="0" cy="0"/>
        </a:xfrm>
      </p:grpSpPr>
      <p:sp>
        <p:nvSpPr>
          <p:cNvPr id="1076" name="Google Shape;1076;p26"/>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6"/>
          <p:cNvSpPr/>
          <p:nvPr/>
        </p:nvSpPr>
        <p:spPr>
          <a:xfrm>
            <a:off x="256982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6"/>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6"/>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6"/>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 name="Google Shape;1081;p26"/>
          <p:cNvGrpSpPr/>
          <p:nvPr/>
        </p:nvGrpSpPr>
        <p:grpSpPr>
          <a:xfrm>
            <a:off x="457046" y="462250"/>
            <a:ext cx="8206154" cy="4219025"/>
            <a:chOff x="457046" y="462250"/>
            <a:chExt cx="8206154" cy="4219025"/>
          </a:xfrm>
        </p:grpSpPr>
        <p:grpSp>
          <p:nvGrpSpPr>
            <p:cNvPr id="1082" name="Google Shape;1082;p26"/>
            <p:cNvGrpSpPr/>
            <p:nvPr/>
          </p:nvGrpSpPr>
          <p:grpSpPr>
            <a:xfrm>
              <a:off x="457046" y="462250"/>
              <a:ext cx="8206154" cy="4219025"/>
              <a:chOff x="457046" y="462250"/>
              <a:chExt cx="8206154" cy="4219025"/>
            </a:xfrm>
          </p:grpSpPr>
          <p:sp>
            <p:nvSpPr>
              <p:cNvPr id="1083" name="Google Shape;1083;p26"/>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6"/>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6"/>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 name="Google Shape;1086;p26"/>
              <p:cNvGrpSpPr/>
              <p:nvPr/>
            </p:nvGrpSpPr>
            <p:grpSpPr>
              <a:xfrm>
                <a:off x="457046" y="862471"/>
                <a:ext cx="478684" cy="3418736"/>
                <a:chOff x="604488" y="924325"/>
                <a:chExt cx="461337" cy="3294850"/>
              </a:xfrm>
            </p:grpSpPr>
            <p:sp>
              <p:nvSpPr>
                <p:cNvPr id="1087" name="Google Shape;1087;p26"/>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8" name="Google Shape;1088;p26"/>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89" name="Google Shape;1089;p26"/>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 name="Google Shape;1090;p26"/>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91" name="Google Shape;1091;p26"/>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2" name="Google Shape;1092;p26"/>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93" name="Google Shape;1093;p26"/>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 name="Google Shape;1094;p26"/>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95" name="Google Shape;1095;p26"/>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6" name="Google Shape;1096;p26"/>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97" name="Google Shape;1097;p26"/>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8" name="Google Shape;1098;p26"/>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99" name="Google Shape;1099;p26"/>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 name="Google Shape;1100;p26"/>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01" name="Google Shape;1101;p26"/>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2" name="Google Shape;1102;p26"/>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103" name="Google Shape;1103;p26"/>
            <p:cNvGrpSpPr/>
            <p:nvPr/>
          </p:nvGrpSpPr>
          <p:grpSpPr>
            <a:xfrm>
              <a:off x="1210604" y="1351676"/>
              <a:ext cx="6704064" cy="2802776"/>
              <a:chOff x="1218700" y="1487020"/>
              <a:chExt cx="6180000" cy="2701211"/>
            </a:xfrm>
          </p:grpSpPr>
          <p:cxnSp>
            <p:nvCxnSpPr>
              <p:cNvPr id="1104" name="Google Shape;1104;p26"/>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05" name="Google Shape;1105;p26"/>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06" name="Google Shape;1106;p26"/>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07" name="Google Shape;1107;p26"/>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08" name="Google Shape;1108;p26"/>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09" name="Google Shape;1109;p26"/>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0" name="Google Shape;1110;p26"/>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1" name="Google Shape;1111;p26"/>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2" name="Google Shape;1112;p26"/>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3" name="Google Shape;1113;p26"/>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4" name="Google Shape;1114;p26"/>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5" name="Google Shape;1115;p26"/>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6" name="Google Shape;1116;p26"/>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7" name="Google Shape;1117;p26"/>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8" name="Google Shape;1118;p26"/>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19" name="Google Shape;1119;p26"/>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20" name="Google Shape;1120;p26"/>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21" name="Google Shape;1121;p26"/>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122" name="Google Shape;1122;p26"/>
          <p:cNvSpPr txBox="1"/>
          <p:nvPr>
            <p:ph type="title"/>
          </p:nvPr>
        </p:nvSpPr>
        <p:spPr>
          <a:xfrm>
            <a:off x="2382900" y="1336575"/>
            <a:ext cx="4378200" cy="143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23" name="Google Shape;1123;p26"/>
          <p:cNvSpPr txBox="1"/>
          <p:nvPr>
            <p:ph idx="1" type="subTitle"/>
          </p:nvPr>
        </p:nvSpPr>
        <p:spPr>
          <a:xfrm>
            <a:off x="2713350" y="2857725"/>
            <a:ext cx="3717300" cy="94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solidFill>
                  <a:schemeClr val="dk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SECTION_TITLE_AND_DESCRIPTION_1_1">
    <p:spTree>
      <p:nvGrpSpPr>
        <p:cNvPr id="1124" name="Shape 1124"/>
        <p:cNvGrpSpPr/>
        <p:nvPr/>
      </p:nvGrpSpPr>
      <p:grpSpPr>
        <a:xfrm>
          <a:off x="0" y="0"/>
          <a:ext cx="0" cy="0"/>
          <a:chOff x="0" y="0"/>
          <a:chExt cx="0" cy="0"/>
        </a:xfrm>
      </p:grpSpPr>
      <p:sp>
        <p:nvSpPr>
          <p:cNvPr id="1125" name="Google Shape;1125;p27"/>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7"/>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7"/>
          <p:cNvSpPr/>
          <p:nvPr/>
        </p:nvSpPr>
        <p:spPr>
          <a:xfrm>
            <a:off x="3745713"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7"/>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7"/>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27"/>
          <p:cNvGrpSpPr/>
          <p:nvPr/>
        </p:nvGrpSpPr>
        <p:grpSpPr>
          <a:xfrm>
            <a:off x="457046" y="462250"/>
            <a:ext cx="8206154" cy="4219025"/>
            <a:chOff x="457046" y="462250"/>
            <a:chExt cx="8206154" cy="4219025"/>
          </a:xfrm>
        </p:grpSpPr>
        <p:grpSp>
          <p:nvGrpSpPr>
            <p:cNvPr id="1131" name="Google Shape;1131;p27"/>
            <p:cNvGrpSpPr/>
            <p:nvPr/>
          </p:nvGrpSpPr>
          <p:grpSpPr>
            <a:xfrm>
              <a:off x="457046" y="462250"/>
              <a:ext cx="8206154" cy="4219025"/>
              <a:chOff x="457046" y="462250"/>
              <a:chExt cx="8206154" cy="4219025"/>
            </a:xfrm>
          </p:grpSpPr>
          <p:sp>
            <p:nvSpPr>
              <p:cNvPr id="1132" name="Google Shape;1132;p27"/>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7"/>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7"/>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 name="Google Shape;1135;p27"/>
              <p:cNvGrpSpPr/>
              <p:nvPr/>
            </p:nvGrpSpPr>
            <p:grpSpPr>
              <a:xfrm>
                <a:off x="457046" y="862471"/>
                <a:ext cx="478684" cy="3418736"/>
                <a:chOff x="604488" y="924325"/>
                <a:chExt cx="461337" cy="3294850"/>
              </a:xfrm>
            </p:grpSpPr>
            <p:sp>
              <p:nvSpPr>
                <p:cNvPr id="1136" name="Google Shape;1136;p27"/>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7" name="Google Shape;1137;p27"/>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38" name="Google Shape;1138;p27"/>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9" name="Google Shape;1139;p27"/>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40" name="Google Shape;1140;p27"/>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1" name="Google Shape;1141;p27"/>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42" name="Google Shape;1142;p27"/>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3" name="Google Shape;1143;p27"/>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44" name="Google Shape;1144;p27"/>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5" name="Google Shape;1145;p27"/>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46" name="Google Shape;1146;p27"/>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7" name="Google Shape;1147;p27"/>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48" name="Google Shape;1148;p27"/>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9" name="Google Shape;1149;p27"/>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50" name="Google Shape;1150;p27"/>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1" name="Google Shape;1151;p27"/>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152" name="Google Shape;1152;p27"/>
            <p:cNvGrpSpPr/>
            <p:nvPr/>
          </p:nvGrpSpPr>
          <p:grpSpPr>
            <a:xfrm>
              <a:off x="1210604" y="1351676"/>
              <a:ext cx="6704064" cy="2802776"/>
              <a:chOff x="1218700" y="1487020"/>
              <a:chExt cx="6180000" cy="2701211"/>
            </a:xfrm>
          </p:grpSpPr>
          <p:cxnSp>
            <p:nvCxnSpPr>
              <p:cNvPr id="1153" name="Google Shape;1153;p27"/>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54" name="Google Shape;1154;p27"/>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55" name="Google Shape;1155;p27"/>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56" name="Google Shape;1156;p27"/>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57" name="Google Shape;1157;p27"/>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58" name="Google Shape;1158;p27"/>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59" name="Google Shape;1159;p27"/>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0" name="Google Shape;1160;p27"/>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1" name="Google Shape;1161;p27"/>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2" name="Google Shape;1162;p27"/>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3" name="Google Shape;1163;p27"/>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4" name="Google Shape;1164;p27"/>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5" name="Google Shape;1165;p27"/>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6" name="Google Shape;1166;p27"/>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7" name="Google Shape;1167;p27"/>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8" name="Google Shape;1168;p27"/>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9" name="Google Shape;1169;p27"/>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70" name="Google Shape;1170;p27"/>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171" name="Google Shape;1171;p27"/>
          <p:cNvSpPr txBox="1"/>
          <p:nvPr>
            <p:ph type="title"/>
          </p:nvPr>
        </p:nvSpPr>
        <p:spPr>
          <a:xfrm>
            <a:off x="1322150" y="1192688"/>
            <a:ext cx="4045200" cy="16596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3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72" name="Google Shape;1172;p27"/>
          <p:cNvSpPr txBox="1"/>
          <p:nvPr>
            <p:ph idx="1" type="subTitle"/>
          </p:nvPr>
        </p:nvSpPr>
        <p:spPr>
          <a:xfrm>
            <a:off x="1322150" y="2826413"/>
            <a:ext cx="4045200" cy="112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solidFill>
                  <a:schemeClr val="dk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SECTION_TITLE_AND_DESCRIPTION_1_1_1">
    <p:spTree>
      <p:nvGrpSpPr>
        <p:cNvPr id="1173" name="Shape 1173"/>
        <p:cNvGrpSpPr/>
        <p:nvPr/>
      </p:nvGrpSpPr>
      <p:grpSpPr>
        <a:xfrm>
          <a:off x="0" y="0"/>
          <a:ext cx="0" cy="0"/>
          <a:chOff x="0" y="0"/>
          <a:chExt cx="0" cy="0"/>
        </a:xfrm>
      </p:grpSpPr>
      <p:sp>
        <p:nvSpPr>
          <p:cNvPr id="1174" name="Google Shape;1174;p28"/>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8"/>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8"/>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8"/>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8"/>
          <p:cNvSpPr/>
          <p:nvPr/>
        </p:nvSpPr>
        <p:spPr>
          <a:xfrm>
            <a:off x="609837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 name="Google Shape;1179;p28"/>
          <p:cNvGrpSpPr/>
          <p:nvPr/>
        </p:nvGrpSpPr>
        <p:grpSpPr>
          <a:xfrm>
            <a:off x="457046" y="462250"/>
            <a:ext cx="8206154" cy="4219025"/>
            <a:chOff x="457046" y="462250"/>
            <a:chExt cx="8206154" cy="4219025"/>
          </a:xfrm>
        </p:grpSpPr>
        <p:grpSp>
          <p:nvGrpSpPr>
            <p:cNvPr id="1180" name="Google Shape;1180;p28"/>
            <p:cNvGrpSpPr/>
            <p:nvPr/>
          </p:nvGrpSpPr>
          <p:grpSpPr>
            <a:xfrm>
              <a:off x="457046" y="462250"/>
              <a:ext cx="8206154" cy="4219025"/>
              <a:chOff x="457046" y="462250"/>
              <a:chExt cx="8206154" cy="4219025"/>
            </a:xfrm>
          </p:grpSpPr>
          <p:sp>
            <p:nvSpPr>
              <p:cNvPr id="1181" name="Google Shape;1181;p28"/>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8"/>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8"/>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 name="Google Shape;1184;p28"/>
              <p:cNvGrpSpPr/>
              <p:nvPr/>
            </p:nvGrpSpPr>
            <p:grpSpPr>
              <a:xfrm>
                <a:off x="457046" y="862471"/>
                <a:ext cx="478684" cy="3418736"/>
                <a:chOff x="604488" y="924325"/>
                <a:chExt cx="461337" cy="3294850"/>
              </a:xfrm>
            </p:grpSpPr>
            <p:sp>
              <p:nvSpPr>
                <p:cNvPr id="1185" name="Google Shape;1185;p28"/>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6" name="Google Shape;1186;p28"/>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87" name="Google Shape;1187;p28"/>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8" name="Google Shape;1188;p28"/>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89" name="Google Shape;1189;p28"/>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0" name="Google Shape;1190;p28"/>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91" name="Google Shape;1191;p28"/>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2" name="Google Shape;1192;p28"/>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93" name="Google Shape;1193;p28"/>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4" name="Google Shape;1194;p28"/>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95" name="Google Shape;1195;p28"/>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6" name="Google Shape;1196;p28"/>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97" name="Google Shape;1197;p28"/>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8" name="Google Shape;1198;p28"/>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99" name="Google Shape;1199;p28"/>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0" name="Google Shape;1200;p28"/>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201" name="Google Shape;1201;p28"/>
            <p:cNvGrpSpPr/>
            <p:nvPr/>
          </p:nvGrpSpPr>
          <p:grpSpPr>
            <a:xfrm>
              <a:off x="1210604" y="1351676"/>
              <a:ext cx="6704064" cy="2802776"/>
              <a:chOff x="1218700" y="1487020"/>
              <a:chExt cx="6180000" cy="2701211"/>
            </a:xfrm>
          </p:grpSpPr>
          <p:cxnSp>
            <p:nvCxnSpPr>
              <p:cNvPr id="1202" name="Google Shape;1202;p28"/>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03" name="Google Shape;1203;p28"/>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04" name="Google Shape;1204;p28"/>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05" name="Google Shape;1205;p28"/>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06" name="Google Shape;1206;p28"/>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07" name="Google Shape;1207;p28"/>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08" name="Google Shape;1208;p28"/>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09" name="Google Shape;1209;p28"/>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0" name="Google Shape;1210;p28"/>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1" name="Google Shape;1211;p28"/>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2" name="Google Shape;1212;p28"/>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3" name="Google Shape;1213;p28"/>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4" name="Google Shape;1214;p28"/>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5" name="Google Shape;1215;p28"/>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6" name="Google Shape;1216;p28"/>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7" name="Google Shape;1217;p28"/>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8" name="Google Shape;1218;p28"/>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9" name="Google Shape;1219;p28"/>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220" name="Google Shape;1220;p28"/>
          <p:cNvSpPr txBox="1"/>
          <p:nvPr>
            <p:ph type="title"/>
          </p:nvPr>
        </p:nvSpPr>
        <p:spPr>
          <a:xfrm>
            <a:off x="4404200" y="1506325"/>
            <a:ext cx="3429000" cy="653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21" name="Google Shape;1221;p28"/>
          <p:cNvSpPr txBox="1"/>
          <p:nvPr>
            <p:ph idx="1" type="subTitle"/>
          </p:nvPr>
        </p:nvSpPr>
        <p:spPr>
          <a:xfrm>
            <a:off x="4404200" y="2246975"/>
            <a:ext cx="34290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solidFill>
                  <a:schemeClr val="dk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ONLY_1_1_1_2">
    <p:spTree>
      <p:nvGrpSpPr>
        <p:cNvPr id="1222" name="Shape 1222"/>
        <p:cNvGrpSpPr/>
        <p:nvPr/>
      </p:nvGrpSpPr>
      <p:grpSpPr>
        <a:xfrm>
          <a:off x="0" y="0"/>
          <a:ext cx="0" cy="0"/>
          <a:chOff x="0" y="0"/>
          <a:chExt cx="0" cy="0"/>
        </a:xfrm>
      </p:grpSpPr>
      <p:grpSp>
        <p:nvGrpSpPr>
          <p:cNvPr id="1223" name="Google Shape;1223;p29"/>
          <p:cNvGrpSpPr/>
          <p:nvPr/>
        </p:nvGrpSpPr>
        <p:grpSpPr>
          <a:xfrm>
            <a:off x="457046" y="462250"/>
            <a:ext cx="8206154" cy="4219025"/>
            <a:chOff x="457046" y="462250"/>
            <a:chExt cx="8206154" cy="4219025"/>
          </a:xfrm>
        </p:grpSpPr>
        <p:grpSp>
          <p:nvGrpSpPr>
            <p:cNvPr id="1224" name="Google Shape;1224;p29"/>
            <p:cNvGrpSpPr/>
            <p:nvPr/>
          </p:nvGrpSpPr>
          <p:grpSpPr>
            <a:xfrm>
              <a:off x="457046" y="462250"/>
              <a:ext cx="8206154" cy="4219025"/>
              <a:chOff x="457046" y="462250"/>
              <a:chExt cx="8206154" cy="4219025"/>
            </a:xfrm>
          </p:grpSpPr>
          <p:sp>
            <p:nvSpPr>
              <p:cNvPr id="1225" name="Google Shape;1225;p29"/>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9"/>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9"/>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 name="Google Shape;1228;p29"/>
              <p:cNvGrpSpPr/>
              <p:nvPr/>
            </p:nvGrpSpPr>
            <p:grpSpPr>
              <a:xfrm>
                <a:off x="457046" y="862471"/>
                <a:ext cx="478684" cy="3418736"/>
                <a:chOff x="604488" y="924325"/>
                <a:chExt cx="461337" cy="3294850"/>
              </a:xfrm>
            </p:grpSpPr>
            <p:sp>
              <p:nvSpPr>
                <p:cNvPr id="1229" name="Google Shape;1229;p29"/>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0" name="Google Shape;1230;p29"/>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31" name="Google Shape;1231;p29"/>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2" name="Google Shape;1232;p29"/>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33" name="Google Shape;1233;p29"/>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4" name="Google Shape;1234;p29"/>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35" name="Google Shape;1235;p29"/>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6" name="Google Shape;1236;p29"/>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37" name="Google Shape;1237;p29"/>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8" name="Google Shape;1238;p29"/>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39" name="Google Shape;1239;p29"/>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0" name="Google Shape;1240;p29"/>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41" name="Google Shape;1241;p29"/>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2" name="Google Shape;1242;p29"/>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43" name="Google Shape;1243;p29"/>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4" name="Google Shape;1244;p29"/>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245" name="Google Shape;1245;p29"/>
            <p:cNvGrpSpPr/>
            <p:nvPr/>
          </p:nvGrpSpPr>
          <p:grpSpPr>
            <a:xfrm>
              <a:off x="1210604" y="1351676"/>
              <a:ext cx="6704064" cy="2802776"/>
              <a:chOff x="1218700" y="1487020"/>
              <a:chExt cx="6180000" cy="2701211"/>
            </a:xfrm>
          </p:grpSpPr>
          <p:cxnSp>
            <p:nvCxnSpPr>
              <p:cNvPr id="1246" name="Google Shape;1246;p29"/>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47" name="Google Shape;1247;p29"/>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48" name="Google Shape;1248;p29"/>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49" name="Google Shape;1249;p29"/>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0" name="Google Shape;1250;p29"/>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1" name="Google Shape;1251;p29"/>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2" name="Google Shape;1252;p29"/>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3" name="Google Shape;1253;p29"/>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4" name="Google Shape;1254;p29"/>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5" name="Google Shape;1255;p29"/>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6" name="Google Shape;1256;p29"/>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7" name="Google Shape;1257;p29"/>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8" name="Google Shape;1258;p29"/>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9" name="Google Shape;1259;p29"/>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60" name="Google Shape;1260;p29"/>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61" name="Google Shape;1261;p29"/>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62" name="Google Shape;1262;p29"/>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63" name="Google Shape;1263;p29"/>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264" name="Google Shape;1264;p29"/>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65" name="Google Shape;1265;p29"/>
          <p:cNvSpPr txBox="1"/>
          <p:nvPr>
            <p:ph idx="1" type="subTitle"/>
          </p:nvPr>
        </p:nvSpPr>
        <p:spPr>
          <a:xfrm>
            <a:off x="1240375" y="1203350"/>
            <a:ext cx="5642700" cy="10428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ONLY_1_1_1_2_1">
    <p:spTree>
      <p:nvGrpSpPr>
        <p:cNvPr id="1266" name="Shape 1266"/>
        <p:cNvGrpSpPr/>
        <p:nvPr/>
      </p:nvGrpSpPr>
      <p:grpSpPr>
        <a:xfrm>
          <a:off x="0" y="0"/>
          <a:ext cx="0" cy="0"/>
          <a:chOff x="0" y="0"/>
          <a:chExt cx="0" cy="0"/>
        </a:xfrm>
      </p:grpSpPr>
      <p:grpSp>
        <p:nvGrpSpPr>
          <p:cNvPr id="1267" name="Google Shape;1267;p30"/>
          <p:cNvGrpSpPr/>
          <p:nvPr/>
        </p:nvGrpSpPr>
        <p:grpSpPr>
          <a:xfrm>
            <a:off x="457046" y="462250"/>
            <a:ext cx="8206154" cy="4219025"/>
            <a:chOff x="457046" y="462250"/>
            <a:chExt cx="8206154" cy="4219025"/>
          </a:xfrm>
        </p:grpSpPr>
        <p:grpSp>
          <p:nvGrpSpPr>
            <p:cNvPr id="1268" name="Google Shape;1268;p30"/>
            <p:cNvGrpSpPr/>
            <p:nvPr/>
          </p:nvGrpSpPr>
          <p:grpSpPr>
            <a:xfrm>
              <a:off x="457046" y="462250"/>
              <a:ext cx="8206154" cy="4219025"/>
              <a:chOff x="457046" y="462250"/>
              <a:chExt cx="8206154" cy="4219025"/>
            </a:xfrm>
          </p:grpSpPr>
          <p:sp>
            <p:nvSpPr>
              <p:cNvPr id="1269" name="Google Shape;1269;p30"/>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0"/>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0"/>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 name="Google Shape;1272;p30"/>
              <p:cNvGrpSpPr/>
              <p:nvPr/>
            </p:nvGrpSpPr>
            <p:grpSpPr>
              <a:xfrm>
                <a:off x="457046" y="862471"/>
                <a:ext cx="478684" cy="3418736"/>
                <a:chOff x="604488" y="924325"/>
                <a:chExt cx="461337" cy="3294850"/>
              </a:xfrm>
            </p:grpSpPr>
            <p:sp>
              <p:nvSpPr>
                <p:cNvPr id="1273" name="Google Shape;1273;p30"/>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4" name="Google Shape;1274;p30"/>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75" name="Google Shape;1275;p30"/>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6" name="Google Shape;1276;p30"/>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77" name="Google Shape;1277;p30"/>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8" name="Google Shape;1278;p30"/>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79" name="Google Shape;1279;p30"/>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0" name="Google Shape;1280;p30"/>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81" name="Google Shape;1281;p30"/>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2" name="Google Shape;1282;p30"/>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83" name="Google Shape;1283;p30"/>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4" name="Google Shape;1284;p30"/>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85" name="Google Shape;1285;p30"/>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6" name="Google Shape;1286;p30"/>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287" name="Google Shape;1287;p30"/>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8" name="Google Shape;1288;p30"/>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289" name="Google Shape;1289;p30"/>
            <p:cNvGrpSpPr/>
            <p:nvPr/>
          </p:nvGrpSpPr>
          <p:grpSpPr>
            <a:xfrm>
              <a:off x="1210604" y="1351676"/>
              <a:ext cx="6704064" cy="2802776"/>
              <a:chOff x="1218700" y="1487020"/>
              <a:chExt cx="6180000" cy="2701211"/>
            </a:xfrm>
          </p:grpSpPr>
          <p:cxnSp>
            <p:nvCxnSpPr>
              <p:cNvPr id="1290" name="Google Shape;1290;p30"/>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1" name="Google Shape;1291;p30"/>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2" name="Google Shape;1292;p30"/>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3" name="Google Shape;1293;p30"/>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4" name="Google Shape;1294;p30"/>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5" name="Google Shape;1295;p30"/>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6" name="Google Shape;1296;p30"/>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7" name="Google Shape;1297;p30"/>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8" name="Google Shape;1298;p30"/>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9" name="Google Shape;1299;p30"/>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00" name="Google Shape;1300;p30"/>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01" name="Google Shape;1301;p30"/>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02" name="Google Shape;1302;p30"/>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03" name="Google Shape;1303;p30"/>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04" name="Google Shape;1304;p30"/>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05" name="Google Shape;1305;p30"/>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06" name="Google Shape;1306;p30"/>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07" name="Google Shape;1307;p30"/>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308" name="Google Shape;1308;p30"/>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09" name="Google Shape;1309;p30"/>
          <p:cNvSpPr txBox="1"/>
          <p:nvPr>
            <p:ph idx="1" type="body"/>
          </p:nvPr>
        </p:nvSpPr>
        <p:spPr>
          <a:xfrm>
            <a:off x="1240375" y="1342050"/>
            <a:ext cx="6683100" cy="2781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5" name="Shape 85"/>
        <p:cNvGrpSpPr/>
        <p:nvPr/>
      </p:nvGrpSpPr>
      <p:grpSpPr>
        <a:xfrm>
          <a:off x="0" y="0"/>
          <a:ext cx="0" cy="0"/>
          <a:chOff x="0" y="0"/>
          <a:chExt cx="0" cy="0"/>
        </a:xfrm>
      </p:grpSpPr>
      <p:sp>
        <p:nvSpPr>
          <p:cNvPr id="86" name="Google Shape;86;p4"/>
          <p:cNvSpPr/>
          <p:nvPr/>
        </p:nvSpPr>
        <p:spPr>
          <a:xfrm>
            <a:off x="139302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 name="Google Shape;91;p4"/>
          <p:cNvGrpSpPr/>
          <p:nvPr/>
        </p:nvGrpSpPr>
        <p:grpSpPr>
          <a:xfrm>
            <a:off x="457046" y="462250"/>
            <a:ext cx="8206154" cy="4219025"/>
            <a:chOff x="457046" y="462250"/>
            <a:chExt cx="8206154" cy="4219025"/>
          </a:xfrm>
        </p:grpSpPr>
        <p:grpSp>
          <p:nvGrpSpPr>
            <p:cNvPr id="92" name="Google Shape;92;p4"/>
            <p:cNvGrpSpPr/>
            <p:nvPr/>
          </p:nvGrpSpPr>
          <p:grpSpPr>
            <a:xfrm>
              <a:off x="457046" y="462250"/>
              <a:ext cx="8206154" cy="4219025"/>
              <a:chOff x="457046" y="462250"/>
              <a:chExt cx="8206154" cy="4219025"/>
            </a:xfrm>
          </p:grpSpPr>
          <p:sp>
            <p:nvSpPr>
              <p:cNvPr id="93" name="Google Shape;93;p4"/>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4"/>
              <p:cNvGrpSpPr/>
              <p:nvPr/>
            </p:nvGrpSpPr>
            <p:grpSpPr>
              <a:xfrm>
                <a:off x="457046" y="862471"/>
                <a:ext cx="478684" cy="3418736"/>
                <a:chOff x="604488" y="924325"/>
                <a:chExt cx="461337" cy="3294850"/>
              </a:xfrm>
            </p:grpSpPr>
            <p:sp>
              <p:nvSpPr>
                <p:cNvPr id="97" name="Google Shape;97;p4"/>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 name="Google Shape;98;p4"/>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99" name="Google Shape;99;p4"/>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 name="Google Shape;100;p4"/>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1" name="Google Shape;101;p4"/>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 name="Google Shape;102;p4"/>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3" name="Google Shape;103;p4"/>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 name="Google Shape;104;p4"/>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5" name="Google Shape;105;p4"/>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4"/>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7" name="Google Shape;107;p4"/>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 name="Google Shape;108;p4"/>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09" name="Google Shape;109;p4"/>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 name="Google Shape;110;p4"/>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11" name="Google Shape;111;p4"/>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 name="Google Shape;112;p4"/>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13" name="Google Shape;113;p4"/>
            <p:cNvGrpSpPr/>
            <p:nvPr/>
          </p:nvGrpSpPr>
          <p:grpSpPr>
            <a:xfrm>
              <a:off x="1210604" y="1351676"/>
              <a:ext cx="6704064" cy="2802776"/>
              <a:chOff x="1218700" y="1487020"/>
              <a:chExt cx="6180000" cy="2701211"/>
            </a:xfrm>
          </p:grpSpPr>
          <p:cxnSp>
            <p:nvCxnSpPr>
              <p:cNvPr id="114" name="Google Shape;114;p4"/>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5" name="Google Shape;115;p4"/>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6" name="Google Shape;116;p4"/>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7" name="Google Shape;117;p4"/>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8" name="Google Shape;118;p4"/>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19" name="Google Shape;119;p4"/>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0" name="Google Shape;120;p4"/>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1" name="Google Shape;121;p4"/>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2" name="Google Shape;122;p4"/>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3" name="Google Shape;123;p4"/>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4" name="Google Shape;124;p4"/>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5" name="Google Shape;125;p4"/>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6" name="Google Shape;126;p4"/>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7" name="Google Shape;127;p4"/>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8" name="Google Shape;128;p4"/>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29" name="Google Shape;129;p4"/>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0" name="Google Shape;130;p4"/>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1" name="Google Shape;131;p4"/>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32" name="Google Shape;132;p4"/>
          <p:cNvSpPr txBox="1"/>
          <p:nvPr>
            <p:ph idx="1" type="body"/>
          </p:nvPr>
        </p:nvSpPr>
        <p:spPr>
          <a:xfrm>
            <a:off x="1128225" y="1309425"/>
            <a:ext cx="6215100" cy="3043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AutoNum type="arabicPeriod"/>
              <a:defRPr sz="1200"/>
            </a:lvl1pPr>
            <a:lvl2pPr indent="-330200" lvl="1" marL="914400">
              <a:spcBef>
                <a:spcPts val="0"/>
              </a:spcBef>
              <a:spcAft>
                <a:spcPts val="0"/>
              </a:spcAft>
              <a:buSzPts val="1600"/>
              <a:buAutoNum type="alphaLcPeriod"/>
              <a:defRPr/>
            </a:lvl2pPr>
            <a:lvl3pPr indent="-330200" lvl="2" marL="1371600">
              <a:spcBef>
                <a:spcPts val="0"/>
              </a:spcBef>
              <a:spcAft>
                <a:spcPts val="0"/>
              </a:spcAft>
              <a:buSzPts val="1600"/>
              <a:buAutoNum type="romanLcPeriod"/>
              <a:defRPr/>
            </a:lvl3pPr>
            <a:lvl4pPr indent="-330200" lvl="3" marL="1828800">
              <a:spcBef>
                <a:spcPts val="0"/>
              </a:spcBef>
              <a:spcAft>
                <a:spcPts val="0"/>
              </a:spcAft>
              <a:buSzPts val="1600"/>
              <a:buAutoNum type="arabicPeriod"/>
              <a:defRPr/>
            </a:lvl4pPr>
            <a:lvl5pPr indent="-330200" lvl="4" marL="2286000">
              <a:spcBef>
                <a:spcPts val="0"/>
              </a:spcBef>
              <a:spcAft>
                <a:spcPts val="0"/>
              </a:spcAft>
              <a:buSzPts val="1600"/>
              <a:buAutoNum type="alphaLcPeriod"/>
              <a:defRPr/>
            </a:lvl5pPr>
            <a:lvl6pPr indent="-330200" lvl="5" marL="2743200">
              <a:spcBef>
                <a:spcPts val="0"/>
              </a:spcBef>
              <a:spcAft>
                <a:spcPts val="0"/>
              </a:spcAft>
              <a:buSzPts val="1600"/>
              <a:buAutoNum type="romanLcPeriod"/>
              <a:defRPr/>
            </a:lvl6pPr>
            <a:lvl7pPr indent="-330200" lvl="6" marL="3200400">
              <a:spcBef>
                <a:spcPts val="0"/>
              </a:spcBef>
              <a:spcAft>
                <a:spcPts val="0"/>
              </a:spcAft>
              <a:buSzPts val="1600"/>
              <a:buAutoNum type="arabicPeriod"/>
              <a:defRPr/>
            </a:lvl7pPr>
            <a:lvl8pPr indent="-330200" lvl="7" marL="3657600">
              <a:spcBef>
                <a:spcPts val="0"/>
              </a:spcBef>
              <a:spcAft>
                <a:spcPts val="0"/>
              </a:spcAft>
              <a:buSzPts val="1600"/>
              <a:buAutoNum type="alphaLcPeriod"/>
              <a:defRPr/>
            </a:lvl8pPr>
            <a:lvl9pPr indent="-330200" lvl="8" marL="4114800">
              <a:spcBef>
                <a:spcPts val="0"/>
              </a:spcBef>
              <a:spcAft>
                <a:spcPts val="0"/>
              </a:spcAft>
              <a:buSzPts val="1600"/>
              <a:buAutoNum type="romanLcPeriod"/>
              <a:defRPr/>
            </a:lvl9pPr>
          </a:lstStyle>
          <a:p/>
        </p:txBody>
      </p:sp>
      <p:sp>
        <p:nvSpPr>
          <p:cNvPr id="133" name="Google Shape;133;p4"/>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spTree>
      <p:nvGrpSpPr>
        <p:cNvPr id="1310" name="Shape 1310"/>
        <p:cNvGrpSpPr/>
        <p:nvPr/>
      </p:nvGrpSpPr>
      <p:grpSpPr>
        <a:xfrm>
          <a:off x="0" y="0"/>
          <a:ext cx="0" cy="0"/>
          <a:chOff x="0" y="0"/>
          <a:chExt cx="0" cy="0"/>
        </a:xfrm>
      </p:grpSpPr>
      <p:sp>
        <p:nvSpPr>
          <p:cNvPr id="1311" name="Google Shape;1311;p31"/>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1"/>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1"/>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1"/>
          <p:cNvSpPr/>
          <p:nvPr/>
        </p:nvSpPr>
        <p:spPr>
          <a:xfrm>
            <a:off x="4922050"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1"/>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 name="Google Shape;1316;p31"/>
          <p:cNvGrpSpPr/>
          <p:nvPr/>
        </p:nvGrpSpPr>
        <p:grpSpPr>
          <a:xfrm>
            <a:off x="457046" y="462250"/>
            <a:ext cx="8206154" cy="4219025"/>
            <a:chOff x="457046" y="462250"/>
            <a:chExt cx="8206154" cy="4219025"/>
          </a:xfrm>
        </p:grpSpPr>
        <p:grpSp>
          <p:nvGrpSpPr>
            <p:cNvPr id="1317" name="Google Shape;1317;p31"/>
            <p:cNvGrpSpPr/>
            <p:nvPr/>
          </p:nvGrpSpPr>
          <p:grpSpPr>
            <a:xfrm>
              <a:off x="457046" y="462250"/>
              <a:ext cx="8206154" cy="4219025"/>
              <a:chOff x="457046" y="462250"/>
              <a:chExt cx="8206154" cy="4219025"/>
            </a:xfrm>
          </p:grpSpPr>
          <p:sp>
            <p:nvSpPr>
              <p:cNvPr id="1318" name="Google Shape;1318;p31"/>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1"/>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1"/>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1" name="Google Shape;1321;p31"/>
              <p:cNvGrpSpPr/>
              <p:nvPr/>
            </p:nvGrpSpPr>
            <p:grpSpPr>
              <a:xfrm>
                <a:off x="457046" y="862471"/>
                <a:ext cx="478684" cy="3418736"/>
                <a:chOff x="604488" y="924325"/>
                <a:chExt cx="461337" cy="3294850"/>
              </a:xfrm>
            </p:grpSpPr>
            <p:sp>
              <p:nvSpPr>
                <p:cNvPr id="1322" name="Google Shape;1322;p31"/>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3" name="Google Shape;1323;p31"/>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24" name="Google Shape;1324;p31"/>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5" name="Google Shape;1325;p31"/>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26" name="Google Shape;1326;p31"/>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7" name="Google Shape;1327;p31"/>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28" name="Google Shape;1328;p31"/>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9" name="Google Shape;1329;p31"/>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30" name="Google Shape;1330;p31"/>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1" name="Google Shape;1331;p31"/>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32" name="Google Shape;1332;p31"/>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3" name="Google Shape;1333;p31"/>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34" name="Google Shape;1334;p31"/>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5" name="Google Shape;1335;p31"/>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36" name="Google Shape;1336;p31"/>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7" name="Google Shape;1337;p31"/>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338" name="Google Shape;1338;p31"/>
            <p:cNvGrpSpPr/>
            <p:nvPr/>
          </p:nvGrpSpPr>
          <p:grpSpPr>
            <a:xfrm>
              <a:off x="1210604" y="1351676"/>
              <a:ext cx="6704064" cy="2802776"/>
              <a:chOff x="1218700" y="1487020"/>
              <a:chExt cx="6180000" cy="2701211"/>
            </a:xfrm>
          </p:grpSpPr>
          <p:cxnSp>
            <p:nvCxnSpPr>
              <p:cNvPr id="1339" name="Google Shape;1339;p31"/>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0" name="Google Shape;1340;p31"/>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1" name="Google Shape;1341;p31"/>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2" name="Google Shape;1342;p31"/>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3" name="Google Shape;1343;p31"/>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4" name="Google Shape;1344;p31"/>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5" name="Google Shape;1345;p31"/>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6" name="Google Shape;1346;p31"/>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7" name="Google Shape;1347;p31"/>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8" name="Google Shape;1348;p31"/>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49" name="Google Shape;1349;p31"/>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50" name="Google Shape;1350;p31"/>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51" name="Google Shape;1351;p31"/>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52" name="Google Shape;1352;p31"/>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53" name="Google Shape;1353;p31"/>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54" name="Google Shape;1354;p31"/>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55" name="Google Shape;1355;p31"/>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56" name="Google Shape;1356;p31"/>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357" name="Google Shape;1357;p31"/>
          <p:cNvSpPr txBox="1"/>
          <p:nvPr>
            <p:ph type="title"/>
          </p:nvPr>
        </p:nvSpPr>
        <p:spPr>
          <a:xfrm>
            <a:off x="1253400" y="673625"/>
            <a:ext cx="717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58" name="Google Shape;1358;p31"/>
          <p:cNvSpPr txBox="1"/>
          <p:nvPr>
            <p:ph idx="1" type="subTitle"/>
          </p:nvPr>
        </p:nvSpPr>
        <p:spPr>
          <a:xfrm>
            <a:off x="2595499" y="1435997"/>
            <a:ext cx="4803300" cy="332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59" name="Google Shape;1359;p31"/>
          <p:cNvSpPr txBox="1"/>
          <p:nvPr>
            <p:ph idx="2" type="subTitle"/>
          </p:nvPr>
        </p:nvSpPr>
        <p:spPr>
          <a:xfrm>
            <a:off x="2595485" y="1776275"/>
            <a:ext cx="4803300" cy="488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60" name="Google Shape;1360;p31"/>
          <p:cNvSpPr txBox="1"/>
          <p:nvPr>
            <p:ph idx="3" type="subTitle"/>
          </p:nvPr>
        </p:nvSpPr>
        <p:spPr>
          <a:xfrm>
            <a:off x="2595496" y="2357484"/>
            <a:ext cx="4803300" cy="332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61" name="Google Shape;1361;p31"/>
          <p:cNvSpPr txBox="1"/>
          <p:nvPr>
            <p:ph idx="4" type="subTitle"/>
          </p:nvPr>
        </p:nvSpPr>
        <p:spPr>
          <a:xfrm>
            <a:off x="2595485" y="2697763"/>
            <a:ext cx="4803300" cy="488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62" name="Google Shape;1362;p31"/>
          <p:cNvSpPr txBox="1"/>
          <p:nvPr>
            <p:ph idx="5" type="subTitle"/>
          </p:nvPr>
        </p:nvSpPr>
        <p:spPr>
          <a:xfrm>
            <a:off x="2595515" y="3278972"/>
            <a:ext cx="4803300" cy="332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63" name="Google Shape;1363;p31"/>
          <p:cNvSpPr txBox="1"/>
          <p:nvPr>
            <p:ph idx="6" type="subTitle"/>
          </p:nvPr>
        </p:nvSpPr>
        <p:spPr>
          <a:xfrm>
            <a:off x="2595510" y="3619250"/>
            <a:ext cx="4803300" cy="488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ONLY_1_1_1_1">
    <p:spTree>
      <p:nvGrpSpPr>
        <p:cNvPr id="1364" name="Shape 1364"/>
        <p:cNvGrpSpPr/>
        <p:nvPr/>
      </p:nvGrpSpPr>
      <p:grpSpPr>
        <a:xfrm>
          <a:off x="0" y="0"/>
          <a:ext cx="0" cy="0"/>
          <a:chOff x="0" y="0"/>
          <a:chExt cx="0" cy="0"/>
        </a:xfrm>
      </p:grpSpPr>
      <p:sp>
        <p:nvSpPr>
          <p:cNvPr id="1365" name="Google Shape;1365;p32"/>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2"/>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2"/>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2"/>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2"/>
          <p:cNvSpPr/>
          <p:nvPr/>
        </p:nvSpPr>
        <p:spPr>
          <a:xfrm>
            <a:off x="609837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 name="Google Shape;1370;p32"/>
          <p:cNvGrpSpPr/>
          <p:nvPr/>
        </p:nvGrpSpPr>
        <p:grpSpPr>
          <a:xfrm>
            <a:off x="457046" y="462250"/>
            <a:ext cx="8206154" cy="4219025"/>
            <a:chOff x="457046" y="462250"/>
            <a:chExt cx="8206154" cy="4219025"/>
          </a:xfrm>
        </p:grpSpPr>
        <p:grpSp>
          <p:nvGrpSpPr>
            <p:cNvPr id="1371" name="Google Shape;1371;p32"/>
            <p:cNvGrpSpPr/>
            <p:nvPr/>
          </p:nvGrpSpPr>
          <p:grpSpPr>
            <a:xfrm>
              <a:off x="457046" y="462250"/>
              <a:ext cx="8206154" cy="4219025"/>
              <a:chOff x="457046" y="462250"/>
              <a:chExt cx="8206154" cy="4219025"/>
            </a:xfrm>
          </p:grpSpPr>
          <p:sp>
            <p:nvSpPr>
              <p:cNvPr id="1372" name="Google Shape;1372;p32"/>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2"/>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2"/>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 name="Google Shape;1375;p32"/>
              <p:cNvGrpSpPr/>
              <p:nvPr/>
            </p:nvGrpSpPr>
            <p:grpSpPr>
              <a:xfrm>
                <a:off x="457046" y="862471"/>
                <a:ext cx="478684" cy="3418736"/>
                <a:chOff x="604488" y="924325"/>
                <a:chExt cx="461337" cy="3294850"/>
              </a:xfrm>
            </p:grpSpPr>
            <p:sp>
              <p:nvSpPr>
                <p:cNvPr id="1376" name="Google Shape;1376;p32"/>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7" name="Google Shape;1377;p32"/>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78" name="Google Shape;1378;p32"/>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9" name="Google Shape;1379;p32"/>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80" name="Google Shape;1380;p32"/>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1" name="Google Shape;1381;p32"/>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82" name="Google Shape;1382;p32"/>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3" name="Google Shape;1383;p32"/>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84" name="Google Shape;1384;p32"/>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5" name="Google Shape;1385;p32"/>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86" name="Google Shape;1386;p32"/>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7" name="Google Shape;1387;p32"/>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88" name="Google Shape;1388;p32"/>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9" name="Google Shape;1389;p32"/>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390" name="Google Shape;1390;p32"/>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91" name="Google Shape;1391;p32"/>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392" name="Google Shape;1392;p32"/>
            <p:cNvGrpSpPr/>
            <p:nvPr/>
          </p:nvGrpSpPr>
          <p:grpSpPr>
            <a:xfrm>
              <a:off x="1210604" y="1351676"/>
              <a:ext cx="6704064" cy="2802776"/>
              <a:chOff x="1218700" y="1487020"/>
              <a:chExt cx="6180000" cy="2701211"/>
            </a:xfrm>
          </p:grpSpPr>
          <p:cxnSp>
            <p:nvCxnSpPr>
              <p:cNvPr id="1393" name="Google Shape;1393;p32"/>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94" name="Google Shape;1394;p32"/>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95" name="Google Shape;1395;p32"/>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96" name="Google Shape;1396;p32"/>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97" name="Google Shape;1397;p32"/>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98" name="Google Shape;1398;p32"/>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399" name="Google Shape;1399;p32"/>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0" name="Google Shape;1400;p32"/>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1" name="Google Shape;1401;p32"/>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2" name="Google Shape;1402;p32"/>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3" name="Google Shape;1403;p32"/>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4" name="Google Shape;1404;p32"/>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5" name="Google Shape;1405;p32"/>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6" name="Google Shape;1406;p32"/>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7" name="Google Shape;1407;p32"/>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8" name="Google Shape;1408;p32"/>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09" name="Google Shape;1409;p32"/>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10" name="Google Shape;1410;p32"/>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411" name="Google Shape;1411;p32"/>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12" name="Google Shape;1412;p32"/>
          <p:cNvSpPr txBox="1"/>
          <p:nvPr>
            <p:ph idx="1" type="subTitle"/>
          </p:nvPr>
        </p:nvSpPr>
        <p:spPr>
          <a:xfrm>
            <a:off x="1984187" y="3025800"/>
            <a:ext cx="1930500" cy="332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13" name="Google Shape;1413;p32"/>
          <p:cNvSpPr txBox="1"/>
          <p:nvPr>
            <p:ph idx="2" type="subTitle"/>
          </p:nvPr>
        </p:nvSpPr>
        <p:spPr>
          <a:xfrm>
            <a:off x="1984175" y="3379276"/>
            <a:ext cx="2517600" cy="528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14" name="Google Shape;1414;p32"/>
          <p:cNvSpPr txBox="1"/>
          <p:nvPr>
            <p:ph idx="3" type="subTitle"/>
          </p:nvPr>
        </p:nvSpPr>
        <p:spPr>
          <a:xfrm>
            <a:off x="5427287" y="3025800"/>
            <a:ext cx="1930500" cy="332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15" name="Google Shape;1415;p32"/>
          <p:cNvSpPr txBox="1"/>
          <p:nvPr>
            <p:ph idx="4" type="subTitle"/>
          </p:nvPr>
        </p:nvSpPr>
        <p:spPr>
          <a:xfrm>
            <a:off x="5427275" y="3379276"/>
            <a:ext cx="2517600" cy="528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16" name="Google Shape;1416;p32"/>
          <p:cNvSpPr txBox="1"/>
          <p:nvPr>
            <p:ph idx="5" type="subTitle"/>
          </p:nvPr>
        </p:nvSpPr>
        <p:spPr>
          <a:xfrm>
            <a:off x="1984187" y="1641600"/>
            <a:ext cx="1930500" cy="332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17" name="Google Shape;1417;p32"/>
          <p:cNvSpPr txBox="1"/>
          <p:nvPr>
            <p:ph idx="6" type="subTitle"/>
          </p:nvPr>
        </p:nvSpPr>
        <p:spPr>
          <a:xfrm>
            <a:off x="1984175" y="1989725"/>
            <a:ext cx="2517600" cy="528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18" name="Google Shape;1418;p32"/>
          <p:cNvSpPr txBox="1"/>
          <p:nvPr>
            <p:ph idx="7" type="subTitle"/>
          </p:nvPr>
        </p:nvSpPr>
        <p:spPr>
          <a:xfrm>
            <a:off x="5427287" y="1641600"/>
            <a:ext cx="1930500" cy="332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19" name="Google Shape;1419;p32"/>
          <p:cNvSpPr txBox="1"/>
          <p:nvPr>
            <p:ph idx="8" type="subTitle"/>
          </p:nvPr>
        </p:nvSpPr>
        <p:spPr>
          <a:xfrm>
            <a:off x="5427275" y="1989725"/>
            <a:ext cx="2517600" cy="528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1">
    <p:spTree>
      <p:nvGrpSpPr>
        <p:cNvPr id="1420" name="Shape 1420"/>
        <p:cNvGrpSpPr/>
        <p:nvPr/>
      </p:nvGrpSpPr>
      <p:grpSpPr>
        <a:xfrm>
          <a:off x="0" y="0"/>
          <a:ext cx="0" cy="0"/>
          <a:chOff x="0" y="0"/>
          <a:chExt cx="0" cy="0"/>
        </a:xfrm>
      </p:grpSpPr>
      <p:sp>
        <p:nvSpPr>
          <p:cNvPr id="1421" name="Google Shape;1421;p33"/>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3"/>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3"/>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3"/>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3"/>
          <p:cNvSpPr/>
          <p:nvPr/>
        </p:nvSpPr>
        <p:spPr>
          <a:xfrm>
            <a:off x="609837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 name="Google Shape;1426;p33"/>
          <p:cNvGrpSpPr/>
          <p:nvPr/>
        </p:nvGrpSpPr>
        <p:grpSpPr>
          <a:xfrm>
            <a:off x="457046" y="462250"/>
            <a:ext cx="8206154" cy="4219025"/>
            <a:chOff x="457046" y="462250"/>
            <a:chExt cx="8206154" cy="4219025"/>
          </a:xfrm>
        </p:grpSpPr>
        <p:grpSp>
          <p:nvGrpSpPr>
            <p:cNvPr id="1427" name="Google Shape;1427;p33"/>
            <p:cNvGrpSpPr/>
            <p:nvPr/>
          </p:nvGrpSpPr>
          <p:grpSpPr>
            <a:xfrm>
              <a:off x="457046" y="462250"/>
              <a:ext cx="8206154" cy="4219025"/>
              <a:chOff x="457046" y="462250"/>
              <a:chExt cx="8206154" cy="4219025"/>
            </a:xfrm>
          </p:grpSpPr>
          <p:sp>
            <p:nvSpPr>
              <p:cNvPr id="1428" name="Google Shape;1428;p33"/>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3"/>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3"/>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 name="Google Shape;1431;p33"/>
              <p:cNvGrpSpPr/>
              <p:nvPr/>
            </p:nvGrpSpPr>
            <p:grpSpPr>
              <a:xfrm>
                <a:off x="457046" y="862471"/>
                <a:ext cx="478684" cy="3418736"/>
                <a:chOff x="604488" y="924325"/>
                <a:chExt cx="461337" cy="3294850"/>
              </a:xfrm>
            </p:grpSpPr>
            <p:sp>
              <p:nvSpPr>
                <p:cNvPr id="1432" name="Google Shape;1432;p33"/>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3" name="Google Shape;1433;p33"/>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34" name="Google Shape;1434;p33"/>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5" name="Google Shape;1435;p33"/>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36" name="Google Shape;1436;p33"/>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7" name="Google Shape;1437;p33"/>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38" name="Google Shape;1438;p33"/>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9" name="Google Shape;1439;p33"/>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40" name="Google Shape;1440;p33"/>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1" name="Google Shape;1441;p33"/>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42" name="Google Shape;1442;p33"/>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3" name="Google Shape;1443;p33"/>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44" name="Google Shape;1444;p33"/>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5" name="Google Shape;1445;p33"/>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46" name="Google Shape;1446;p33"/>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7" name="Google Shape;1447;p33"/>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448" name="Google Shape;1448;p33"/>
            <p:cNvGrpSpPr/>
            <p:nvPr/>
          </p:nvGrpSpPr>
          <p:grpSpPr>
            <a:xfrm>
              <a:off x="1210604" y="1351676"/>
              <a:ext cx="6704064" cy="2802776"/>
              <a:chOff x="1218700" y="1487020"/>
              <a:chExt cx="6180000" cy="2701211"/>
            </a:xfrm>
          </p:grpSpPr>
          <p:cxnSp>
            <p:nvCxnSpPr>
              <p:cNvPr id="1449" name="Google Shape;1449;p33"/>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0" name="Google Shape;1450;p33"/>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1" name="Google Shape;1451;p33"/>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2" name="Google Shape;1452;p33"/>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3" name="Google Shape;1453;p33"/>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4" name="Google Shape;1454;p33"/>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5" name="Google Shape;1455;p33"/>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6" name="Google Shape;1456;p33"/>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7" name="Google Shape;1457;p33"/>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8" name="Google Shape;1458;p33"/>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59" name="Google Shape;1459;p33"/>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60" name="Google Shape;1460;p33"/>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61" name="Google Shape;1461;p33"/>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62" name="Google Shape;1462;p33"/>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63" name="Google Shape;1463;p33"/>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64" name="Google Shape;1464;p33"/>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65" name="Google Shape;1465;p33"/>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466" name="Google Shape;1466;p33"/>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467" name="Google Shape;1467;p33"/>
          <p:cNvSpPr txBox="1"/>
          <p:nvPr>
            <p:ph type="title"/>
          </p:nvPr>
        </p:nvSpPr>
        <p:spPr>
          <a:xfrm>
            <a:off x="1253400" y="673625"/>
            <a:ext cx="717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68" name="Google Shape;1468;p33"/>
          <p:cNvSpPr txBox="1"/>
          <p:nvPr>
            <p:ph idx="1" type="subTitle"/>
          </p:nvPr>
        </p:nvSpPr>
        <p:spPr>
          <a:xfrm>
            <a:off x="1253455" y="2969150"/>
            <a:ext cx="2038800" cy="332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69" name="Google Shape;1469;p33"/>
          <p:cNvSpPr txBox="1"/>
          <p:nvPr>
            <p:ph idx="2" type="subTitle"/>
          </p:nvPr>
        </p:nvSpPr>
        <p:spPr>
          <a:xfrm>
            <a:off x="1253450" y="3309426"/>
            <a:ext cx="2038800" cy="741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0" name="Google Shape;1470;p33"/>
          <p:cNvSpPr txBox="1"/>
          <p:nvPr>
            <p:ph idx="3" type="subTitle"/>
          </p:nvPr>
        </p:nvSpPr>
        <p:spPr>
          <a:xfrm>
            <a:off x="3552619" y="2969149"/>
            <a:ext cx="2038800" cy="332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1" name="Google Shape;1471;p33"/>
          <p:cNvSpPr txBox="1"/>
          <p:nvPr>
            <p:ph idx="4" type="subTitle"/>
          </p:nvPr>
        </p:nvSpPr>
        <p:spPr>
          <a:xfrm>
            <a:off x="3552617" y="3309425"/>
            <a:ext cx="2038800" cy="741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2" name="Google Shape;1472;p33"/>
          <p:cNvSpPr txBox="1"/>
          <p:nvPr>
            <p:ph idx="5" type="subTitle"/>
          </p:nvPr>
        </p:nvSpPr>
        <p:spPr>
          <a:xfrm>
            <a:off x="5851794" y="2969149"/>
            <a:ext cx="2038800" cy="332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3" name="Google Shape;1473;p33"/>
          <p:cNvSpPr txBox="1"/>
          <p:nvPr>
            <p:ph idx="6" type="subTitle"/>
          </p:nvPr>
        </p:nvSpPr>
        <p:spPr>
          <a:xfrm>
            <a:off x="5851796" y="3309425"/>
            <a:ext cx="2038800" cy="741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4" name="Google Shape;1474;p33"/>
          <p:cNvSpPr txBox="1"/>
          <p:nvPr>
            <p:ph idx="7" type="subTitle"/>
          </p:nvPr>
        </p:nvSpPr>
        <p:spPr>
          <a:xfrm>
            <a:off x="1253405" y="1597375"/>
            <a:ext cx="2038800" cy="332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5" name="Google Shape;1475;p33"/>
          <p:cNvSpPr txBox="1"/>
          <p:nvPr>
            <p:ph idx="8" type="subTitle"/>
          </p:nvPr>
        </p:nvSpPr>
        <p:spPr>
          <a:xfrm>
            <a:off x="1253400" y="1937649"/>
            <a:ext cx="2038800" cy="741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6" name="Google Shape;1476;p33"/>
          <p:cNvSpPr txBox="1"/>
          <p:nvPr>
            <p:ph idx="9" type="subTitle"/>
          </p:nvPr>
        </p:nvSpPr>
        <p:spPr>
          <a:xfrm>
            <a:off x="3552619" y="1597375"/>
            <a:ext cx="2038800" cy="332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7" name="Google Shape;1477;p33"/>
          <p:cNvSpPr txBox="1"/>
          <p:nvPr>
            <p:ph idx="13" type="subTitle"/>
          </p:nvPr>
        </p:nvSpPr>
        <p:spPr>
          <a:xfrm>
            <a:off x="3552617" y="1937650"/>
            <a:ext cx="2038800" cy="741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8" name="Google Shape;1478;p33"/>
          <p:cNvSpPr txBox="1"/>
          <p:nvPr>
            <p:ph idx="14" type="subTitle"/>
          </p:nvPr>
        </p:nvSpPr>
        <p:spPr>
          <a:xfrm>
            <a:off x="5851794" y="1597375"/>
            <a:ext cx="2038800" cy="332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79" name="Google Shape;1479;p33"/>
          <p:cNvSpPr txBox="1"/>
          <p:nvPr>
            <p:ph idx="15" type="subTitle"/>
          </p:nvPr>
        </p:nvSpPr>
        <p:spPr>
          <a:xfrm>
            <a:off x="5851796" y="1937650"/>
            <a:ext cx="2038800" cy="741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MAIN_POINT_1">
    <p:spTree>
      <p:nvGrpSpPr>
        <p:cNvPr id="1480" name="Shape 1480"/>
        <p:cNvGrpSpPr/>
        <p:nvPr/>
      </p:nvGrpSpPr>
      <p:grpSpPr>
        <a:xfrm>
          <a:off x="0" y="0"/>
          <a:ext cx="0" cy="0"/>
          <a:chOff x="0" y="0"/>
          <a:chExt cx="0" cy="0"/>
        </a:xfrm>
      </p:grpSpPr>
      <p:sp>
        <p:nvSpPr>
          <p:cNvPr id="1481" name="Google Shape;1481;p34"/>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4"/>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4"/>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4"/>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4"/>
          <p:cNvSpPr/>
          <p:nvPr/>
        </p:nvSpPr>
        <p:spPr>
          <a:xfrm>
            <a:off x="609837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 name="Google Shape;1486;p34"/>
          <p:cNvGrpSpPr/>
          <p:nvPr/>
        </p:nvGrpSpPr>
        <p:grpSpPr>
          <a:xfrm>
            <a:off x="457046" y="462250"/>
            <a:ext cx="8206154" cy="4219025"/>
            <a:chOff x="457046" y="462250"/>
            <a:chExt cx="8206154" cy="4219025"/>
          </a:xfrm>
        </p:grpSpPr>
        <p:grpSp>
          <p:nvGrpSpPr>
            <p:cNvPr id="1487" name="Google Shape;1487;p34"/>
            <p:cNvGrpSpPr/>
            <p:nvPr/>
          </p:nvGrpSpPr>
          <p:grpSpPr>
            <a:xfrm>
              <a:off x="457046" y="462250"/>
              <a:ext cx="8206154" cy="4219025"/>
              <a:chOff x="457046" y="462250"/>
              <a:chExt cx="8206154" cy="4219025"/>
            </a:xfrm>
          </p:grpSpPr>
          <p:sp>
            <p:nvSpPr>
              <p:cNvPr id="1488" name="Google Shape;1488;p34"/>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4"/>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4"/>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 name="Google Shape;1491;p34"/>
              <p:cNvGrpSpPr/>
              <p:nvPr/>
            </p:nvGrpSpPr>
            <p:grpSpPr>
              <a:xfrm>
                <a:off x="457046" y="862471"/>
                <a:ext cx="478684" cy="3418736"/>
                <a:chOff x="604488" y="924325"/>
                <a:chExt cx="461337" cy="3294850"/>
              </a:xfrm>
            </p:grpSpPr>
            <p:sp>
              <p:nvSpPr>
                <p:cNvPr id="1492" name="Google Shape;1492;p34"/>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3" name="Google Shape;1493;p34"/>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94" name="Google Shape;1494;p34"/>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5" name="Google Shape;1495;p34"/>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96" name="Google Shape;1496;p34"/>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7" name="Google Shape;1497;p34"/>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98" name="Google Shape;1498;p34"/>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9" name="Google Shape;1499;p34"/>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00" name="Google Shape;1500;p34"/>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1" name="Google Shape;1501;p34"/>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02" name="Google Shape;1502;p34"/>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3" name="Google Shape;1503;p34"/>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04" name="Google Shape;1504;p34"/>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5" name="Google Shape;1505;p34"/>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06" name="Google Shape;1506;p34"/>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7" name="Google Shape;1507;p34"/>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508" name="Google Shape;1508;p34"/>
            <p:cNvGrpSpPr/>
            <p:nvPr/>
          </p:nvGrpSpPr>
          <p:grpSpPr>
            <a:xfrm>
              <a:off x="1210604" y="1351676"/>
              <a:ext cx="6704064" cy="2802776"/>
              <a:chOff x="1218700" y="1487020"/>
              <a:chExt cx="6180000" cy="2701211"/>
            </a:xfrm>
          </p:grpSpPr>
          <p:cxnSp>
            <p:nvCxnSpPr>
              <p:cNvPr id="1509" name="Google Shape;1509;p34"/>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0" name="Google Shape;1510;p34"/>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1" name="Google Shape;1511;p34"/>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2" name="Google Shape;1512;p34"/>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3" name="Google Shape;1513;p34"/>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4" name="Google Shape;1514;p34"/>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5" name="Google Shape;1515;p34"/>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6" name="Google Shape;1516;p34"/>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7" name="Google Shape;1517;p34"/>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8" name="Google Shape;1518;p34"/>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19" name="Google Shape;1519;p34"/>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20" name="Google Shape;1520;p34"/>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21" name="Google Shape;1521;p34"/>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22" name="Google Shape;1522;p34"/>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23" name="Google Shape;1523;p34"/>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24" name="Google Shape;1524;p34"/>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25" name="Google Shape;1525;p34"/>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526" name="Google Shape;1526;p34"/>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527" name="Google Shape;1527;p34"/>
          <p:cNvSpPr txBox="1"/>
          <p:nvPr>
            <p:ph idx="1" type="subTitle"/>
          </p:nvPr>
        </p:nvSpPr>
        <p:spPr>
          <a:xfrm>
            <a:off x="1217456" y="2929926"/>
            <a:ext cx="2219100" cy="33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Medium"/>
              <a:buNone/>
              <a:defRPr sz="2000">
                <a:latin typeface="Lexend Medium"/>
                <a:ea typeface="Lexend Medium"/>
                <a:cs typeface="Lexend Medium"/>
                <a:sym typeface="Lexend Medium"/>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28" name="Google Shape;1528;p34"/>
          <p:cNvSpPr txBox="1"/>
          <p:nvPr>
            <p:ph idx="2" type="subTitle"/>
          </p:nvPr>
        </p:nvSpPr>
        <p:spPr>
          <a:xfrm>
            <a:off x="1217456" y="3270199"/>
            <a:ext cx="2219100" cy="105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29" name="Google Shape;1529;p34"/>
          <p:cNvSpPr txBox="1"/>
          <p:nvPr>
            <p:ph idx="3" type="subTitle"/>
          </p:nvPr>
        </p:nvSpPr>
        <p:spPr>
          <a:xfrm>
            <a:off x="3462456" y="2929926"/>
            <a:ext cx="2219100" cy="33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Medium"/>
              <a:buNone/>
              <a:defRPr sz="2000">
                <a:latin typeface="Lexend Medium"/>
                <a:ea typeface="Lexend Medium"/>
                <a:cs typeface="Lexend Medium"/>
                <a:sym typeface="Lexend Medium"/>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30" name="Google Shape;1530;p34"/>
          <p:cNvSpPr txBox="1"/>
          <p:nvPr>
            <p:ph idx="4" type="subTitle"/>
          </p:nvPr>
        </p:nvSpPr>
        <p:spPr>
          <a:xfrm>
            <a:off x="3462456" y="3270199"/>
            <a:ext cx="2219100" cy="105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31" name="Google Shape;1531;p34"/>
          <p:cNvSpPr txBox="1"/>
          <p:nvPr>
            <p:ph idx="5" type="subTitle"/>
          </p:nvPr>
        </p:nvSpPr>
        <p:spPr>
          <a:xfrm>
            <a:off x="5707456" y="2929926"/>
            <a:ext cx="2219100" cy="33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Medium"/>
              <a:buNone/>
              <a:defRPr sz="2000">
                <a:latin typeface="Lexend Medium"/>
                <a:ea typeface="Lexend Medium"/>
                <a:cs typeface="Lexend Medium"/>
                <a:sym typeface="Lexend Medium"/>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32" name="Google Shape;1532;p34"/>
          <p:cNvSpPr txBox="1"/>
          <p:nvPr>
            <p:ph idx="6" type="subTitle"/>
          </p:nvPr>
        </p:nvSpPr>
        <p:spPr>
          <a:xfrm>
            <a:off x="5707456" y="3270199"/>
            <a:ext cx="2219100" cy="105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33" name="Google Shape;1533;p34"/>
          <p:cNvSpPr txBox="1"/>
          <p:nvPr>
            <p:ph hasCustomPrompt="1" type="title"/>
          </p:nvPr>
        </p:nvSpPr>
        <p:spPr>
          <a:xfrm>
            <a:off x="1587950" y="1871950"/>
            <a:ext cx="1478100" cy="503400"/>
          </a:xfrm>
          <a:prstGeom prst="rect">
            <a:avLst/>
          </a:prstGeom>
        </p:spPr>
        <p:txBody>
          <a:bodyPr anchorCtr="0" anchor="t" bIns="0" lIns="91425" spcFirstLastPara="1" rIns="91425" wrap="square" tIns="0">
            <a:noAutofit/>
          </a:bodyPr>
          <a:lstStyle>
            <a:lvl1pPr lvl="0" rtl="0" algn="ctr">
              <a:spcBef>
                <a:spcPts val="0"/>
              </a:spcBef>
              <a:spcAft>
                <a:spcPts val="0"/>
              </a:spcAft>
              <a:buSzPts val="5000"/>
              <a:buNone/>
              <a:defRPr sz="34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1534" name="Google Shape;1534;p34"/>
          <p:cNvSpPr txBox="1"/>
          <p:nvPr>
            <p:ph hasCustomPrompt="1" idx="7" type="title"/>
          </p:nvPr>
        </p:nvSpPr>
        <p:spPr>
          <a:xfrm>
            <a:off x="3832950" y="1871950"/>
            <a:ext cx="1478100" cy="503400"/>
          </a:xfrm>
          <a:prstGeom prst="rect">
            <a:avLst/>
          </a:prstGeom>
        </p:spPr>
        <p:txBody>
          <a:bodyPr anchorCtr="0" anchor="t" bIns="0" lIns="91425" spcFirstLastPara="1" rIns="91425" wrap="square" tIns="0">
            <a:noAutofit/>
          </a:bodyPr>
          <a:lstStyle>
            <a:lvl1pPr lvl="0" rtl="0" algn="ctr">
              <a:spcBef>
                <a:spcPts val="0"/>
              </a:spcBef>
              <a:spcAft>
                <a:spcPts val="0"/>
              </a:spcAft>
              <a:buSzPts val="5000"/>
              <a:buNone/>
              <a:defRPr sz="34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1535" name="Google Shape;1535;p34"/>
          <p:cNvSpPr txBox="1"/>
          <p:nvPr>
            <p:ph hasCustomPrompt="1" idx="8" type="title"/>
          </p:nvPr>
        </p:nvSpPr>
        <p:spPr>
          <a:xfrm>
            <a:off x="6077950" y="1871950"/>
            <a:ext cx="1478100" cy="503400"/>
          </a:xfrm>
          <a:prstGeom prst="rect">
            <a:avLst/>
          </a:prstGeom>
        </p:spPr>
        <p:txBody>
          <a:bodyPr anchorCtr="0" anchor="t" bIns="0" lIns="91425" spcFirstLastPara="1" rIns="91425" wrap="square" tIns="0">
            <a:noAutofit/>
          </a:bodyPr>
          <a:lstStyle>
            <a:lvl1pPr lvl="0" rtl="0" algn="ctr">
              <a:spcBef>
                <a:spcPts val="0"/>
              </a:spcBef>
              <a:spcAft>
                <a:spcPts val="0"/>
              </a:spcAft>
              <a:buSzPts val="5000"/>
              <a:buNone/>
              <a:defRPr sz="34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1536" name="Google Shape;1536;p34"/>
          <p:cNvSpPr txBox="1"/>
          <p:nvPr>
            <p:ph idx="9" type="title"/>
          </p:nvPr>
        </p:nvSpPr>
        <p:spPr>
          <a:xfrm>
            <a:off x="1253400" y="673625"/>
            <a:ext cx="717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
    <p:spTree>
      <p:nvGrpSpPr>
        <p:cNvPr id="1537" name="Shape 1537"/>
        <p:cNvGrpSpPr/>
        <p:nvPr/>
      </p:nvGrpSpPr>
      <p:grpSpPr>
        <a:xfrm>
          <a:off x="0" y="0"/>
          <a:ext cx="0" cy="0"/>
          <a:chOff x="0" y="0"/>
          <a:chExt cx="0" cy="0"/>
        </a:xfrm>
      </p:grpSpPr>
      <p:sp>
        <p:nvSpPr>
          <p:cNvPr id="1538" name="Google Shape;1538;p35"/>
          <p:cNvSpPr/>
          <p:nvPr/>
        </p:nvSpPr>
        <p:spPr>
          <a:xfrm>
            <a:off x="139302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5"/>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5"/>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5"/>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5"/>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5"/>
          <p:cNvSpPr/>
          <p:nvPr/>
        </p:nvSpPr>
        <p:spPr>
          <a:xfrm flipH="1" rot="-5400000">
            <a:off x="2378096"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5"/>
          <p:cNvSpPr/>
          <p:nvPr/>
        </p:nvSpPr>
        <p:spPr>
          <a:xfrm flipH="1" rot="-5400000">
            <a:off x="2453021"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35"/>
          <p:cNvGrpSpPr/>
          <p:nvPr/>
        </p:nvGrpSpPr>
        <p:grpSpPr>
          <a:xfrm flipH="1">
            <a:off x="8184516" y="862471"/>
            <a:ext cx="478684" cy="3418736"/>
            <a:chOff x="604488" y="924325"/>
            <a:chExt cx="461337" cy="3294850"/>
          </a:xfrm>
        </p:grpSpPr>
        <p:sp>
          <p:nvSpPr>
            <p:cNvPr id="1546" name="Google Shape;1546;p35"/>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7" name="Google Shape;1547;p35"/>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48" name="Google Shape;1548;p35"/>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9" name="Google Shape;1549;p35"/>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50" name="Google Shape;1550;p35"/>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1" name="Google Shape;1551;p35"/>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52" name="Google Shape;1552;p35"/>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3" name="Google Shape;1553;p35"/>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54" name="Google Shape;1554;p35"/>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5" name="Google Shape;1555;p35"/>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56" name="Google Shape;1556;p35"/>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7" name="Google Shape;1557;p35"/>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58" name="Google Shape;1558;p35"/>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9" name="Google Shape;1559;p35"/>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60" name="Google Shape;1560;p35"/>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61" name="Google Shape;1561;p35"/>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sp>
        <p:nvSpPr>
          <p:cNvPr id="1562" name="Google Shape;1562;p35"/>
          <p:cNvSpPr txBox="1"/>
          <p:nvPr>
            <p:ph type="ctrTitle"/>
          </p:nvPr>
        </p:nvSpPr>
        <p:spPr>
          <a:xfrm>
            <a:off x="1242425" y="761250"/>
            <a:ext cx="6217800" cy="901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5200"/>
              <a:buNone/>
              <a:defRPr sz="4100">
                <a:solidFill>
                  <a:schemeClr val="accent2"/>
                </a:solidFill>
              </a:defRPr>
            </a:lvl1pPr>
            <a:lvl2pPr lvl="1" rtl="0" algn="ctr">
              <a:spcBef>
                <a:spcPts val="0"/>
              </a:spcBef>
              <a:spcAft>
                <a:spcPts val="0"/>
              </a:spcAft>
              <a:buClr>
                <a:schemeClr val="accent2"/>
              </a:buClr>
              <a:buSzPts val="5200"/>
              <a:buNone/>
              <a:defRPr sz="5200">
                <a:solidFill>
                  <a:schemeClr val="accent2"/>
                </a:solidFill>
              </a:defRPr>
            </a:lvl2pPr>
            <a:lvl3pPr lvl="2" rtl="0" algn="ctr">
              <a:spcBef>
                <a:spcPts val="0"/>
              </a:spcBef>
              <a:spcAft>
                <a:spcPts val="0"/>
              </a:spcAft>
              <a:buClr>
                <a:schemeClr val="accent2"/>
              </a:buClr>
              <a:buSzPts val="5200"/>
              <a:buNone/>
              <a:defRPr sz="5200">
                <a:solidFill>
                  <a:schemeClr val="accent2"/>
                </a:solidFill>
              </a:defRPr>
            </a:lvl3pPr>
            <a:lvl4pPr lvl="3" rtl="0" algn="ctr">
              <a:spcBef>
                <a:spcPts val="0"/>
              </a:spcBef>
              <a:spcAft>
                <a:spcPts val="0"/>
              </a:spcAft>
              <a:buClr>
                <a:schemeClr val="accent2"/>
              </a:buClr>
              <a:buSzPts val="5200"/>
              <a:buNone/>
              <a:defRPr sz="5200">
                <a:solidFill>
                  <a:schemeClr val="accent2"/>
                </a:solidFill>
              </a:defRPr>
            </a:lvl4pPr>
            <a:lvl5pPr lvl="4" rtl="0" algn="ctr">
              <a:spcBef>
                <a:spcPts val="0"/>
              </a:spcBef>
              <a:spcAft>
                <a:spcPts val="0"/>
              </a:spcAft>
              <a:buClr>
                <a:schemeClr val="accent2"/>
              </a:buClr>
              <a:buSzPts val="5200"/>
              <a:buNone/>
              <a:defRPr sz="5200">
                <a:solidFill>
                  <a:schemeClr val="accent2"/>
                </a:solidFill>
              </a:defRPr>
            </a:lvl5pPr>
            <a:lvl6pPr lvl="5" rtl="0" algn="ctr">
              <a:spcBef>
                <a:spcPts val="0"/>
              </a:spcBef>
              <a:spcAft>
                <a:spcPts val="0"/>
              </a:spcAft>
              <a:buClr>
                <a:schemeClr val="accent2"/>
              </a:buClr>
              <a:buSzPts val="5200"/>
              <a:buNone/>
              <a:defRPr sz="5200">
                <a:solidFill>
                  <a:schemeClr val="accent2"/>
                </a:solidFill>
              </a:defRPr>
            </a:lvl6pPr>
            <a:lvl7pPr lvl="6" rtl="0" algn="ctr">
              <a:spcBef>
                <a:spcPts val="0"/>
              </a:spcBef>
              <a:spcAft>
                <a:spcPts val="0"/>
              </a:spcAft>
              <a:buClr>
                <a:schemeClr val="accent2"/>
              </a:buClr>
              <a:buSzPts val="5200"/>
              <a:buNone/>
              <a:defRPr sz="5200">
                <a:solidFill>
                  <a:schemeClr val="accent2"/>
                </a:solidFill>
              </a:defRPr>
            </a:lvl7pPr>
            <a:lvl8pPr lvl="7" rtl="0" algn="ctr">
              <a:spcBef>
                <a:spcPts val="0"/>
              </a:spcBef>
              <a:spcAft>
                <a:spcPts val="0"/>
              </a:spcAft>
              <a:buClr>
                <a:schemeClr val="accent2"/>
              </a:buClr>
              <a:buSzPts val="5200"/>
              <a:buNone/>
              <a:defRPr sz="5200">
                <a:solidFill>
                  <a:schemeClr val="accent2"/>
                </a:solidFill>
              </a:defRPr>
            </a:lvl8pPr>
            <a:lvl9pPr lvl="8" rtl="0" algn="ctr">
              <a:spcBef>
                <a:spcPts val="0"/>
              </a:spcBef>
              <a:spcAft>
                <a:spcPts val="0"/>
              </a:spcAft>
              <a:buClr>
                <a:schemeClr val="accent2"/>
              </a:buClr>
              <a:buSzPts val="5200"/>
              <a:buNone/>
              <a:defRPr sz="5200">
                <a:solidFill>
                  <a:schemeClr val="accent2"/>
                </a:solidFill>
              </a:defRPr>
            </a:lvl9pPr>
          </a:lstStyle>
          <a:p/>
        </p:txBody>
      </p:sp>
      <p:sp>
        <p:nvSpPr>
          <p:cNvPr id="1563" name="Google Shape;1563;p35"/>
          <p:cNvSpPr txBox="1"/>
          <p:nvPr>
            <p:ph idx="1" type="subTitle"/>
          </p:nvPr>
        </p:nvSpPr>
        <p:spPr>
          <a:xfrm>
            <a:off x="1319550" y="1786000"/>
            <a:ext cx="5079900" cy="376200"/>
          </a:xfrm>
          <a:prstGeom prst="rect">
            <a:avLst/>
          </a:prstGeom>
        </p:spPr>
        <p:txBody>
          <a:bodyPr anchorCtr="0" anchor="t" bIns="91425" lIns="91425" spcFirstLastPara="1" rIns="91425" wrap="square" tIns="91425">
            <a:noAutofit/>
          </a:bodyPr>
          <a:lstStyle>
            <a:lvl1pPr lvl="0">
              <a:spcBef>
                <a:spcPts val="0"/>
              </a:spcBef>
              <a:spcAft>
                <a:spcPts val="0"/>
              </a:spcAft>
              <a:buSzPts val="1800"/>
              <a:buFont typeface="Lexend Medium"/>
              <a:buNone/>
              <a:defRPr sz="1800">
                <a:latin typeface="Lexend Medium"/>
                <a:ea typeface="Lexend Medium"/>
                <a:cs typeface="Lexend Medium"/>
                <a:sym typeface="Lexend Medium"/>
              </a:defRPr>
            </a:lvl1pPr>
            <a:lvl2pPr lvl="1">
              <a:spcBef>
                <a:spcPts val="0"/>
              </a:spcBef>
              <a:spcAft>
                <a:spcPts val="0"/>
              </a:spcAft>
              <a:buSzPts val="1800"/>
              <a:buFont typeface="Lexend Medium"/>
              <a:buNone/>
              <a:defRPr sz="1800">
                <a:latin typeface="Lexend Medium"/>
                <a:ea typeface="Lexend Medium"/>
                <a:cs typeface="Lexend Medium"/>
                <a:sym typeface="Lexend Medium"/>
              </a:defRPr>
            </a:lvl2pPr>
            <a:lvl3pPr lvl="2">
              <a:spcBef>
                <a:spcPts val="0"/>
              </a:spcBef>
              <a:spcAft>
                <a:spcPts val="0"/>
              </a:spcAft>
              <a:buSzPts val="1800"/>
              <a:buFont typeface="Lexend Medium"/>
              <a:buNone/>
              <a:defRPr sz="1800">
                <a:latin typeface="Lexend Medium"/>
                <a:ea typeface="Lexend Medium"/>
                <a:cs typeface="Lexend Medium"/>
                <a:sym typeface="Lexend Medium"/>
              </a:defRPr>
            </a:lvl3pPr>
            <a:lvl4pPr lvl="3">
              <a:spcBef>
                <a:spcPts val="0"/>
              </a:spcBef>
              <a:spcAft>
                <a:spcPts val="0"/>
              </a:spcAft>
              <a:buSzPts val="1800"/>
              <a:buFont typeface="Lexend Medium"/>
              <a:buNone/>
              <a:defRPr sz="1800">
                <a:latin typeface="Lexend Medium"/>
                <a:ea typeface="Lexend Medium"/>
                <a:cs typeface="Lexend Medium"/>
                <a:sym typeface="Lexend Medium"/>
              </a:defRPr>
            </a:lvl4pPr>
            <a:lvl5pPr lvl="4">
              <a:spcBef>
                <a:spcPts val="0"/>
              </a:spcBef>
              <a:spcAft>
                <a:spcPts val="0"/>
              </a:spcAft>
              <a:buSzPts val="1800"/>
              <a:buFont typeface="Lexend Medium"/>
              <a:buNone/>
              <a:defRPr sz="1800">
                <a:latin typeface="Lexend Medium"/>
                <a:ea typeface="Lexend Medium"/>
                <a:cs typeface="Lexend Medium"/>
                <a:sym typeface="Lexend Medium"/>
              </a:defRPr>
            </a:lvl5pPr>
            <a:lvl6pPr lvl="5">
              <a:spcBef>
                <a:spcPts val="0"/>
              </a:spcBef>
              <a:spcAft>
                <a:spcPts val="0"/>
              </a:spcAft>
              <a:buSzPts val="1800"/>
              <a:buFont typeface="Lexend Medium"/>
              <a:buNone/>
              <a:defRPr sz="1800">
                <a:latin typeface="Lexend Medium"/>
                <a:ea typeface="Lexend Medium"/>
                <a:cs typeface="Lexend Medium"/>
                <a:sym typeface="Lexend Medium"/>
              </a:defRPr>
            </a:lvl6pPr>
            <a:lvl7pPr lvl="6">
              <a:spcBef>
                <a:spcPts val="0"/>
              </a:spcBef>
              <a:spcAft>
                <a:spcPts val="0"/>
              </a:spcAft>
              <a:buSzPts val="1800"/>
              <a:buFont typeface="Lexend Medium"/>
              <a:buNone/>
              <a:defRPr sz="1800">
                <a:latin typeface="Lexend Medium"/>
                <a:ea typeface="Lexend Medium"/>
                <a:cs typeface="Lexend Medium"/>
                <a:sym typeface="Lexend Medium"/>
              </a:defRPr>
            </a:lvl7pPr>
            <a:lvl8pPr lvl="7">
              <a:spcBef>
                <a:spcPts val="0"/>
              </a:spcBef>
              <a:spcAft>
                <a:spcPts val="0"/>
              </a:spcAft>
              <a:buSzPts val="1800"/>
              <a:buFont typeface="Lexend Medium"/>
              <a:buNone/>
              <a:defRPr sz="1800">
                <a:latin typeface="Lexend Medium"/>
                <a:ea typeface="Lexend Medium"/>
                <a:cs typeface="Lexend Medium"/>
                <a:sym typeface="Lexend Medium"/>
              </a:defRPr>
            </a:lvl8pPr>
            <a:lvl9pPr lvl="8">
              <a:spcBef>
                <a:spcPts val="0"/>
              </a:spcBef>
              <a:spcAft>
                <a:spcPts val="0"/>
              </a:spcAft>
              <a:buSzPts val="1800"/>
              <a:buFont typeface="Lexend Medium"/>
              <a:buNone/>
              <a:defRPr sz="1800">
                <a:latin typeface="Lexend Medium"/>
                <a:ea typeface="Lexend Medium"/>
                <a:cs typeface="Lexend Medium"/>
                <a:sym typeface="Lexend Medium"/>
              </a:defRPr>
            </a:lvl9pPr>
          </a:lstStyle>
          <a:p/>
        </p:txBody>
      </p:sp>
      <p:sp>
        <p:nvSpPr>
          <p:cNvPr id="1564" name="Google Shape;1564;p35"/>
          <p:cNvSpPr txBox="1"/>
          <p:nvPr>
            <p:ph idx="2" type="subTitle"/>
          </p:nvPr>
        </p:nvSpPr>
        <p:spPr>
          <a:xfrm>
            <a:off x="1319550" y="2285450"/>
            <a:ext cx="5079900" cy="901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565" name="Google Shape;1565;p35"/>
          <p:cNvSpPr txBox="1"/>
          <p:nvPr/>
        </p:nvSpPr>
        <p:spPr>
          <a:xfrm>
            <a:off x="1242425" y="3646475"/>
            <a:ext cx="4583100" cy="468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s-419" sz="1000">
                <a:solidFill>
                  <a:schemeClr val="accent2"/>
                </a:solidFill>
                <a:latin typeface="Nunito"/>
                <a:ea typeface="Nunito"/>
                <a:cs typeface="Nunito"/>
                <a:sym typeface="Nunito"/>
              </a:rPr>
              <a:t>CRÉDITOS: Esta plantilla para presentaciones es una creación de </a:t>
            </a:r>
            <a:r>
              <a:rPr b="1" lang="es-419" sz="1000">
                <a:solidFill>
                  <a:schemeClr val="accent2"/>
                </a:solidFill>
                <a:uFill>
                  <a:noFill/>
                </a:uFill>
                <a:latin typeface="Nunito"/>
                <a:ea typeface="Nunito"/>
                <a:cs typeface="Nunito"/>
                <a:sym typeface="Nunito"/>
                <a:hlinkClick r:id="rId2">
                  <a:extLst>
                    <a:ext uri="{A12FA001-AC4F-418D-AE19-62706E023703}">
                      <ahyp:hlinkClr val="tx"/>
                    </a:ext>
                  </a:extLst>
                </a:hlinkClick>
              </a:rPr>
              <a:t>Slidesgo</a:t>
            </a:r>
            <a:r>
              <a:rPr lang="es-419" sz="1000">
                <a:solidFill>
                  <a:schemeClr val="accent2"/>
                </a:solidFill>
                <a:latin typeface="Nunito"/>
                <a:ea typeface="Nunito"/>
                <a:cs typeface="Nunito"/>
                <a:sym typeface="Nunito"/>
              </a:rPr>
              <a:t>, e incluye iconos de </a:t>
            </a:r>
            <a:r>
              <a:rPr b="1" lang="es-419" sz="1000">
                <a:solidFill>
                  <a:schemeClr val="accent2"/>
                </a:solidFill>
                <a:uFill>
                  <a:noFill/>
                </a:uFill>
                <a:latin typeface="Nunito"/>
                <a:ea typeface="Nunito"/>
                <a:cs typeface="Nunito"/>
                <a:sym typeface="Nunito"/>
                <a:hlinkClick r:id="rId3">
                  <a:extLst>
                    <a:ext uri="{A12FA001-AC4F-418D-AE19-62706E023703}">
                      <ahyp:hlinkClr val="tx"/>
                    </a:ext>
                  </a:extLst>
                </a:hlinkClick>
              </a:rPr>
              <a:t>Flaticon</a:t>
            </a:r>
            <a:r>
              <a:rPr lang="es-419" sz="1000">
                <a:solidFill>
                  <a:schemeClr val="accent2"/>
                </a:solidFill>
                <a:latin typeface="Nunito"/>
                <a:ea typeface="Nunito"/>
                <a:cs typeface="Nunito"/>
                <a:sym typeface="Nunito"/>
              </a:rPr>
              <a:t> e</a:t>
            </a:r>
            <a:r>
              <a:rPr lang="es-419" sz="1000">
                <a:solidFill>
                  <a:schemeClr val="accent2"/>
                </a:solidFill>
                <a:latin typeface="Nunito"/>
                <a:ea typeface="Nunito"/>
                <a:cs typeface="Nunito"/>
                <a:sym typeface="Nunito"/>
              </a:rPr>
              <a:t> infografías e imágenes de </a:t>
            </a:r>
            <a:r>
              <a:rPr b="1" lang="es-419" sz="1000">
                <a:solidFill>
                  <a:schemeClr val="accent2"/>
                </a:solidFill>
                <a:uFill>
                  <a:noFill/>
                </a:uFill>
                <a:latin typeface="Nunito"/>
                <a:ea typeface="Nunito"/>
                <a:cs typeface="Nunito"/>
                <a:sym typeface="Nunito"/>
                <a:hlinkClick r:id="rId4">
                  <a:extLst>
                    <a:ext uri="{A12FA001-AC4F-418D-AE19-62706E023703}">
                      <ahyp:hlinkClr val="tx"/>
                    </a:ext>
                  </a:extLst>
                </a:hlinkClick>
              </a:rPr>
              <a:t>Freepik</a:t>
            </a:r>
            <a:endParaRPr b="1" sz="1000">
              <a:solidFill>
                <a:schemeClr val="accent2"/>
              </a:solidFill>
              <a:latin typeface="Nunito"/>
              <a:ea typeface="Nunito"/>
              <a:cs typeface="Nunito"/>
              <a:sym typeface="Nunito"/>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
    <p:spTree>
      <p:nvGrpSpPr>
        <p:cNvPr id="1566" name="Shape 1566"/>
        <p:cNvGrpSpPr/>
        <p:nvPr/>
      </p:nvGrpSpPr>
      <p:grpSpPr>
        <a:xfrm>
          <a:off x="0" y="0"/>
          <a:ext cx="0" cy="0"/>
          <a:chOff x="0" y="0"/>
          <a:chExt cx="0" cy="0"/>
        </a:xfrm>
      </p:grpSpPr>
      <p:grpSp>
        <p:nvGrpSpPr>
          <p:cNvPr id="1567" name="Google Shape;1567;p36"/>
          <p:cNvGrpSpPr/>
          <p:nvPr/>
        </p:nvGrpSpPr>
        <p:grpSpPr>
          <a:xfrm>
            <a:off x="457046" y="462250"/>
            <a:ext cx="8206154" cy="4219025"/>
            <a:chOff x="457046" y="462250"/>
            <a:chExt cx="8206154" cy="4219025"/>
          </a:xfrm>
        </p:grpSpPr>
        <p:sp>
          <p:nvSpPr>
            <p:cNvPr id="1568" name="Google Shape;1568;p36"/>
            <p:cNvSpPr/>
            <p:nvPr/>
          </p:nvSpPr>
          <p:spPr>
            <a:xfrm rot="5400000">
              <a:off x="2523250" y="-1458675"/>
              <a:ext cx="4218900" cy="8061000"/>
            </a:xfrm>
            <a:prstGeom prst="round2SameRect">
              <a:avLst>
                <a:gd fmla="val 20043" name="adj1"/>
                <a:gd fmla="val 4169" name="adj2"/>
              </a:avLst>
            </a:prstGeom>
            <a:solidFill>
              <a:schemeClr val="l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6"/>
            <p:cNvSpPr/>
            <p:nvPr/>
          </p:nvSpPr>
          <p:spPr>
            <a:xfrm rot="5400000">
              <a:off x="2448325" y="-1473800"/>
              <a:ext cx="4218900" cy="8091000"/>
            </a:xfrm>
            <a:prstGeom prst="round2SameRect">
              <a:avLst>
                <a:gd fmla="val 20043" name="adj1"/>
                <a:gd fmla="val 4169" name="adj2"/>
              </a:avLst>
            </a:prstGeom>
            <a:solidFill>
              <a:schemeClr val="accent3"/>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6"/>
            <p:cNvSpPr/>
            <p:nvPr/>
          </p:nvSpPr>
          <p:spPr>
            <a:xfrm rot="5400000">
              <a:off x="2619665" y="-1310769"/>
              <a:ext cx="3908400" cy="7765500"/>
            </a:xfrm>
            <a:prstGeom prst="round2SameRect">
              <a:avLst>
                <a:gd fmla="val 21895" name="adj1"/>
                <a:gd fmla="val 4169"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 name="Google Shape;1571;p36"/>
            <p:cNvGrpSpPr/>
            <p:nvPr/>
          </p:nvGrpSpPr>
          <p:grpSpPr>
            <a:xfrm>
              <a:off x="457046" y="862471"/>
              <a:ext cx="478684" cy="3418736"/>
              <a:chOff x="604488" y="924325"/>
              <a:chExt cx="461337" cy="3294850"/>
            </a:xfrm>
          </p:grpSpPr>
          <p:sp>
            <p:nvSpPr>
              <p:cNvPr id="1572" name="Google Shape;1572;p36"/>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3" name="Google Shape;1573;p36"/>
              <p:cNvCxnSpPr/>
              <p:nvPr/>
            </p:nvCxnSpPr>
            <p:spPr>
              <a:xfrm>
                <a:off x="604488" y="1002025"/>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574" name="Google Shape;1574;p36"/>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5" name="Google Shape;1575;p36"/>
              <p:cNvCxnSpPr/>
              <p:nvPr/>
            </p:nvCxnSpPr>
            <p:spPr>
              <a:xfrm>
                <a:off x="604488" y="1450518"/>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576" name="Google Shape;1576;p36"/>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7" name="Google Shape;1577;p36"/>
              <p:cNvCxnSpPr/>
              <p:nvPr/>
            </p:nvCxnSpPr>
            <p:spPr>
              <a:xfrm>
                <a:off x="604488" y="1899011"/>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578" name="Google Shape;1578;p36"/>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9" name="Google Shape;1579;p36"/>
              <p:cNvCxnSpPr/>
              <p:nvPr/>
            </p:nvCxnSpPr>
            <p:spPr>
              <a:xfrm>
                <a:off x="604488" y="2347504"/>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580" name="Google Shape;1580;p36"/>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1" name="Google Shape;1581;p36"/>
              <p:cNvCxnSpPr/>
              <p:nvPr/>
            </p:nvCxnSpPr>
            <p:spPr>
              <a:xfrm>
                <a:off x="604488" y="2795996"/>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582" name="Google Shape;1582;p36"/>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3" name="Google Shape;1583;p36"/>
              <p:cNvCxnSpPr/>
              <p:nvPr/>
            </p:nvCxnSpPr>
            <p:spPr>
              <a:xfrm>
                <a:off x="604488" y="3244489"/>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584" name="Google Shape;1584;p36"/>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5" name="Google Shape;1585;p36"/>
              <p:cNvCxnSpPr/>
              <p:nvPr/>
            </p:nvCxnSpPr>
            <p:spPr>
              <a:xfrm>
                <a:off x="604488" y="3692982"/>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586" name="Google Shape;1586;p36"/>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7" name="Google Shape;1587;p36"/>
              <p:cNvCxnSpPr/>
              <p:nvPr/>
            </p:nvCxnSpPr>
            <p:spPr>
              <a:xfrm>
                <a:off x="604488" y="4141475"/>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3">
    <p:spTree>
      <p:nvGrpSpPr>
        <p:cNvPr id="1588" name="Shape 1588"/>
        <p:cNvGrpSpPr/>
        <p:nvPr/>
      </p:nvGrpSpPr>
      <p:grpSpPr>
        <a:xfrm>
          <a:off x="0" y="0"/>
          <a:ext cx="0" cy="0"/>
          <a:chOff x="0" y="0"/>
          <a:chExt cx="0" cy="0"/>
        </a:xfrm>
      </p:grpSpPr>
      <p:grpSp>
        <p:nvGrpSpPr>
          <p:cNvPr id="1589" name="Google Shape;1589;p37"/>
          <p:cNvGrpSpPr/>
          <p:nvPr/>
        </p:nvGrpSpPr>
        <p:grpSpPr>
          <a:xfrm>
            <a:off x="457046" y="462250"/>
            <a:ext cx="8206154" cy="4219025"/>
            <a:chOff x="457046" y="462250"/>
            <a:chExt cx="8206154" cy="4219025"/>
          </a:xfrm>
        </p:grpSpPr>
        <p:sp>
          <p:nvSpPr>
            <p:cNvPr id="1590" name="Google Shape;1590;p37"/>
            <p:cNvSpPr/>
            <p:nvPr/>
          </p:nvSpPr>
          <p:spPr>
            <a:xfrm rot="5400000">
              <a:off x="2523250" y="-1458675"/>
              <a:ext cx="4218900" cy="8061000"/>
            </a:xfrm>
            <a:prstGeom prst="round2SameRect">
              <a:avLst>
                <a:gd fmla="val 20043" name="adj1"/>
                <a:gd fmla="val 4169" name="adj2"/>
              </a:avLst>
            </a:prstGeom>
            <a:solidFill>
              <a:schemeClr val="accent3"/>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7"/>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7"/>
            <p:cNvSpPr/>
            <p:nvPr/>
          </p:nvSpPr>
          <p:spPr>
            <a:xfrm rot="5400000">
              <a:off x="2619665" y="-1310769"/>
              <a:ext cx="3908400" cy="7765500"/>
            </a:xfrm>
            <a:prstGeom prst="round2SameRect">
              <a:avLst>
                <a:gd fmla="val 21895" name="adj1"/>
                <a:gd fmla="val 4169"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3" name="Google Shape;1593;p37"/>
            <p:cNvGrpSpPr/>
            <p:nvPr/>
          </p:nvGrpSpPr>
          <p:grpSpPr>
            <a:xfrm>
              <a:off x="457046" y="862471"/>
              <a:ext cx="478684" cy="3418736"/>
              <a:chOff x="604488" y="924325"/>
              <a:chExt cx="461337" cy="3294850"/>
            </a:xfrm>
          </p:grpSpPr>
          <p:sp>
            <p:nvSpPr>
              <p:cNvPr id="1594" name="Google Shape;1594;p37"/>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5" name="Google Shape;1595;p37"/>
              <p:cNvCxnSpPr/>
              <p:nvPr/>
            </p:nvCxnSpPr>
            <p:spPr>
              <a:xfrm>
                <a:off x="604488" y="1002025"/>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596" name="Google Shape;1596;p37"/>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7" name="Google Shape;1597;p37"/>
              <p:cNvCxnSpPr/>
              <p:nvPr/>
            </p:nvCxnSpPr>
            <p:spPr>
              <a:xfrm>
                <a:off x="604488" y="1450518"/>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598" name="Google Shape;1598;p37"/>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9" name="Google Shape;1599;p37"/>
              <p:cNvCxnSpPr/>
              <p:nvPr/>
            </p:nvCxnSpPr>
            <p:spPr>
              <a:xfrm>
                <a:off x="604488" y="1899011"/>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600" name="Google Shape;1600;p37"/>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1" name="Google Shape;1601;p37"/>
              <p:cNvCxnSpPr/>
              <p:nvPr/>
            </p:nvCxnSpPr>
            <p:spPr>
              <a:xfrm>
                <a:off x="604488" y="2347504"/>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602" name="Google Shape;1602;p37"/>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3" name="Google Shape;1603;p37"/>
              <p:cNvCxnSpPr/>
              <p:nvPr/>
            </p:nvCxnSpPr>
            <p:spPr>
              <a:xfrm>
                <a:off x="604488" y="2795996"/>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604" name="Google Shape;1604;p37"/>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5" name="Google Shape;1605;p37"/>
              <p:cNvCxnSpPr/>
              <p:nvPr/>
            </p:nvCxnSpPr>
            <p:spPr>
              <a:xfrm>
                <a:off x="604488" y="3244489"/>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606" name="Google Shape;1606;p37"/>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7" name="Google Shape;1607;p37"/>
              <p:cNvCxnSpPr/>
              <p:nvPr/>
            </p:nvCxnSpPr>
            <p:spPr>
              <a:xfrm>
                <a:off x="604488" y="3692982"/>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sp>
            <p:nvSpPr>
              <p:cNvPr id="1608" name="Google Shape;1608;p37"/>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9" name="Google Shape;1609;p37"/>
              <p:cNvCxnSpPr/>
              <p:nvPr/>
            </p:nvCxnSpPr>
            <p:spPr>
              <a:xfrm>
                <a:off x="604488" y="4141475"/>
                <a:ext cx="379500" cy="0"/>
              </a:xfrm>
              <a:prstGeom prst="straightConnector1">
                <a:avLst/>
              </a:prstGeom>
              <a:noFill/>
              <a:ln cap="rnd" cmpd="sng" w="38100">
                <a:solidFill>
                  <a:schemeClr val="accent1"/>
                </a:solidFill>
                <a:prstDash val="solid"/>
                <a:round/>
                <a:headEnd len="med" w="med" type="none"/>
                <a:tailEnd len="med" w="med" type="none"/>
              </a:ln>
              <a:effectLst>
                <a:outerShdw rotWithShape="0" algn="bl" dir="4800000" dist="28575">
                  <a:schemeClr val="dk1">
                    <a:alpha val="50000"/>
                  </a:schemeClr>
                </a:outerShdw>
              </a:effectLst>
            </p:spPr>
          </p:cxnSp>
        </p:gr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13" name="Shape 1613"/>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614" name="Shape 1614"/>
        <p:cNvGrpSpPr/>
        <p:nvPr/>
      </p:nvGrpSpPr>
      <p:grpSpPr>
        <a:xfrm>
          <a:off x="0" y="0"/>
          <a:ext cx="0" cy="0"/>
          <a:chOff x="0" y="0"/>
          <a:chExt cx="0" cy="0"/>
        </a:xfrm>
      </p:grpSpPr>
      <p:sp>
        <p:nvSpPr>
          <p:cNvPr id="1615" name="Google Shape;1615;p4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4" name="Shape 134"/>
        <p:cNvGrpSpPr/>
        <p:nvPr/>
      </p:nvGrpSpPr>
      <p:grpSpPr>
        <a:xfrm>
          <a:off x="0" y="0"/>
          <a:ext cx="0" cy="0"/>
          <a:chOff x="0" y="0"/>
          <a:chExt cx="0" cy="0"/>
        </a:xfrm>
      </p:grpSpPr>
      <p:sp>
        <p:nvSpPr>
          <p:cNvPr id="135" name="Google Shape;135;p5"/>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3745713"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5"/>
          <p:cNvGrpSpPr/>
          <p:nvPr/>
        </p:nvGrpSpPr>
        <p:grpSpPr>
          <a:xfrm>
            <a:off x="457046" y="462250"/>
            <a:ext cx="8206154" cy="4219025"/>
            <a:chOff x="457046" y="462250"/>
            <a:chExt cx="8206154" cy="4219025"/>
          </a:xfrm>
        </p:grpSpPr>
        <p:grpSp>
          <p:nvGrpSpPr>
            <p:cNvPr id="141" name="Google Shape;141;p5"/>
            <p:cNvGrpSpPr/>
            <p:nvPr/>
          </p:nvGrpSpPr>
          <p:grpSpPr>
            <a:xfrm>
              <a:off x="457046" y="462250"/>
              <a:ext cx="8206154" cy="4219025"/>
              <a:chOff x="457046" y="462250"/>
              <a:chExt cx="8206154" cy="4219025"/>
            </a:xfrm>
          </p:grpSpPr>
          <p:sp>
            <p:nvSpPr>
              <p:cNvPr id="142" name="Google Shape;142;p5"/>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 name="Google Shape;145;p5"/>
              <p:cNvGrpSpPr/>
              <p:nvPr/>
            </p:nvGrpSpPr>
            <p:grpSpPr>
              <a:xfrm>
                <a:off x="457046" y="862471"/>
                <a:ext cx="478684" cy="3418736"/>
                <a:chOff x="604488" y="924325"/>
                <a:chExt cx="461337" cy="3294850"/>
              </a:xfrm>
            </p:grpSpPr>
            <p:sp>
              <p:nvSpPr>
                <p:cNvPr id="146" name="Google Shape;146;p5"/>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5"/>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48" name="Google Shape;148;p5"/>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5"/>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0" name="Google Shape;150;p5"/>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 name="Google Shape;151;p5"/>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2" name="Google Shape;152;p5"/>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5"/>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4" name="Google Shape;154;p5"/>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5"/>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6" name="Google Shape;156;p5"/>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5"/>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58" name="Google Shape;158;p5"/>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 name="Google Shape;159;p5"/>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160" name="Google Shape;160;p5"/>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1" name="Google Shape;161;p5"/>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162" name="Google Shape;162;p5"/>
            <p:cNvGrpSpPr/>
            <p:nvPr/>
          </p:nvGrpSpPr>
          <p:grpSpPr>
            <a:xfrm>
              <a:off x="1210604" y="1351676"/>
              <a:ext cx="6704064" cy="2802776"/>
              <a:chOff x="1218700" y="1487020"/>
              <a:chExt cx="6180000" cy="2701211"/>
            </a:xfrm>
          </p:grpSpPr>
          <p:cxnSp>
            <p:nvCxnSpPr>
              <p:cNvPr id="163" name="Google Shape;163;p5"/>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64" name="Google Shape;164;p5"/>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65" name="Google Shape;165;p5"/>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66" name="Google Shape;166;p5"/>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67" name="Google Shape;167;p5"/>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68" name="Google Shape;168;p5"/>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69" name="Google Shape;169;p5"/>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0" name="Google Shape;170;p5"/>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1" name="Google Shape;171;p5"/>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2" name="Google Shape;172;p5"/>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3" name="Google Shape;173;p5"/>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4" name="Google Shape;174;p5"/>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5" name="Google Shape;175;p5"/>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6" name="Google Shape;176;p5"/>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7" name="Google Shape;177;p5"/>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8" name="Google Shape;178;p5"/>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79" name="Google Shape;179;p5"/>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180" name="Google Shape;180;p5"/>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181" name="Google Shape;181;p5"/>
          <p:cNvSpPr txBox="1"/>
          <p:nvPr>
            <p:ph idx="1" type="subTitle"/>
          </p:nvPr>
        </p:nvSpPr>
        <p:spPr>
          <a:xfrm>
            <a:off x="3192263" y="1628525"/>
            <a:ext cx="2038500" cy="332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82" name="Google Shape;182;p5"/>
          <p:cNvSpPr txBox="1"/>
          <p:nvPr>
            <p:ph idx="2" type="subTitle"/>
          </p:nvPr>
        </p:nvSpPr>
        <p:spPr>
          <a:xfrm>
            <a:off x="3192263" y="2006075"/>
            <a:ext cx="3759600" cy="605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83" name="Google Shape;183;p5"/>
          <p:cNvSpPr txBox="1"/>
          <p:nvPr>
            <p:ph idx="3" type="subTitle"/>
          </p:nvPr>
        </p:nvSpPr>
        <p:spPr>
          <a:xfrm>
            <a:off x="3192263" y="2993375"/>
            <a:ext cx="2038500" cy="332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Medium"/>
              <a:buNone/>
              <a:defRPr sz="2000">
                <a:latin typeface="Lexend Medium"/>
                <a:ea typeface="Lexend Medium"/>
                <a:cs typeface="Lexend Medium"/>
                <a:sym typeface="Lexend Medium"/>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84" name="Google Shape;184;p5"/>
          <p:cNvSpPr txBox="1"/>
          <p:nvPr>
            <p:ph idx="4" type="subTitle"/>
          </p:nvPr>
        </p:nvSpPr>
        <p:spPr>
          <a:xfrm>
            <a:off x="3192263" y="3370925"/>
            <a:ext cx="3759600" cy="605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85" name="Google Shape;185;p5"/>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6" name="Shape 186"/>
        <p:cNvGrpSpPr/>
        <p:nvPr/>
      </p:nvGrpSpPr>
      <p:grpSpPr>
        <a:xfrm>
          <a:off x="0" y="0"/>
          <a:ext cx="0" cy="0"/>
          <a:chOff x="0" y="0"/>
          <a:chExt cx="0" cy="0"/>
        </a:xfrm>
      </p:grpSpPr>
      <p:sp>
        <p:nvSpPr>
          <p:cNvPr id="187" name="Google Shape;187;p6"/>
          <p:cNvSpPr/>
          <p:nvPr/>
        </p:nvSpPr>
        <p:spPr>
          <a:xfrm>
            <a:off x="139302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6"/>
          <p:cNvGrpSpPr/>
          <p:nvPr/>
        </p:nvGrpSpPr>
        <p:grpSpPr>
          <a:xfrm>
            <a:off x="457046" y="462250"/>
            <a:ext cx="8206154" cy="4219025"/>
            <a:chOff x="457046" y="462250"/>
            <a:chExt cx="8206154" cy="4219025"/>
          </a:xfrm>
        </p:grpSpPr>
        <p:grpSp>
          <p:nvGrpSpPr>
            <p:cNvPr id="193" name="Google Shape;193;p6"/>
            <p:cNvGrpSpPr/>
            <p:nvPr/>
          </p:nvGrpSpPr>
          <p:grpSpPr>
            <a:xfrm>
              <a:off x="457046" y="462250"/>
              <a:ext cx="8206154" cy="4219025"/>
              <a:chOff x="457046" y="462250"/>
              <a:chExt cx="8206154" cy="4219025"/>
            </a:xfrm>
          </p:grpSpPr>
          <p:sp>
            <p:nvSpPr>
              <p:cNvPr id="194" name="Google Shape;194;p6"/>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 name="Google Shape;197;p6"/>
              <p:cNvGrpSpPr/>
              <p:nvPr/>
            </p:nvGrpSpPr>
            <p:grpSpPr>
              <a:xfrm>
                <a:off x="457046" y="862471"/>
                <a:ext cx="478684" cy="3418736"/>
                <a:chOff x="604488" y="924325"/>
                <a:chExt cx="461337" cy="3294850"/>
              </a:xfrm>
            </p:grpSpPr>
            <p:sp>
              <p:nvSpPr>
                <p:cNvPr id="198" name="Google Shape;198;p6"/>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9" name="Google Shape;199;p6"/>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00" name="Google Shape;200;p6"/>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1" name="Google Shape;201;p6"/>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02" name="Google Shape;202;p6"/>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3" name="Google Shape;203;p6"/>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04" name="Google Shape;204;p6"/>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 name="Google Shape;205;p6"/>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06" name="Google Shape;206;p6"/>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7" name="Google Shape;207;p6"/>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08" name="Google Shape;208;p6"/>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9" name="Google Shape;209;p6"/>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10" name="Google Shape;210;p6"/>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1" name="Google Shape;211;p6"/>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12" name="Google Shape;212;p6"/>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3" name="Google Shape;213;p6"/>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214" name="Google Shape;214;p6"/>
            <p:cNvGrpSpPr/>
            <p:nvPr/>
          </p:nvGrpSpPr>
          <p:grpSpPr>
            <a:xfrm>
              <a:off x="1210604" y="1351676"/>
              <a:ext cx="6704064" cy="2802776"/>
              <a:chOff x="1218700" y="1487020"/>
              <a:chExt cx="6180000" cy="2701211"/>
            </a:xfrm>
          </p:grpSpPr>
          <p:cxnSp>
            <p:nvCxnSpPr>
              <p:cNvPr id="215" name="Google Shape;215;p6"/>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16" name="Google Shape;216;p6"/>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17" name="Google Shape;217;p6"/>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18" name="Google Shape;218;p6"/>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19" name="Google Shape;219;p6"/>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0" name="Google Shape;220;p6"/>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1" name="Google Shape;221;p6"/>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2" name="Google Shape;222;p6"/>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3" name="Google Shape;223;p6"/>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4" name="Google Shape;224;p6"/>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5" name="Google Shape;225;p6"/>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6" name="Google Shape;226;p6"/>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7" name="Google Shape;227;p6"/>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8" name="Google Shape;228;p6"/>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29" name="Google Shape;229;p6"/>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30" name="Google Shape;230;p6"/>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31" name="Google Shape;231;p6"/>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32" name="Google Shape;232;p6"/>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233" name="Google Shape;233;p6"/>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34" name="Shape 234"/>
        <p:cNvGrpSpPr/>
        <p:nvPr/>
      </p:nvGrpSpPr>
      <p:grpSpPr>
        <a:xfrm>
          <a:off x="0" y="0"/>
          <a:ext cx="0" cy="0"/>
          <a:chOff x="0" y="0"/>
          <a:chExt cx="0" cy="0"/>
        </a:xfrm>
      </p:grpSpPr>
      <p:sp>
        <p:nvSpPr>
          <p:cNvPr id="235" name="Google Shape;235;p7"/>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7"/>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7"/>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609837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7"/>
          <p:cNvGrpSpPr/>
          <p:nvPr/>
        </p:nvGrpSpPr>
        <p:grpSpPr>
          <a:xfrm>
            <a:off x="457046" y="462250"/>
            <a:ext cx="8206154" cy="4219025"/>
            <a:chOff x="457046" y="462250"/>
            <a:chExt cx="8206154" cy="4219025"/>
          </a:xfrm>
        </p:grpSpPr>
        <p:grpSp>
          <p:nvGrpSpPr>
            <p:cNvPr id="241" name="Google Shape;241;p7"/>
            <p:cNvGrpSpPr/>
            <p:nvPr/>
          </p:nvGrpSpPr>
          <p:grpSpPr>
            <a:xfrm>
              <a:off x="457046" y="462250"/>
              <a:ext cx="8206154" cy="4219025"/>
              <a:chOff x="457046" y="462250"/>
              <a:chExt cx="8206154" cy="4219025"/>
            </a:xfrm>
          </p:grpSpPr>
          <p:sp>
            <p:nvSpPr>
              <p:cNvPr id="242" name="Google Shape;242;p7"/>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7"/>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7"/>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7"/>
              <p:cNvGrpSpPr/>
              <p:nvPr/>
            </p:nvGrpSpPr>
            <p:grpSpPr>
              <a:xfrm>
                <a:off x="457046" y="862471"/>
                <a:ext cx="478684" cy="3418736"/>
                <a:chOff x="604488" y="924325"/>
                <a:chExt cx="461337" cy="3294850"/>
              </a:xfrm>
            </p:grpSpPr>
            <p:sp>
              <p:nvSpPr>
                <p:cNvPr id="246" name="Google Shape;246;p7"/>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 name="Google Shape;247;p7"/>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48" name="Google Shape;248;p7"/>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9" name="Google Shape;249;p7"/>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50" name="Google Shape;250;p7"/>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1" name="Google Shape;251;p7"/>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52" name="Google Shape;252;p7"/>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3" name="Google Shape;253;p7"/>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54" name="Google Shape;254;p7"/>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5" name="Google Shape;255;p7"/>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56" name="Google Shape;256;p7"/>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7" name="Google Shape;257;p7"/>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58" name="Google Shape;258;p7"/>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9" name="Google Shape;259;p7"/>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60" name="Google Shape;260;p7"/>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7"/>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262" name="Google Shape;262;p7"/>
            <p:cNvGrpSpPr/>
            <p:nvPr/>
          </p:nvGrpSpPr>
          <p:grpSpPr>
            <a:xfrm>
              <a:off x="1210604" y="1351676"/>
              <a:ext cx="6704064" cy="2802776"/>
              <a:chOff x="1218700" y="1487020"/>
              <a:chExt cx="6180000" cy="2701211"/>
            </a:xfrm>
          </p:grpSpPr>
          <p:cxnSp>
            <p:nvCxnSpPr>
              <p:cNvPr id="263" name="Google Shape;263;p7"/>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64" name="Google Shape;264;p7"/>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65" name="Google Shape;265;p7"/>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66" name="Google Shape;266;p7"/>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67" name="Google Shape;267;p7"/>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68" name="Google Shape;268;p7"/>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69" name="Google Shape;269;p7"/>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0" name="Google Shape;270;p7"/>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1" name="Google Shape;271;p7"/>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2" name="Google Shape;272;p7"/>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3" name="Google Shape;273;p7"/>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4" name="Google Shape;274;p7"/>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5" name="Google Shape;275;p7"/>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6" name="Google Shape;276;p7"/>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7" name="Google Shape;277;p7"/>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8" name="Google Shape;278;p7"/>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79" name="Google Shape;279;p7"/>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280" name="Google Shape;280;p7"/>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281" name="Google Shape;281;p7"/>
          <p:cNvSpPr txBox="1"/>
          <p:nvPr>
            <p:ph idx="1" type="body"/>
          </p:nvPr>
        </p:nvSpPr>
        <p:spPr>
          <a:xfrm>
            <a:off x="2940525" y="1533375"/>
            <a:ext cx="4116300" cy="2472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2" name="Google Shape;282;p7"/>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83" name="Shape 283"/>
        <p:cNvGrpSpPr/>
        <p:nvPr/>
      </p:nvGrpSpPr>
      <p:grpSpPr>
        <a:xfrm>
          <a:off x="0" y="0"/>
          <a:ext cx="0" cy="0"/>
          <a:chOff x="0" y="0"/>
          <a:chExt cx="0" cy="0"/>
        </a:xfrm>
      </p:grpSpPr>
      <p:sp>
        <p:nvSpPr>
          <p:cNvPr id="284" name="Google Shape;284;p8"/>
          <p:cNvSpPr/>
          <p:nvPr/>
        </p:nvSpPr>
        <p:spPr>
          <a:xfrm>
            <a:off x="13930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8"/>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a:off x="609837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8"/>
          <p:cNvGrpSpPr/>
          <p:nvPr/>
        </p:nvGrpSpPr>
        <p:grpSpPr>
          <a:xfrm>
            <a:off x="457046" y="462250"/>
            <a:ext cx="8206154" cy="4219025"/>
            <a:chOff x="457046" y="462250"/>
            <a:chExt cx="8206154" cy="4219025"/>
          </a:xfrm>
        </p:grpSpPr>
        <p:grpSp>
          <p:nvGrpSpPr>
            <p:cNvPr id="290" name="Google Shape;290;p8"/>
            <p:cNvGrpSpPr/>
            <p:nvPr/>
          </p:nvGrpSpPr>
          <p:grpSpPr>
            <a:xfrm>
              <a:off x="457046" y="462250"/>
              <a:ext cx="8206154" cy="4219025"/>
              <a:chOff x="457046" y="462250"/>
              <a:chExt cx="8206154" cy="4219025"/>
            </a:xfrm>
          </p:grpSpPr>
          <p:sp>
            <p:nvSpPr>
              <p:cNvPr id="291" name="Google Shape;291;p8"/>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8"/>
              <p:cNvGrpSpPr/>
              <p:nvPr/>
            </p:nvGrpSpPr>
            <p:grpSpPr>
              <a:xfrm>
                <a:off x="457046" y="862471"/>
                <a:ext cx="478684" cy="3418736"/>
                <a:chOff x="604488" y="924325"/>
                <a:chExt cx="461337" cy="3294850"/>
              </a:xfrm>
            </p:grpSpPr>
            <p:sp>
              <p:nvSpPr>
                <p:cNvPr id="295" name="Google Shape;295;p8"/>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6" name="Google Shape;296;p8"/>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97" name="Google Shape;297;p8"/>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8" name="Google Shape;298;p8"/>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299" name="Google Shape;299;p8"/>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0" name="Google Shape;300;p8"/>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01" name="Google Shape;301;p8"/>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 name="Google Shape;302;p8"/>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03" name="Google Shape;303;p8"/>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4" name="Google Shape;304;p8"/>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05" name="Google Shape;305;p8"/>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6" name="Google Shape;306;p8"/>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07" name="Google Shape;307;p8"/>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8" name="Google Shape;308;p8"/>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09" name="Google Shape;309;p8"/>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0" name="Google Shape;310;p8"/>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311" name="Google Shape;311;p8"/>
            <p:cNvGrpSpPr/>
            <p:nvPr/>
          </p:nvGrpSpPr>
          <p:grpSpPr>
            <a:xfrm>
              <a:off x="1210604" y="1351676"/>
              <a:ext cx="6704064" cy="2802776"/>
              <a:chOff x="1218700" y="1487020"/>
              <a:chExt cx="6180000" cy="2701211"/>
            </a:xfrm>
          </p:grpSpPr>
          <p:cxnSp>
            <p:nvCxnSpPr>
              <p:cNvPr id="312" name="Google Shape;312;p8"/>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13" name="Google Shape;313;p8"/>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14" name="Google Shape;314;p8"/>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15" name="Google Shape;315;p8"/>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16" name="Google Shape;316;p8"/>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17" name="Google Shape;317;p8"/>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18" name="Google Shape;318;p8"/>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19" name="Google Shape;319;p8"/>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0" name="Google Shape;320;p8"/>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1" name="Google Shape;321;p8"/>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2" name="Google Shape;322;p8"/>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3" name="Google Shape;323;p8"/>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4" name="Google Shape;324;p8"/>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5" name="Google Shape;325;p8"/>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6" name="Google Shape;326;p8"/>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7" name="Google Shape;327;p8"/>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8" name="Google Shape;328;p8"/>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29" name="Google Shape;329;p8"/>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330" name="Google Shape;330;p8"/>
          <p:cNvSpPr txBox="1"/>
          <p:nvPr>
            <p:ph type="title"/>
          </p:nvPr>
        </p:nvSpPr>
        <p:spPr>
          <a:xfrm>
            <a:off x="1388100" y="1026900"/>
            <a:ext cx="6367800" cy="3089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1" name="Shape 331"/>
        <p:cNvGrpSpPr/>
        <p:nvPr/>
      </p:nvGrpSpPr>
      <p:grpSpPr>
        <a:xfrm>
          <a:off x="0" y="0"/>
          <a:ext cx="0" cy="0"/>
          <a:chOff x="0" y="0"/>
          <a:chExt cx="0" cy="0"/>
        </a:xfrm>
      </p:grpSpPr>
      <p:sp>
        <p:nvSpPr>
          <p:cNvPr id="332" name="Google Shape;332;p9"/>
          <p:cNvSpPr/>
          <p:nvPr/>
        </p:nvSpPr>
        <p:spPr>
          <a:xfrm>
            <a:off x="1393025" y="141321"/>
            <a:ext cx="1086000" cy="336000"/>
          </a:xfrm>
          <a:prstGeom prst="rect">
            <a:avLst/>
          </a:prstGeom>
          <a:solidFill>
            <a:schemeClr val="accent3"/>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9"/>
          <p:cNvSpPr/>
          <p:nvPr/>
        </p:nvSpPr>
        <p:spPr>
          <a:xfrm>
            <a:off x="256982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9"/>
          <p:cNvSpPr/>
          <p:nvPr/>
        </p:nvSpPr>
        <p:spPr>
          <a:xfrm>
            <a:off x="3745713"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9"/>
          <p:cNvSpPr/>
          <p:nvPr/>
        </p:nvSpPr>
        <p:spPr>
          <a:xfrm>
            <a:off x="4922050"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9"/>
          <p:cNvSpPr/>
          <p:nvPr/>
        </p:nvSpPr>
        <p:spPr>
          <a:xfrm>
            <a:off x="6098375" y="141321"/>
            <a:ext cx="1086000" cy="336000"/>
          </a:xfrm>
          <a:prstGeom prst="rect">
            <a:avLst/>
          </a:prstGeom>
          <a:solidFill>
            <a:schemeClr val="accent1"/>
          </a:solidFill>
          <a:ln>
            <a:noFill/>
          </a:ln>
          <a:effectLst>
            <a:outerShdw rotWithShape="0" algn="bl" dir="9120000" dist="571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9"/>
          <p:cNvGrpSpPr/>
          <p:nvPr/>
        </p:nvGrpSpPr>
        <p:grpSpPr>
          <a:xfrm>
            <a:off x="457046" y="462250"/>
            <a:ext cx="8206154" cy="4219025"/>
            <a:chOff x="457046" y="462250"/>
            <a:chExt cx="8206154" cy="4219025"/>
          </a:xfrm>
        </p:grpSpPr>
        <p:grpSp>
          <p:nvGrpSpPr>
            <p:cNvPr id="338" name="Google Shape;338;p9"/>
            <p:cNvGrpSpPr/>
            <p:nvPr/>
          </p:nvGrpSpPr>
          <p:grpSpPr>
            <a:xfrm>
              <a:off x="457046" y="462250"/>
              <a:ext cx="8206154" cy="4219025"/>
              <a:chOff x="457046" y="462250"/>
              <a:chExt cx="8206154" cy="4219025"/>
            </a:xfrm>
          </p:grpSpPr>
          <p:sp>
            <p:nvSpPr>
              <p:cNvPr id="339" name="Google Shape;339;p9"/>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9"/>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9"/>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9"/>
              <p:cNvGrpSpPr/>
              <p:nvPr/>
            </p:nvGrpSpPr>
            <p:grpSpPr>
              <a:xfrm>
                <a:off x="457046" y="862471"/>
                <a:ext cx="478684" cy="3418736"/>
                <a:chOff x="604488" y="924325"/>
                <a:chExt cx="461337" cy="3294850"/>
              </a:xfrm>
            </p:grpSpPr>
            <p:sp>
              <p:nvSpPr>
                <p:cNvPr id="343" name="Google Shape;343;p9"/>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 name="Google Shape;344;p9"/>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45" name="Google Shape;345;p9"/>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6" name="Google Shape;346;p9"/>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47" name="Google Shape;347;p9"/>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8" name="Google Shape;348;p9"/>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49" name="Google Shape;349;p9"/>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0" name="Google Shape;350;p9"/>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51" name="Google Shape;351;p9"/>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2" name="Google Shape;352;p9"/>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53" name="Google Shape;353;p9"/>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4" name="Google Shape;354;p9"/>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55" name="Google Shape;355;p9"/>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6" name="Google Shape;356;p9"/>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57" name="Google Shape;357;p9"/>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8" name="Google Shape;358;p9"/>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359" name="Google Shape;359;p9"/>
            <p:cNvGrpSpPr/>
            <p:nvPr/>
          </p:nvGrpSpPr>
          <p:grpSpPr>
            <a:xfrm>
              <a:off x="1210604" y="1351676"/>
              <a:ext cx="6704064" cy="2802776"/>
              <a:chOff x="1218700" y="1487020"/>
              <a:chExt cx="6180000" cy="2701211"/>
            </a:xfrm>
          </p:grpSpPr>
          <p:cxnSp>
            <p:nvCxnSpPr>
              <p:cNvPr id="360" name="Google Shape;360;p9"/>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61" name="Google Shape;361;p9"/>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62" name="Google Shape;362;p9"/>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63" name="Google Shape;363;p9"/>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64" name="Google Shape;364;p9"/>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65" name="Google Shape;365;p9"/>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66" name="Google Shape;366;p9"/>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67" name="Google Shape;367;p9"/>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68" name="Google Shape;368;p9"/>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69" name="Google Shape;369;p9"/>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70" name="Google Shape;370;p9"/>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71" name="Google Shape;371;p9"/>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72" name="Google Shape;372;p9"/>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73" name="Google Shape;373;p9"/>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74" name="Google Shape;374;p9"/>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75" name="Google Shape;375;p9"/>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76" name="Google Shape;376;p9"/>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377" name="Google Shape;377;p9"/>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378" name="Google Shape;378;p9"/>
          <p:cNvSpPr txBox="1"/>
          <p:nvPr>
            <p:ph type="title"/>
          </p:nvPr>
        </p:nvSpPr>
        <p:spPr>
          <a:xfrm>
            <a:off x="3502525" y="1339925"/>
            <a:ext cx="4045200" cy="7857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79" name="Google Shape;379;p9"/>
          <p:cNvSpPr txBox="1"/>
          <p:nvPr>
            <p:ph idx="1" type="subTitle"/>
          </p:nvPr>
        </p:nvSpPr>
        <p:spPr>
          <a:xfrm>
            <a:off x="3502525" y="2213150"/>
            <a:ext cx="4045200" cy="16524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SzPts val="2100"/>
              <a:buNone/>
              <a:defRPr>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0" name="Shape 380"/>
        <p:cNvGrpSpPr/>
        <p:nvPr/>
      </p:nvGrpSpPr>
      <p:grpSpPr>
        <a:xfrm>
          <a:off x="0" y="0"/>
          <a:ext cx="0" cy="0"/>
          <a:chOff x="0" y="0"/>
          <a:chExt cx="0" cy="0"/>
        </a:xfrm>
      </p:grpSpPr>
      <p:grpSp>
        <p:nvGrpSpPr>
          <p:cNvPr id="381" name="Google Shape;381;p10"/>
          <p:cNvGrpSpPr/>
          <p:nvPr/>
        </p:nvGrpSpPr>
        <p:grpSpPr>
          <a:xfrm>
            <a:off x="457046" y="462250"/>
            <a:ext cx="8206154" cy="4219025"/>
            <a:chOff x="457046" y="462250"/>
            <a:chExt cx="8206154" cy="4219025"/>
          </a:xfrm>
        </p:grpSpPr>
        <p:grpSp>
          <p:nvGrpSpPr>
            <p:cNvPr id="382" name="Google Shape;382;p10"/>
            <p:cNvGrpSpPr/>
            <p:nvPr/>
          </p:nvGrpSpPr>
          <p:grpSpPr>
            <a:xfrm>
              <a:off x="457046" y="462250"/>
              <a:ext cx="8206154" cy="4219025"/>
              <a:chOff x="457046" y="462250"/>
              <a:chExt cx="8206154" cy="4219025"/>
            </a:xfrm>
          </p:grpSpPr>
          <p:sp>
            <p:nvSpPr>
              <p:cNvPr id="383" name="Google Shape;383;p10"/>
              <p:cNvSpPr/>
              <p:nvPr/>
            </p:nvSpPr>
            <p:spPr>
              <a:xfrm rot="5400000">
                <a:off x="2523250" y="-1458675"/>
                <a:ext cx="4218900" cy="8061000"/>
              </a:xfrm>
              <a:prstGeom prst="round2SameRect">
                <a:avLst>
                  <a:gd fmla="val 20043" name="adj1"/>
                  <a:gd fmla="val 4169" name="adj2"/>
                </a:avLst>
              </a:prstGeom>
              <a:solidFill>
                <a:schemeClr val="accent2"/>
              </a:solidFill>
              <a:ln>
                <a:noFill/>
              </a:ln>
              <a:effectLst>
                <a:outerShdw rotWithShape="0" algn="bl" dir="240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0"/>
              <p:cNvSpPr/>
              <p:nvPr/>
            </p:nvSpPr>
            <p:spPr>
              <a:xfrm rot="5400000">
                <a:off x="2448325" y="-1473800"/>
                <a:ext cx="4218900" cy="8091000"/>
              </a:xfrm>
              <a:prstGeom prst="round2SameRect">
                <a:avLst>
                  <a:gd fmla="val 20043" name="adj1"/>
                  <a:gd fmla="val 4169" name="adj2"/>
                </a:avLst>
              </a:prstGeom>
              <a:solidFill>
                <a:schemeClr val="dk2"/>
              </a:solidFill>
              <a:ln>
                <a:noFill/>
              </a:ln>
              <a:effectLst>
                <a:outerShdw rotWithShape="0" algn="bl" dir="3360000" dist="47625">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0"/>
              <p:cNvSpPr/>
              <p:nvPr/>
            </p:nvSpPr>
            <p:spPr>
              <a:xfrm rot="5400000">
                <a:off x="2619665" y="-1310769"/>
                <a:ext cx="3908400" cy="7765500"/>
              </a:xfrm>
              <a:prstGeom prst="round2SameRect">
                <a:avLst>
                  <a:gd fmla="val 21895" name="adj1"/>
                  <a:gd fmla="val 41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 name="Google Shape;386;p10"/>
              <p:cNvGrpSpPr/>
              <p:nvPr/>
            </p:nvGrpSpPr>
            <p:grpSpPr>
              <a:xfrm>
                <a:off x="457046" y="862471"/>
                <a:ext cx="478684" cy="3418736"/>
                <a:chOff x="604488" y="924325"/>
                <a:chExt cx="461337" cy="3294850"/>
              </a:xfrm>
            </p:grpSpPr>
            <p:sp>
              <p:nvSpPr>
                <p:cNvPr id="387" name="Google Shape;387;p10"/>
                <p:cNvSpPr/>
                <p:nvPr/>
              </p:nvSpPr>
              <p:spPr>
                <a:xfrm>
                  <a:off x="910425" y="92432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8" name="Google Shape;388;p10"/>
                <p:cNvCxnSpPr/>
                <p:nvPr/>
              </p:nvCxnSpPr>
              <p:spPr>
                <a:xfrm>
                  <a:off x="604488" y="100202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89" name="Google Shape;389;p10"/>
                <p:cNvSpPr/>
                <p:nvPr/>
              </p:nvSpPr>
              <p:spPr>
                <a:xfrm>
                  <a:off x="910425" y="1372818"/>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0" name="Google Shape;390;p10"/>
                <p:cNvCxnSpPr/>
                <p:nvPr/>
              </p:nvCxnSpPr>
              <p:spPr>
                <a:xfrm>
                  <a:off x="604488" y="1450518"/>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91" name="Google Shape;391;p10"/>
                <p:cNvSpPr/>
                <p:nvPr/>
              </p:nvSpPr>
              <p:spPr>
                <a:xfrm>
                  <a:off x="910425" y="1821311"/>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2" name="Google Shape;392;p10"/>
                <p:cNvCxnSpPr/>
                <p:nvPr/>
              </p:nvCxnSpPr>
              <p:spPr>
                <a:xfrm>
                  <a:off x="604488" y="1899011"/>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93" name="Google Shape;393;p10"/>
                <p:cNvSpPr/>
                <p:nvPr/>
              </p:nvSpPr>
              <p:spPr>
                <a:xfrm>
                  <a:off x="910425" y="2269804"/>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4" name="Google Shape;394;p10"/>
                <p:cNvCxnSpPr/>
                <p:nvPr/>
              </p:nvCxnSpPr>
              <p:spPr>
                <a:xfrm>
                  <a:off x="604488" y="2347504"/>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95" name="Google Shape;395;p10"/>
                <p:cNvSpPr/>
                <p:nvPr/>
              </p:nvSpPr>
              <p:spPr>
                <a:xfrm>
                  <a:off x="910425" y="2718296"/>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6" name="Google Shape;396;p10"/>
                <p:cNvCxnSpPr/>
                <p:nvPr/>
              </p:nvCxnSpPr>
              <p:spPr>
                <a:xfrm>
                  <a:off x="604488" y="2795996"/>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97" name="Google Shape;397;p10"/>
                <p:cNvSpPr/>
                <p:nvPr/>
              </p:nvSpPr>
              <p:spPr>
                <a:xfrm>
                  <a:off x="910425" y="3166789"/>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8" name="Google Shape;398;p10"/>
                <p:cNvCxnSpPr/>
                <p:nvPr/>
              </p:nvCxnSpPr>
              <p:spPr>
                <a:xfrm>
                  <a:off x="604488" y="3244489"/>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399" name="Google Shape;399;p10"/>
                <p:cNvSpPr/>
                <p:nvPr/>
              </p:nvSpPr>
              <p:spPr>
                <a:xfrm>
                  <a:off x="910425" y="3615282"/>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0" name="Google Shape;400;p10"/>
                <p:cNvCxnSpPr/>
                <p:nvPr/>
              </p:nvCxnSpPr>
              <p:spPr>
                <a:xfrm>
                  <a:off x="604488" y="3692982"/>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sp>
              <p:nvSpPr>
                <p:cNvPr id="401" name="Google Shape;401;p10"/>
                <p:cNvSpPr/>
                <p:nvPr/>
              </p:nvSpPr>
              <p:spPr>
                <a:xfrm>
                  <a:off x="910425" y="4063775"/>
                  <a:ext cx="155400" cy="15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2" name="Google Shape;402;p10"/>
                <p:cNvCxnSpPr/>
                <p:nvPr/>
              </p:nvCxnSpPr>
              <p:spPr>
                <a:xfrm>
                  <a:off x="604488" y="4141475"/>
                  <a:ext cx="379500" cy="0"/>
                </a:xfrm>
                <a:prstGeom prst="straightConnector1">
                  <a:avLst/>
                </a:prstGeom>
                <a:noFill/>
                <a:ln cap="rnd" cmpd="sng" w="38100">
                  <a:solidFill>
                    <a:schemeClr val="lt2"/>
                  </a:solidFill>
                  <a:prstDash val="solid"/>
                  <a:round/>
                  <a:headEnd len="med" w="med" type="none"/>
                  <a:tailEnd len="med" w="med" type="none"/>
                </a:ln>
                <a:effectLst>
                  <a:outerShdw rotWithShape="0" algn="bl" dir="4800000" dist="28575">
                    <a:schemeClr val="dk1">
                      <a:alpha val="50000"/>
                    </a:schemeClr>
                  </a:outerShdw>
                </a:effectLst>
              </p:spPr>
            </p:cxnSp>
          </p:grpSp>
        </p:grpSp>
        <p:grpSp>
          <p:nvGrpSpPr>
            <p:cNvPr id="403" name="Google Shape;403;p10"/>
            <p:cNvGrpSpPr/>
            <p:nvPr/>
          </p:nvGrpSpPr>
          <p:grpSpPr>
            <a:xfrm>
              <a:off x="1210604" y="1351676"/>
              <a:ext cx="6704064" cy="2802776"/>
              <a:chOff x="1218700" y="1487020"/>
              <a:chExt cx="6180000" cy="2701211"/>
            </a:xfrm>
          </p:grpSpPr>
          <p:cxnSp>
            <p:nvCxnSpPr>
              <p:cNvPr id="404" name="Google Shape;404;p10"/>
              <p:cNvCxnSpPr/>
              <p:nvPr/>
            </p:nvCxnSpPr>
            <p:spPr>
              <a:xfrm>
                <a:off x="1218700" y="1487020"/>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05" name="Google Shape;405;p10"/>
              <p:cNvCxnSpPr/>
              <p:nvPr/>
            </p:nvCxnSpPr>
            <p:spPr>
              <a:xfrm>
                <a:off x="1218700" y="164591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06" name="Google Shape;406;p10"/>
              <p:cNvCxnSpPr/>
              <p:nvPr/>
            </p:nvCxnSpPr>
            <p:spPr>
              <a:xfrm>
                <a:off x="1218700" y="180480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07" name="Google Shape;407;p10"/>
              <p:cNvCxnSpPr/>
              <p:nvPr/>
            </p:nvCxnSpPr>
            <p:spPr>
              <a:xfrm>
                <a:off x="1218700" y="1963704"/>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08" name="Google Shape;408;p10"/>
              <p:cNvCxnSpPr/>
              <p:nvPr/>
            </p:nvCxnSpPr>
            <p:spPr>
              <a:xfrm>
                <a:off x="1218700" y="2122599"/>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09" name="Google Shape;409;p10"/>
              <p:cNvCxnSpPr/>
              <p:nvPr/>
            </p:nvCxnSpPr>
            <p:spPr>
              <a:xfrm>
                <a:off x="1218700" y="228149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0" name="Google Shape;410;p10"/>
              <p:cNvCxnSpPr/>
              <p:nvPr/>
            </p:nvCxnSpPr>
            <p:spPr>
              <a:xfrm>
                <a:off x="1218700" y="244038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1" name="Google Shape;411;p10"/>
              <p:cNvCxnSpPr/>
              <p:nvPr/>
            </p:nvCxnSpPr>
            <p:spPr>
              <a:xfrm>
                <a:off x="1218700" y="2599283"/>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2" name="Google Shape;412;p10"/>
              <p:cNvCxnSpPr/>
              <p:nvPr/>
            </p:nvCxnSpPr>
            <p:spPr>
              <a:xfrm>
                <a:off x="1218700" y="2758178"/>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3" name="Google Shape;413;p10"/>
              <p:cNvCxnSpPr/>
              <p:nvPr/>
            </p:nvCxnSpPr>
            <p:spPr>
              <a:xfrm>
                <a:off x="1218700" y="291707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4" name="Google Shape;414;p10"/>
              <p:cNvCxnSpPr/>
              <p:nvPr/>
            </p:nvCxnSpPr>
            <p:spPr>
              <a:xfrm>
                <a:off x="1218700" y="307596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5" name="Google Shape;415;p10"/>
              <p:cNvCxnSpPr/>
              <p:nvPr/>
            </p:nvCxnSpPr>
            <p:spPr>
              <a:xfrm>
                <a:off x="1218700" y="3234862"/>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6" name="Google Shape;416;p10"/>
              <p:cNvCxnSpPr/>
              <p:nvPr/>
            </p:nvCxnSpPr>
            <p:spPr>
              <a:xfrm>
                <a:off x="1218700" y="3393757"/>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7" name="Google Shape;417;p10"/>
              <p:cNvCxnSpPr/>
              <p:nvPr/>
            </p:nvCxnSpPr>
            <p:spPr>
              <a:xfrm>
                <a:off x="1218700" y="355265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8" name="Google Shape;418;p10"/>
              <p:cNvCxnSpPr/>
              <p:nvPr/>
            </p:nvCxnSpPr>
            <p:spPr>
              <a:xfrm>
                <a:off x="1218700" y="371154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19" name="Google Shape;419;p10"/>
              <p:cNvCxnSpPr/>
              <p:nvPr/>
            </p:nvCxnSpPr>
            <p:spPr>
              <a:xfrm>
                <a:off x="1218700" y="3870441"/>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20" name="Google Shape;420;p10"/>
              <p:cNvCxnSpPr/>
              <p:nvPr/>
            </p:nvCxnSpPr>
            <p:spPr>
              <a:xfrm>
                <a:off x="1218700" y="4029336"/>
                <a:ext cx="6180000" cy="0"/>
              </a:xfrm>
              <a:prstGeom prst="straightConnector1">
                <a:avLst/>
              </a:prstGeom>
              <a:noFill/>
              <a:ln cap="flat" cmpd="sng" w="9525">
                <a:solidFill>
                  <a:schemeClr val="lt1"/>
                </a:solidFill>
                <a:prstDash val="solid"/>
                <a:round/>
                <a:headEnd len="med" w="med" type="none"/>
                <a:tailEnd len="med" w="med" type="none"/>
              </a:ln>
            </p:spPr>
          </p:cxnSp>
          <p:cxnSp>
            <p:nvCxnSpPr>
              <p:cNvPr id="421" name="Google Shape;421;p10"/>
              <p:cNvCxnSpPr/>
              <p:nvPr/>
            </p:nvCxnSpPr>
            <p:spPr>
              <a:xfrm>
                <a:off x="1218700" y="4188230"/>
                <a:ext cx="6180000" cy="0"/>
              </a:xfrm>
              <a:prstGeom prst="straightConnector1">
                <a:avLst/>
              </a:prstGeom>
              <a:noFill/>
              <a:ln cap="flat" cmpd="sng" w="9525">
                <a:solidFill>
                  <a:schemeClr val="lt1"/>
                </a:solidFill>
                <a:prstDash val="solid"/>
                <a:round/>
                <a:headEnd len="med" w="med" type="none"/>
                <a:tailEnd len="med" w="med" type="none"/>
              </a:ln>
            </p:spPr>
          </p:cxnSp>
        </p:grpSp>
      </p:grpSp>
      <p:sp>
        <p:nvSpPr>
          <p:cNvPr id="422" name="Google Shape;422;p10"/>
          <p:cNvSpPr txBox="1"/>
          <p:nvPr>
            <p:ph idx="1" type="body"/>
          </p:nvPr>
        </p:nvSpPr>
        <p:spPr>
          <a:xfrm>
            <a:off x="1266200" y="1240025"/>
            <a:ext cx="1416900" cy="7491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600"/>
              <a:buFont typeface="Lexend Medium"/>
              <a:buNone/>
              <a:defRPr sz="1800">
                <a:latin typeface="Lexend Medium"/>
                <a:ea typeface="Lexend Medium"/>
                <a:cs typeface="Lexend Medium"/>
                <a:sym typeface="Lexend Medium"/>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3.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253400" y="673625"/>
            <a:ext cx="717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Lexend Medium"/>
              <a:buNone/>
              <a:defRPr sz="2800">
                <a:solidFill>
                  <a:schemeClr val="dk1"/>
                </a:solidFill>
                <a:latin typeface="Lexend Medium"/>
                <a:ea typeface="Lexend Medium"/>
                <a:cs typeface="Lexend Medium"/>
                <a:sym typeface="Lexend Medium"/>
              </a:defRPr>
            </a:lvl1pPr>
            <a:lvl2pPr lvl="1">
              <a:spcBef>
                <a:spcPts val="0"/>
              </a:spcBef>
              <a:spcAft>
                <a:spcPts val="0"/>
              </a:spcAft>
              <a:buClr>
                <a:schemeClr val="dk1"/>
              </a:buClr>
              <a:buSzPts val="2800"/>
              <a:buFont typeface="Lexend Medium"/>
              <a:buNone/>
              <a:defRPr sz="2800">
                <a:solidFill>
                  <a:schemeClr val="dk1"/>
                </a:solidFill>
                <a:latin typeface="Lexend Medium"/>
                <a:ea typeface="Lexend Medium"/>
                <a:cs typeface="Lexend Medium"/>
                <a:sym typeface="Lexend Medium"/>
              </a:defRPr>
            </a:lvl2pPr>
            <a:lvl3pPr lvl="2">
              <a:spcBef>
                <a:spcPts val="0"/>
              </a:spcBef>
              <a:spcAft>
                <a:spcPts val="0"/>
              </a:spcAft>
              <a:buClr>
                <a:schemeClr val="dk1"/>
              </a:buClr>
              <a:buSzPts val="2800"/>
              <a:buFont typeface="Lexend Medium"/>
              <a:buNone/>
              <a:defRPr sz="2800">
                <a:solidFill>
                  <a:schemeClr val="dk1"/>
                </a:solidFill>
                <a:latin typeface="Lexend Medium"/>
                <a:ea typeface="Lexend Medium"/>
                <a:cs typeface="Lexend Medium"/>
                <a:sym typeface="Lexend Medium"/>
              </a:defRPr>
            </a:lvl3pPr>
            <a:lvl4pPr lvl="3">
              <a:spcBef>
                <a:spcPts val="0"/>
              </a:spcBef>
              <a:spcAft>
                <a:spcPts val="0"/>
              </a:spcAft>
              <a:buClr>
                <a:schemeClr val="dk1"/>
              </a:buClr>
              <a:buSzPts val="2800"/>
              <a:buFont typeface="Lexend Medium"/>
              <a:buNone/>
              <a:defRPr sz="2800">
                <a:solidFill>
                  <a:schemeClr val="dk1"/>
                </a:solidFill>
                <a:latin typeface="Lexend Medium"/>
                <a:ea typeface="Lexend Medium"/>
                <a:cs typeface="Lexend Medium"/>
                <a:sym typeface="Lexend Medium"/>
              </a:defRPr>
            </a:lvl4pPr>
            <a:lvl5pPr lvl="4">
              <a:spcBef>
                <a:spcPts val="0"/>
              </a:spcBef>
              <a:spcAft>
                <a:spcPts val="0"/>
              </a:spcAft>
              <a:buClr>
                <a:schemeClr val="dk1"/>
              </a:buClr>
              <a:buSzPts val="2800"/>
              <a:buFont typeface="Lexend Medium"/>
              <a:buNone/>
              <a:defRPr sz="2800">
                <a:solidFill>
                  <a:schemeClr val="dk1"/>
                </a:solidFill>
                <a:latin typeface="Lexend Medium"/>
                <a:ea typeface="Lexend Medium"/>
                <a:cs typeface="Lexend Medium"/>
                <a:sym typeface="Lexend Medium"/>
              </a:defRPr>
            </a:lvl5pPr>
            <a:lvl6pPr lvl="5">
              <a:spcBef>
                <a:spcPts val="0"/>
              </a:spcBef>
              <a:spcAft>
                <a:spcPts val="0"/>
              </a:spcAft>
              <a:buClr>
                <a:schemeClr val="dk1"/>
              </a:buClr>
              <a:buSzPts val="2800"/>
              <a:buFont typeface="Lexend Medium"/>
              <a:buNone/>
              <a:defRPr sz="2800">
                <a:solidFill>
                  <a:schemeClr val="dk1"/>
                </a:solidFill>
                <a:latin typeface="Lexend Medium"/>
                <a:ea typeface="Lexend Medium"/>
                <a:cs typeface="Lexend Medium"/>
                <a:sym typeface="Lexend Medium"/>
              </a:defRPr>
            </a:lvl6pPr>
            <a:lvl7pPr lvl="6">
              <a:spcBef>
                <a:spcPts val="0"/>
              </a:spcBef>
              <a:spcAft>
                <a:spcPts val="0"/>
              </a:spcAft>
              <a:buClr>
                <a:schemeClr val="dk1"/>
              </a:buClr>
              <a:buSzPts val="2800"/>
              <a:buFont typeface="Lexend Medium"/>
              <a:buNone/>
              <a:defRPr sz="2800">
                <a:solidFill>
                  <a:schemeClr val="dk1"/>
                </a:solidFill>
                <a:latin typeface="Lexend Medium"/>
                <a:ea typeface="Lexend Medium"/>
                <a:cs typeface="Lexend Medium"/>
                <a:sym typeface="Lexend Medium"/>
              </a:defRPr>
            </a:lvl7pPr>
            <a:lvl8pPr lvl="7">
              <a:spcBef>
                <a:spcPts val="0"/>
              </a:spcBef>
              <a:spcAft>
                <a:spcPts val="0"/>
              </a:spcAft>
              <a:buClr>
                <a:schemeClr val="dk1"/>
              </a:buClr>
              <a:buSzPts val="2800"/>
              <a:buFont typeface="Lexend Medium"/>
              <a:buNone/>
              <a:defRPr sz="2800">
                <a:solidFill>
                  <a:schemeClr val="dk1"/>
                </a:solidFill>
                <a:latin typeface="Lexend Medium"/>
                <a:ea typeface="Lexend Medium"/>
                <a:cs typeface="Lexend Medium"/>
                <a:sym typeface="Lexend Medium"/>
              </a:defRPr>
            </a:lvl8pPr>
            <a:lvl9pPr lvl="8">
              <a:spcBef>
                <a:spcPts val="0"/>
              </a:spcBef>
              <a:spcAft>
                <a:spcPts val="0"/>
              </a:spcAft>
              <a:buClr>
                <a:schemeClr val="dk1"/>
              </a:buClr>
              <a:buSzPts val="2800"/>
              <a:buFont typeface="Lexend Medium"/>
              <a:buNone/>
              <a:defRPr sz="2800">
                <a:solidFill>
                  <a:schemeClr val="dk1"/>
                </a:solidFill>
                <a:latin typeface="Lexend Medium"/>
                <a:ea typeface="Lexend Medium"/>
                <a:cs typeface="Lexend Medium"/>
                <a:sym typeface="Lexend Medium"/>
              </a:defRPr>
            </a:lvl9pPr>
          </a:lstStyle>
          <a:p/>
        </p:txBody>
      </p:sp>
      <p:sp>
        <p:nvSpPr>
          <p:cNvPr id="7" name="Google Shape;7;p1"/>
          <p:cNvSpPr txBox="1"/>
          <p:nvPr>
            <p:ph idx="1" type="body"/>
          </p:nvPr>
        </p:nvSpPr>
        <p:spPr>
          <a:xfrm>
            <a:off x="720000" y="1445125"/>
            <a:ext cx="7704000" cy="31236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1pPr>
            <a:lvl2pPr indent="-330200" lvl="1" marL="914400">
              <a:lnSpc>
                <a:spcPct val="100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2pPr>
            <a:lvl3pPr indent="-330200" lvl="2" marL="1371600">
              <a:lnSpc>
                <a:spcPct val="100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3pPr>
            <a:lvl4pPr indent="-330200" lvl="3" marL="1828800">
              <a:lnSpc>
                <a:spcPct val="100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4pPr>
            <a:lvl5pPr indent="-330200" lvl="4" marL="2286000">
              <a:lnSpc>
                <a:spcPct val="100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5pPr>
            <a:lvl6pPr indent="-330200" lvl="5" marL="2743200">
              <a:lnSpc>
                <a:spcPct val="100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6pPr>
            <a:lvl7pPr indent="-330200" lvl="6" marL="3200400">
              <a:lnSpc>
                <a:spcPct val="100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7pPr>
            <a:lvl8pPr indent="-330200" lvl="7" marL="3657600">
              <a:lnSpc>
                <a:spcPct val="100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8pPr>
            <a:lvl9pPr indent="-330200" lvl="8" marL="4114800">
              <a:lnSpc>
                <a:spcPct val="100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10" name="Shape 1610"/>
        <p:cNvGrpSpPr/>
        <p:nvPr/>
      </p:nvGrpSpPr>
      <p:grpSpPr>
        <a:xfrm>
          <a:off x="0" y="0"/>
          <a:ext cx="0" cy="0"/>
          <a:chOff x="0" y="0"/>
          <a:chExt cx="0" cy="0"/>
        </a:xfrm>
      </p:grpSpPr>
      <p:sp>
        <p:nvSpPr>
          <p:cNvPr id="1611" name="Google Shape;1611;p3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612" name="Google Shape;1612;p3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4" r:id="rId1"/>
    <p:sldLayoutId id="214748368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slide" Target="/ppt/slides/slide1.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slide" Target="/ppt/slides/slide13.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slide" Target="/ppt/slides/slide14.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slide" Target="/ppt/slides/slide15.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slide" Target="/ppt/slides/slide16.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7.xml"/><Relationship Id="rId3" Type="http://schemas.openxmlformats.org/officeDocument/2006/relationships/image" Target="../media/image1.jpg"/><Relationship Id="rId4" Type="http://schemas.openxmlformats.org/officeDocument/2006/relationships/slide" Target="/ppt/slides/slide17.xml"/><Relationship Id="rId5" Type="http://schemas.openxmlformats.org/officeDocument/2006/relationships/slide" Target="/ppt/slides/slide7.xml"/><Relationship Id="rId6" Type="http://schemas.openxmlformats.org/officeDocument/2006/relationships/slide" Target="/ppt/slides/slide13.xml"/><Relationship Id="rId7" Type="http://schemas.openxmlformats.org/officeDocument/2006/relationships/slide" Target="/ppt/slides/slide19.xml"/><Relationship Id="rId8" Type="http://schemas.openxmlformats.org/officeDocument/2006/relationships/slide" Target="/ppt/slides/slide2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 Id="rId3" Type="http://schemas.openxmlformats.org/officeDocument/2006/relationships/image" Target="../media/image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slide" Target="/ppt/slides/slide19.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13.xml"/><Relationship Id="rId22" Type="http://schemas.openxmlformats.org/officeDocument/2006/relationships/slide" Target="/ppt/slides/slide25.xml"/><Relationship Id="rId21" Type="http://schemas.openxmlformats.org/officeDocument/2006/relationships/slide" Target="/ppt/slides/slide19.xm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4.xml"/><Relationship Id="rId4" Type="http://schemas.openxmlformats.org/officeDocument/2006/relationships/slide" Target="/ppt/slides/slide41.xml"/><Relationship Id="rId9" Type="http://schemas.openxmlformats.org/officeDocument/2006/relationships/slide" Target="/ppt/slides/slide52.xml"/><Relationship Id="rId5" Type="http://schemas.openxmlformats.org/officeDocument/2006/relationships/slide" Target="/ppt/slides/slide40.xml"/><Relationship Id="rId6" Type="http://schemas.openxmlformats.org/officeDocument/2006/relationships/slide" Target="/ppt/slides/slide38.xml"/><Relationship Id="rId7" Type="http://schemas.openxmlformats.org/officeDocument/2006/relationships/slide" Target="/ppt/slides/slide39.xml"/><Relationship Id="rId8" Type="http://schemas.openxmlformats.org/officeDocument/2006/relationships/slide" Target="/ppt/slides/slide46.xml"/><Relationship Id="rId11" Type="http://schemas.openxmlformats.org/officeDocument/2006/relationships/hyperlink" Target="http://bit.ly/30B07Gq" TargetMode="External"/><Relationship Id="rId10" Type="http://schemas.openxmlformats.org/officeDocument/2006/relationships/hyperlink" Target="http://bit.ly/2Tynxth" TargetMode="External"/><Relationship Id="rId13" Type="http://schemas.openxmlformats.org/officeDocument/2006/relationships/hyperlink" Target="https://www.freepik.com/?utm_source=slidesgo_template&amp;utm_medium=referral-link&amp;utm_campaign=promo-slide&amp;utm_term=slidesgo&amp;utm_content=freepik" TargetMode="External"/><Relationship Id="rId12" Type="http://schemas.openxmlformats.org/officeDocument/2006/relationships/hyperlink" Target="http://bit.ly/33VAFh3" TargetMode="External"/><Relationship Id="rId15" Type="http://schemas.openxmlformats.org/officeDocument/2006/relationships/hyperlink" Target="https://storyset.com/?utm_source=slidesgo_template&amp;utm_medium=referral-link&amp;utm_campaign=promo-slide&amp;utm_term=slidesgo&amp;utm_content=storyset"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 Id="rId17" Type="http://schemas.openxmlformats.org/officeDocument/2006/relationships/hyperlink" Target="https://vidfy.com/?utm_source=slidesgo_template&amp;utm_medium=referral-link&amp;utm_campaign=promo-slide&amp;utm_term=slidesgo&amp;utm_content=vidfy" TargetMode="External"/><Relationship Id="rId16" Type="http://schemas.openxmlformats.org/officeDocument/2006/relationships/hyperlink" Target="https://wepik.com/?utm_source=slidesgo_template&amp;utm_medium=referral-link&amp;utm_campaign=promo-slide&amp;utm_term=slidesgo&amp;utm_content=wepik" TargetMode="External"/><Relationship Id="rId19" Type="http://schemas.openxmlformats.org/officeDocument/2006/relationships/slide" Target="/ppt/slides/slide7.xml"/><Relationship Id="rId18" Type="http://schemas.openxmlformats.org/officeDocument/2006/relationships/slide" Target="/ppt/slid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0.xml"/><Relationship Id="rId3" Type="http://schemas.openxmlformats.org/officeDocument/2006/relationships/slide" Target="/ppt/slides/slide20.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slide" Target="/ppt/slides/slide21.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slide" Target="/ppt/slides/slide22.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slide" Target="/ppt/slides/slide23.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slide" Target="/ppt/slides/slide24.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slide" Target="/ppt/slides/slide25.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slide" Target="/ppt/slides/slide26.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slide" Target="/ppt/slides/slide27.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 Id="rId8"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8.xml"/><Relationship Id="rId3" Type="http://schemas.openxmlformats.org/officeDocument/2006/relationships/slide" Target="/ppt/slides/slide28.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 Id="rId3" Type="http://schemas.openxmlformats.org/officeDocument/2006/relationships/slide" Target="/ppt/slides/slide29.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slide" Target="/ppt/slides/slide3.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 Id="rId3" Type="http://schemas.openxmlformats.org/officeDocument/2006/relationships/slide" Target="/ppt/slides/slide30.xml"/><Relationship Id="rId4" Type="http://schemas.openxmlformats.org/officeDocument/2006/relationships/slide" Target="/ppt/slides/slide7.xml"/><Relationship Id="rId9" Type="http://schemas.openxmlformats.org/officeDocument/2006/relationships/image" Target="../media/image2.png"/><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 Id="rId8" Type="http://schemas.openxmlformats.org/officeDocument/2006/relationships/hyperlink" Target="https://docs.google.com/spreadsheets/d/1ejIlrF-bOLu7Ic1hcHhT8_UDLnXYhw_irg-rm_81Ino/copy" TargetMode="External"/><Relationship Id="rId10" Type="http://schemas.openxmlformats.org/officeDocument/2006/relationships/hyperlink" Target="https://slidesgo.com/es/slidesgo-school/tips-para-presentaciones/como-modificar-una-grafica-en-nuestras-presentaciones?utm_source=slidesgo_template&amp;utm_medium=referral-link&amp;utm_campaign=how-to-modify-a-graph-in-our-templates&amp;utm_term=slidesgo-school&amp;utm_content=how-to-modify-a-graph-in-our-template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 Id="rId3" Type="http://schemas.openxmlformats.org/officeDocument/2006/relationships/slide" Target="/ppt/slides/slide31.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 Id="rId3" Type="http://schemas.openxmlformats.org/officeDocument/2006/relationships/slide" Target="/ppt/slides/slide32.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 Id="rId3" Type="http://schemas.openxmlformats.org/officeDocument/2006/relationships/slide" Target="/ppt/slides/slide33.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 Id="rId3" Type="http://schemas.openxmlformats.org/officeDocument/2006/relationships/slide" Target="/ppt/slides/slide34.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 Id="rId3" Type="http://schemas.openxmlformats.org/officeDocument/2006/relationships/slide" Target="/ppt/slides/slide35.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 Id="rId3" Type="http://schemas.openxmlformats.org/officeDocument/2006/relationships/slide" Target="/ppt/slides/slide36.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7.xml"/><Relationship Id="rId3" Type="http://schemas.openxmlformats.org/officeDocument/2006/relationships/slide" Target="/ppt/slides/slide37.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8.xml"/><Relationship Id="rId3" Type="http://schemas.openxmlformats.org/officeDocument/2006/relationships/slide" Target="/ppt/slides/slide38.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slide" Target="/ppt/slides/slide4.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 Id="rId3" Type="http://schemas.openxmlformats.org/officeDocument/2006/relationships/hyperlink" Target="https://www.freepik.com/free-vector/flat-washi-tape-pack_10213366.htm/?utm_source=slidesgo_template&amp;utm_medium=referral-link&amp;utm_campaign=s%20g_resources&amp;utm_content=freepik" TargetMode="External"/><Relationship Id="rId4" Type="http://schemas.openxmlformats.org/officeDocument/2006/relationships/hyperlink" Target="https://www.freepik.com/free-vector/hand-drawn-bullet-journal-elements_10632733.htm/?utm_source=slidesgo_template&amp;utm_medium=referral-link&amp;utm_campaign=s%20g_resources&amp;utm_content=freepik"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 Id="rId3" Type="http://schemas.openxmlformats.org/officeDocument/2006/relationships/hyperlink" Target="https://www.freepik.com/free-vector/hand-drawn-colorless-people-avatar-collection_4077609.htm/?utm_source=slidesgo_template&amp;utm_medium=referral-link&amp;utm_campaign=s%20g_resources&amp;utm_content=freepik" TargetMode="External"/><Relationship Id="rId4" Type="http://schemas.openxmlformats.org/officeDocument/2006/relationships/hyperlink" Target="https://www.freepik.com/free-photo/portrait-african-american-girl-with-her-books_16294684.htm/?utm_source=slidesgo_template&amp;utm_medium=referral-link&amp;utm_campaign=s%20g_resources&amp;utm_content=freepik" TargetMode="External"/><Relationship Id="rId5" Type="http://schemas.openxmlformats.org/officeDocument/2006/relationships/hyperlink" Target="https://www.freepik.com/free-photo/college-girl-boy-studying-together_16294745.htm/?utm_source=slidesgo_template&amp;utm_medium=referral-link&amp;utm_campaign=s%20g_resources&amp;utm_content=freepik" TargetMode="External"/><Relationship Id="rId6" Type="http://schemas.openxmlformats.org/officeDocument/2006/relationships/hyperlink" Target="https://www.flaticon.com/packs/college-67?word=student/?utm_source=slidesgo_template&amp;utm_medium=referral-link&amp;utm_campaign=s%20g_resources&amp;utm_content=flaticon"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2.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3.xml"/><Relationship Id="rId3" Type="http://schemas.openxmlformats.org/officeDocument/2006/relationships/hyperlink" Target="http://bit.ly/2PfT4lq" TargetMode="External"/><Relationship Id="rId4" Type="http://schemas.openxmlformats.org/officeDocument/2006/relationships/slide" Target="/ppt/slides/slide3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4.xml"/><Relationship Id="rId3" Type="http://schemas.openxmlformats.org/officeDocument/2006/relationships/hyperlink" Target="https://fonts.google.com/specimen/Lexend" TargetMode="External"/><Relationship Id="rId4" Type="http://schemas.openxmlformats.org/officeDocument/2006/relationships/hyperlink" Target="https://fonts.google.com/specimen/Nunito"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4.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7.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png"/><Relationship Id="rId14" Type="http://schemas.openxmlformats.org/officeDocument/2006/relationships/image" Target="../media/image3.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5.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6.xml"/><Relationship Id="rId3" Type="http://schemas.openxmlformats.org/officeDocument/2006/relationships/hyperlink" Target="https://bit.ly/2ZjL1pd"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slide" Target="/ppt/slides/slide5.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2.xml"/><Relationship Id="rId3" Type="http://schemas.openxmlformats.org/officeDocument/2006/relationships/hyperlink" Target="https://workspace.google.com/marketplace/app/icons_for_slides_docs/381578326502"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9.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slide" Target="/ppt/slides/slide6.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slide" Target="/ppt/slides/slide8.xml"/><Relationship Id="rId4" Type="http://schemas.openxmlformats.org/officeDocument/2006/relationships/slide" Target="/ppt/slides/slide7.xml"/><Relationship Id="rId5" Type="http://schemas.openxmlformats.org/officeDocument/2006/relationships/slide" Target="/ppt/slides/slide13.xml"/><Relationship Id="rId6" Type="http://schemas.openxmlformats.org/officeDocument/2006/relationships/slide" Target="/ppt/slides/slide19.xml"/><Relationship Id="rId7" Type="http://schemas.openxmlformats.org/officeDocument/2006/relationships/slide" Target="/ppt/slides/slide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9" name="Shape 1619"/>
        <p:cNvGrpSpPr/>
        <p:nvPr/>
      </p:nvGrpSpPr>
      <p:grpSpPr>
        <a:xfrm>
          <a:off x="0" y="0"/>
          <a:ext cx="0" cy="0"/>
          <a:chOff x="0" y="0"/>
          <a:chExt cx="0" cy="0"/>
        </a:xfrm>
      </p:grpSpPr>
      <p:sp>
        <p:nvSpPr>
          <p:cNvPr id="1620" name="Google Shape;1620;p41"/>
          <p:cNvSpPr txBox="1"/>
          <p:nvPr>
            <p:ph type="ctrTitle"/>
          </p:nvPr>
        </p:nvSpPr>
        <p:spPr>
          <a:xfrm>
            <a:off x="1242425" y="985550"/>
            <a:ext cx="6217800" cy="259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a:solidFill>
                  <a:schemeClr val="accent2"/>
                </a:solidFill>
              </a:rPr>
              <a:t>Pa</a:t>
            </a:r>
            <a:r>
              <a:rPr lang="es-419"/>
              <a:t>ck</a:t>
            </a:r>
            <a:r>
              <a:rPr lang="es-419">
                <a:solidFill>
                  <a:schemeClr val="accent2"/>
                </a:solidFill>
              </a:rPr>
              <a:t> de educación para estudiantes en forma de cuaderno </a:t>
            </a:r>
            <a:r>
              <a:rPr lang="es-419">
                <a:solidFill>
                  <a:schemeClr val="accent4"/>
                </a:solidFill>
              </a:rPr>
              <a:t>apaisado minimalista</a:t>
            </a:r>
            <a:endParaRPr>
              <a:solidFill>
                <a:schemeClr val="accent4"/>
              </a:solidFill>
            </a:endParaRPr>
          </a:p>
        </p:txBody>
      </p:sp>
      <p:sp>
        <p:nvSpPr>
          <p:cNvPr id="1621" name="Google Shape;1621;p41"/>
          <p:cNvSpPr/>
          <p:nvPr/>
        </p:nvSpPr>
        <p:spPr>
          <a:xfrm rot="-5400000">
            <a:off x="6941825" y="784710"/>
            <a:ext cx="12966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2" name="Google Shape;1622;p41"/>
          <p:cNvCxnSpPr>
            <a:stCxn id="1623" idx="6"/>
          </p:cNvCxnSpPr>
          <p:nvPr/>
        </p:nvCxnSpPr>
        <p:spPr>
          <a:xfrm>
            <a:off x="935730" y="3735229"/>
            <a:ext cx="6020700" cy="0"/>
          </a:xfrm>
          <a:prstGeom prst="straightConnector1">
            <a:avLst/>
          </a:prstGeom>
          <a:noFill/>
          <a:ln cap="flat" cmpd="sng" w="28575">
            <a:solidFill>
              <a:schemeClr val="accent3"/>
            </a:solidFill>
            <a:prstDash val="solid"/>
            <a:round/>
            <a:headEnd len="med" w="med" type="none"/>
            <a:tailEnd len="med" w="med" type="none"/>
          </a:ln>
        </p:spPr>
      </p:cxnSp>
      <p:sp>
        <p:nvSpPr>
          <p:cNvPr id="1624" name="Google Shape;1624;p41"/>
          <p:cNvSpPr/>
          <p:nvPr/>
        </p:nvSpPr>
        <p:spPr>
          <a:xfrm>
            <a:off x="1242425" y="4007750"/>
            <a:ext cx="5702100" cy="395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1"/>
          <p:cNvSpPr txBox="1"/>
          <p:nvPr>
            <p:ph idx="1" type="subTitle"/>
          </p:nvPr>
        </p:nvSpPr>
        <p:spPr>
          <a:xfrm>
            <a:off x="1242425" y="4066700"/>
            <a:ext cx="5244300" cy="2778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s-419"/>
              <a:t>Aquí es donde comienza la presentación</a:t>
            </a:r>
            <a:endParaRPr sz="1000">
              <a:latin typeface="Lexend Medium"/>
              <a:ea typeface="Lexend Medium"/>
              <a:cs typeface="Lexend Medium"/>
              <a:sym typeface="Lexend Medium"/>
            </a:endParaRPr>
          </a:p>
        </p:txBody>
      </p:sp>
      <p:sp>
        <p:nvSpPr>
          <p:cNvPr id="1626" name="Google Shape;1626;p41">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627" name="Google Shape;1627;p41">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628" name="Google Shape;1628;p41">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1629" name="Google Shape;1629;p41">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630" name="Google Shape;1630;p41">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2" name="Shape 1792"/>
        <p:cNvGrpSpPr/>
        <p:nvPr/>
      </p:nvGrpSpPr>
      <p:grpSpPr>
        <a:xfrm>
          <a:off x="0" y="0"/>
          <a:ext cx="0" cy="0"/>
          <a:chOff x="0" y="0"/>
          <a:chExt cx="0" cy="0"/>
        </a:xfrm>
      </p:grpSpPr>
      <p:sp>
        <p:nvSpPr>
          <p:cNvPr id="1793" name="Google Shape;1793;p50"/>
          <p:cNvSpPr txBox="1"/>
          <p:nvPr>
            <p:ph idx="1" type="body"/>
          </p:nvPr>
        </p:nvSpPr>
        <p:spPr>
          <a:xfrm>
            <a:off x="6549925" y="3586500"/>
            <a:ext cx="1525200" cy="71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419"/>
              <a:t>Este es un fondo para Zoom</a:t>
            </a:r>
            <a:endParaRPr/>
          </a:p>
        </p:txBody>
      </p:sp>
      <p:sp>
        <p:nvSpPr>
          <p:cNvPr id="1794" name="Google Shape;1794;p50"/>
          <p:cNvSpPr/>
          <p:nvPr/>
        </p:nvSpPr>
        <p:spPr>
          <a:xfrm flipH="1">
            <a:off x="105950" y="1250575"/>
            <a:ext cx="2372700" cy="7125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0"/>
          <p:cNvSpPr/>
          <p:nvPr/>
        </p:nvSpPr>
        <p:spPr>
          <a:xfrm flipH="1">
            <a:off x="242475" y="2056425"/>
            <a:ext cx="1832400" cy="289800"/>
          </a:xfrm>
          <a:prstGeom prst="chevron">
            <a:avLst>
              <a:gd fmla="val 28620" name="adj"/>
            </a:avLst>
          </a:prstGeom>
          <a:solidFill>
            <a:schemeClr val="lt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0"/>
          <p:cNvSpPr/>
          <p:nvPr/>
        </p:nvSpPr>
        <p:spPr>
          <a:xfrm flipH="1">
            <a:off x="242475" y="2439575"/>
            <a:ext cx="1832400" cy="289800"/>
          </a:xfrm>
          <a:prstGeom prst="chevron">
            <a:avLst>
              <a:gd fmla="val 28620" name="adj"/>
            </a:avLst>
          </a:prstGeom>
          <a:solidFill>
            <a:schemeClr val="accent4"/>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0"/>
          <p:cNvSpPr/>
          <p:nvPr/>
        </p:nvSpPr>
        <p:spPr>
          <a:xfrm flipH="1">
            <a:off x="242500" y="2849550"/>
            <a:ext cx="962700" cy="289800"/>
          </a:xfrm>
          <a:prstGeom prst="chevron">
            <a:avLst>
              <a:gd fmla="val 28620" name="adj"/>
            </a:avLst>
          </a:prstGeom>
          <a:solidFill>
            <a:schemeClr val="l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1" name="Shape 1801"/>
        <p:cNvGrpSpPr/>
        <p:nvPr/>
      </p:nvGrpSpPr>
      <p:grpSpPr>
        <a:xfrm>
          <a:off x="0" y="0"/>
          <a:ext cx="0" cy="0"/>
          <a:chOff x="0" y="0"/>
          <a:chExt cx="0" cy="0"/>
        </a:xfrm>
      </p:grpSpPr>
      <p:sp>
        <p:nvSpPr>
          <p:cNvPr id="1802" name="Google Shape;1802;p51"/>
          <p:cNvSpPr txBox="1"/>
          <p:nvPr>
            <p:ph idx="1" type="body"/>
          </p:nvPr>
        </p:nvSpPr>
        <p:spPr>
          <a:xfrm>
            <a:off x="5364500" y="3907600"/>
            <a:ext cx="1494000" cy="69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419"/>
              <a:t>Este es un fondo para Zoom</a:t>
            </a:r>
            <a:endParaRPr/>
          </a:p>
        </p:txBody>
      </p:sp>
      <p:sp>
        <p:nvSpPr>
          <p:cNvPr id="1803" name="Google Shape;1803;p51"/>
          <p:cNvSpPr/>
          <p:nvPr/>
        </p:nvSpPr>
        <p:spPr>
          <a:xfrm rot="10800000">
            <a:off x="6156175" y="1185625"/>
            <a:ext cx="11859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1"/>
          <p:cNvSpPr/>
          <p:nvPr/>
        </p:nvSpPr>
        <p:spPr>
          <a:xfrm rot="10800000">
            <a:off x="6156175" y="1729125"/>
            <a:ext cx="1185900" cy="415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flipH="1" rot="10800000">
            <a:off x="1839100" y="4187700"/>
            <a:ext cx="1185900" cy="415800"/>
          </a:xfrm>
          <a:prstGeom prst="chevron">
            <a:avLst>
              <a:gd fmla="val 28620" name="adj"/>
            </a:avLst>
          </a:prstGeom>
          <a:solidFill>
            <a:schemeClr val="accent4"/>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9" name="Shape 1809"/>
        <p:cNvGrpSpPr/>
        <p:nvPr/>
      </p:nvGrpSpPr>
      <p:grpSpPr>
        <a:xfrm>
          <a:off x="0" y="0"/>
          <a:ext cx="0" cy="0"/>
          <a:chOff x="0" y="0"/>
          <a:chExt cx="0" cy="0"/>
        </a:xfrm>
      </p:grpSpPr>
      <p:sp>
        <p:nvSpPr>
          <p:cNvPr id="1810" name="Google Shape;1810;p52"/>
          <p:cNvSpPr txBox="1"/>
          <p:nvPr>
            <p:ph idx="1" type="body"/>
          </p:nvPr>
        </p:nvSpPr>
        <p:spPr>
          <a:xfrm>
            <a:off x="1218525" y="1095575"/>
            <a:ext cx="1453800" cy="78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419"/>
              <a:t>Este es un fondo para Z</a:t>
            </a:r>
            <a:r>
              <a:rPr lang="es-419"/>
              <a:t>oom</a:t>
            </a:r>
            <a:endParaRPr/>
          </a:p>
        </p:txBody>
      </p:sp>
      <p:sp>
        <p:nvSpPr>
          <p:cNvPr id="1811" name="Google Shape;1811;p52"/>
          <p:cNvSpPr/>
          <p:nvPr/>
        </p:nvSpPr>
        <p:spPr>
          <a:xfrm flipH="1" rot="5400000">
            <a:off x="6991700" y="692669"/>
            <a:ext cx="962700" cy="289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2"/>
          <p:cNvSpPr/>
          <p:nvPr/>
        </p:nvSpPr>
        <p:spPr>
          <a:xfrm flipH="1" rot="5400000">
            <a:off x="6608550" y="692669"/>
            <a:ext cx="962700" cy="289800"/>
          </a:xfrm>
          <a:prstGeom prst="chevron">
            <a:avLst>
              <a:gd fmla="val 28620" name="adj"/>
            </a:avLst>
          </a:prstGeom>
          <a:solidFill>
            <a:schemeClr val="lt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2"/>
          <p:cNvSpPr/>
          <p:nvPr/>
        </p:nvSpPr>
        <p:spPr>
          <a:xfrm flipH="1" rot="5400000">
            <a:off x="6198563" y="692688"/>
            <a:ext cx="962700" cy="289800"/>
          </a:xfrm>
          <a:prstGeom prst="chevron">
            <a:avLst>
              <a:gd fmla="val 28620" name="adj"/>
            </a:avLst>
          </a:prstGeom>
          <a:solidFill>
            <a:schemeClr val="l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2"/>
          <p:cNvSpPr/>
          <p:nvPr/>
        </p:nvSpPr>
        <p:spPr>
          <a:xfrm>
            <a:off x="7811650" y="3450794"/>
            <a:ext cx="962700" cy="289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2"/>
          <p:cNvSpPr/>
          <p:nvPr/>
        </p:nvSpPr>
        <p:spPr>
          <a:xfrm rot="5400000">
            <a:off x="910150" y="4134094"/>
            <a:ext cx="962700" cy="289800"/>
          </a:xfrm>
          <a:prstGeom prst="chevron">
            <a:avLst>
              <a:gd fmla="val 28620" name="adj"/>
            </a:avLst>
          </a:prstGeom>
          <a:solidFill>
            <a:schemeClr val="lt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9" name="Shape 1819"/>
        <p:cNvGrpSpPr/>
        <p:nvPr/>
      </p:nvGrpSpPr>
      <p:grpSpPr>
        <a:xfrm>
          <a:off x="0" y="0"/>
          <a:ext cx="0" cy="0"/>
          <a:chOff x="0" y="0"/>
          <a:chExt cx="0" cy="0"/>
        </a:xfrm>
      </p:grpSpPr>
      <p:sp>
        <p:nvSpPr>
          <p:cNvPr id="1820" name="Google Shape;1820;p53"/>
          <p:cNvSpPr/>
          <p:nvPr/>
        </p:nvSpPr>
        <p:spPr>
          <a:xfrm>
            <a:off x="4830825" y="1590000"/>
            <a:ext cx="4226400" cy="1963500"/>
          </a:xfrm>
          <a:prstGeom prst="chevron">
            <a:avLst>
              <a:gd fmla="val 23098" name="adj"/>
            </a:avLst>
          </a:prstGeom>
          <a:solidFill>
            <a:schemeClr val="l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3"/>
          <p:cNvSpPr txBox="1"/>
          <p:nvPr>
            <p:ph idx="1" type="subTitle"/>
          </p:nvPr>
        </p:nvSpPr>
        <p:spPr>
          <a:xfrm>
            <a:off x="1640122" y="2655900"/>
            <a:ext cx="3289500" cy="711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s-419"/>
              <a:t>Describe en qué consiste esta sección si lo necesitas</a:t>
            </a:r>
            <a:endParaRPr/>
          </a:p>
        </p:txBody>
      </p:sp>
      <p:sp>
        <p:nvSpPr>
          <p:cNvPr id="1822" name="Google Shape;1822;p53"/>
          <p:cNvSpPr txBox="1"/>
          <p:nvPr>
            <p:ph type="title"/>
          </p:nvPr>
        </p:nvSpPr>
        <p:spPr>
          <a:xfrm>
            <a:off x="1640119" y="1776325"/>
            <a:ext cx="32895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419"/>
              <a:t>Kit de avatar</a:t>
            </a:r>
            <a:endParaRPr/>
          </a:p>
        </p:txBody>
      </p:sp>
      <p:sp>
        <p:nvSpPr>
          <p:cNvPr id="1823" name="Google Shape;1823;p53"/>
          <p:cNvSpPr txBox="1"/>
          <p:nvPr>
            <p:ph idx="2" type="title"/>
          </p:nvPr>
        </p:nvSpPr>
        <p:spPr>
          <a:xfrm>
            <a:off x="5167781" y="1590000"/>
            <a:ext cx="23361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a:t>03</a:t>
            </a:r>
            <a:endParaRPr/>
          </a:p>
        </p:txBody>
      </p:sp>
      <p:sp>
        <p:nvSpPr>
          <p:cNvPr id="1824" name="Google Shape;1824;p53">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3">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3"/>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827" name="Google Shape;1827;p53"/>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828" name="Google Shape;1828;p53">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829" name="Google Shape;1829;p53">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830" name="Google Shape;1830;p53">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1831" name="Google Shape;1831;p53">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832" name="Google Shape;1832;p53">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6" name="Shape 1836"/>
        <p:cNvGrpSpPr/>
        <p:nvPr/>
      </p:nvGrpSpPr>
      <p:grpSpPr>
        <a:xfrm>
          <a:off x="0" y="0"/>
          <a:ext cx="0" cy="0"/>
          <a:chOff x="0" y="0"/>
          <a:chExt cx="0" cy="0"/>
        </a:xfrm>
      </p:grpSpPr>
      <p:sp>
        <p:nvSpPr>
          <p:cNvPr id="1837" name="Google Shape;1837;p54"/>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Cómo hacer tu avatar</a:t>
            </a:r>
            <a:endParaRPr/>
          </a:p>
        </p:txBody>
      </p:sp>
      <p:sp>
        <p:nvSpPr>
          <p:cNvPr id="1838" name="Google Shape;1838;p54">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4">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4"/>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841" name="Google Shape;1841;p54"/>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842" name="Google Shape;1842;p54"/>
          <p:cNvSpPr/>
          <p:nvPr/>
        </p:nvSpPr>
        <p:spPr>
          <a:xfrm rot="10800000">
            <a:off x="7513350" y="2581560"/>
            <a:ext cx="12966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844" name="Google Shape;1844;p54">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845" name="Google Shape;1845;p54">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t>Avatares</a:t>
            </a:r>
            <a:endParaRPr sz="1000">
              <a:solidFill>
                <a:schemeClr val="dk1"/>
              </a:solidFill>
              <a:latin typeface="Lexend Medium"/>
              <a:ea typeface="Lexend Medium"/>
              <a:cs typeface="Lexend Medium"/>
              <a:sym typeface="Lexend Medium"/>
            </a:endParaRPr>
          </a:p>
        </p:txBody>
      </p:sp>
      <p:sp>
        <p:nvSpPr>
          <p:cNvPr id="1846" name="Google Shape;1846;p54">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847" name="Google Shape;1847;p54">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
        <p:nvSpPr>
          <p:cNvPr id="1848" name="Google Shape;1848;p54"/>
          <p:cNvSpPr/>
          <p:nvPr/>
        </p:nvSpPr>
        <p:spPr>
          <a:xfrm rot="5400000">
            <a:off x="1665085" y="2466523"/>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4"/>
          <p:cNvSpPr/>
          <p:nvPr/>
        </p:nvSpPr>
        <p:spPr>
          <a:xfrm rot="5400000">
            <a:off x="1665085" y="338589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4"/>
          <p:cNvSpPr txBox="1"/>
          <p:nvPr>
            <p:ph idx="1" type="subTitle"/>
          </p:nvPr>
        </p:nvSpPr>
        <p:spPr>
          <a:xfrm>
            <a:off x="2595496" y="2357484"/>
            <a:ext cx="48033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Paso 2</a:t>
            </a:r>
            <a:endParaRPr/>
          </a:p>
        </p:txBody>
      </p:sp>
      <p:sp>
        <p:nvSpPr>
          <p:cNvPr id="1851" name="Google Shape;1851;p54"/>
          <p:cNvSpPr txBox="1"/>
          <p:nvPr>
            <p:ph idx="3" type="subTitle"/>
          </p:nvPr>
        </p:nvSpPr>
        <p:spPr>
          <a:xfrm>
            <a:off x="2595499" y="1435997"/>
            <a:ext cx="48033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Paso 1</a:t>
            </a:r>
            <a:endParaRPr/>
          </a:p>
        </p:txBody>
      </p:sp>
      <p:sp>
        <p:nvSpPr>
          <p:cNvPr id="1852" name="Google Shape;1852;p54"/>
          <p:cNvSpPr txBox="1"/>
          <p:nvPr>
            <p:ph idx="4" type="subTitle"/>
          </p:nvPr>
        </p:nvSpPr>
        <p:spPr>
          <a:xfrm>
            <a:off x="2595485" y="1776275"/>
            <a:ext cx="4803300" cy="4884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¡Personaliza el avatar para que tenga todos los complementos que quieras!</a:t>
            </a:r>
            <a:endParaRPr/>
          </a:p>
        </p:txBody>
      </p:sp>
      <p:sp>
        <p:nvSpPr>
          <p:cNvPr id="1853" name="Google Shape;1853;p54"/>
          <p:cNvSpPr txBox="1"/>
          <p:nvPr>
            <p:ph idx="2" type="subTitle"/>
          </p:nvPr>
        </p:nvSpPr>
        <p:spPr>
          <a:xfrm>
            <a:off x="2595485" y="2697763"/>
            <a:ext cx="4803300" cy="4884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Haz clic en los accesorios y arrástralos al avatar para personalizarlo</a:t>
            </a:r>
            <a:endParaRPr/>
          </a:p>
        </p:txBody>
      </p:sp>
      <p:sp>
        <p:nvSpPr>
          <p:cNvPr id="1854" name="Google Shape;1854;p54"/>
          <p:cNvSpPr txBox="1"/>
          <p:nvPr>
            <p:ph idx="4294967295" type="subTitle"/>
          </p:nvPr>
        </p:nvSpPr>
        <p:spPr>
          <a:xfrm>
            <a:off x="2595515" y="3278972"/>
            <a:ext cx="48033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Paso 3</a:t>
            </a:r>
            <a:endParaRPr/>
          </a:p>
        </p:txBody>
      </p:sp>
      <p:sp>
        <p:nvSpPr>
          <p:cNvPr id="1855" name="Google Shape;1855;p54"/>
          <p:cNvSpPr txBox="1"/>
          <p:nvPr>
            <p:ph idx="4294967295" type="subTitle"/>
          </p:nvPr>
        </p:nvSpPr>
        <p:spPr>
          <a:xfrm>
            <a:off x="2595510" y="3619250"/>
            <a:ext cx="4803300" cy="4884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Por último, puedes cambiar el color de cualquier pieza si lo necesitas</a:t>
            </a:r>
            <a:endParaRPr/>
          </a:p>
        </p:txBody>
      </p:sp>
      <p:sp>
        <p:nvSpPr>
          <p:cNvPr id="1856" name="Google Shape;1856;p54"/>
          <p:cNvSpPr/>
          <p:nvPr/>
        </p:nvSpPr>
        <p:spPr>
          <a:xfrm rot="5400000">
            <a:off x="1665085" y="154714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7" name="Google Shape;1857;p54"/>
          <p:cNvGrpSpPr/>
          <p:nvPr/>
        </p:nvGrpSpPr>
        <p:grpSpPr>
          <a:xfrm>
            <a:off x="1922273" y="3495053"/>
            <a:ext cx="310905" cy="446790"/>
            <a:chOff x="7124536" y="2005124"/>
            <a:chExt cx="310905" cy="446790"/>
          </a:xfrm>
        </p:grpSpPr>
        <p:sp>
          <p:nvSpPr>
            <p:cNvPr id="1858" name="Google Shape;1858;p54"/>
            <p:cNvSpPr/>
            <p:nvPr/>
          </p:nvSpPr>
          <p:spPr>
            <a:xfrm>
              <a:off x="7234052" y="2160423"/>
              <a:ext cx="13429" cy="27877"/>
            </a:xfrm>
            <a:custGeom>
              <a:rect b="b" l="l" r="r" t="t"/>
              <a:pathLst>
                <a:path extrusionOk="0" h="629" w="303">
                  <a:moveTo>
                    <a:pt x="152" y="1"/>
                  </a:moveTo>
                  <a:cubicBezTo>
                    <a:pt x="64" y="1"/>
                    <a:pt x="1" y="76"/>
                    <a:pt x="1" y="151"/>
                  </a:cubicBezTo>
                  <a:lnTo>
                    <a:pt x="1" y="478"/>
                  </a:lnTo>
                  <a:cubicBezTo>
                    <a:pt x="1" y="566"/>
                    <a:pt x="64" y="628"/>
                    <a:pt x="152" y="628"/>
                  </a:cubicBezTo>
                  <a:cubicBezTo>
                    <a:pt x="227" y="628"/>
                    <a:pt x="302" y="566"/>
                    <a:pt x="302" y="478"/>
                  </a:cubicBezTo>
                  <a:lnTo>
                    <a:pt x="302" y="151"/>
                  </a:lnTo>
                  <a:cubicBezTo>
                    <a:pt x="302" y="76"/>
                    <a:pt x="227"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7296367" y="2160423"/>
              <a:ext cx="12853" cy="27877"/>
            </a:xfrm>
            <a:custGeom>
              <a:rect b="b" l="l" r="r" t="t"/>
              <a:pathLst>
                <a:path extrusionOk="0" h="629" w="290">
                  <a:moveTo>
                    <a:pt x="139" y="1"/>
                  </a:moveTo>
                  <a:cubicBezTo>
                    <a:pt x="64" y="1"/>
                    <a:pt x="1" y="76"/>
                    <a:pt x="1" y="151"/>
                  </a:cubicBezTo>
                  <a:lnTo>
                    <a:pt x="1" y="478"/>
                  </a:lnTo>
                  <a:cubicBezTo>
                    <a:pt x="1" y="566"/>
                    <a:pt x="64" y="628"/>
                    <a:pt x="139" y="628"/>
                  </a:cubicBezTo>
                  <a:cubicBezTo>
                    <a:pt x="226" y="628"/>
                    <a:pt x="290" y="566"/>
                    <a:pt x="290" y="478"/>
                  </a:cubicBezTo>
                  <a:lnTo>
                    <a:pt x="290" y="151"/>
                  </a:lnTo>
                  <a:cubicBezTo>
                    <a:pt x="290" y="76"/>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7249121" y="2205364"/>
              <a:ext cx="45073" cy="22426"/>
            </a:xfrm>
            <a:custGeom>
              <a:rect b="b" l="l" r="r" t="t"/>
              <a:pathLst>
                <a:path extrusionOk="0" h="506" w="1017">
                  <a:moveTo>
                    <a:pt x="164" y="1"/>
                  </a:moveTo>
                  <a:cubicBezTo>
                    <a:pt x="143" y="1"/>
                    <a:pt x="121" y="6"/>
                    <a:pt x="101" y="16"/>
                  </a:cubicBezTo>
                  <a:cubicBezTo>
                    <a:pt x="37" y="66"/>
                    <a:pt x="0" y="154"/>
                    <a:pt x="37" y="217"/>
                  </a:cubicBezTo>
                  <a:cubicBezTo>
                    <a:pt x="138" y="392"/>
                    <a:pt x="314" y="506"/>
                    <a:pt x="514" y="506"/>
                  </a:cubicBezTo>
                  <a:cubicBezTo>
                    <a:pt x="703" y="506"/>
                    <a:pt x="879" y="392"/>
                    <a:pt x="979" y="230"/>
                  </a:cubicBezTo>
                  <a:cubicBezTo>
                    <a:pt x="1016" y="154"/>
                    <a:pt x="991" y="66"/>
                    <a:pt x="916" y="29"/>
                  </a:cubicBezTo>
                  <a:cubicBezTo>
                    <a:pt x="892" y="17"/>
                    <a:pt x="866" y="11"/>
                    <a:pt x="841" y="11"/>
                  </a:cubicBezTo>
                  <a:cubicBezTo>
                    <a:pt x="789" y="11"/>
                    <a:pt x="741" y="36"/>
                    <a:pt x="715" y="79"/>
                  </a:cubicBezTo>
                  <a:cubicBezTo>
                    <a:pt x="678" y="154"/>
                    <a:pt x="603" y="205"/>
                    <a:pt x="514" y="205"/>
                  </a:cubicBezTo>
                  <a:cubicBezTo>
                    <a:pt x="427" y="205"/>
                    <a:pt x="339" y="154"/>
                    <a:pt x="302" y="79"/>
                  </a:cubicBezTo>
                  <a:cubicBezTo>
                    <a:pt x="274" y="33"/>
                    <a:pt x="220" y="1"/>
                    <a:pt x="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7124536" y="2005124"/>
              <a:ext cx="310905" cy="446790"/>
            </a:xfrm>
            <a:custGeom>
              <a:rect b="b" l="l" r="r" t="t"/>
              <a:pathLst>
                <a:path extrusionOk="0" h="10081" w="7015">
                  <a:moveTo>
                    <a:pt x="3319" y="289"/>
                  </a:moveTo>
                  <a:cubicBezTo>
                    <a:pt x="3373" y="289"/>
                    <a:pt x="3426" y="299"/>
                    <a:pt x="3476" y="317"/>
                  </a:cubicBezTo>
                  <a:lnTo>
                    <a:pt x="5522" y="869"/>
                  </a:lnTo>
                  <a:lnTo>
                    <a:pt x="3376" y="869"/>
                  </a:lnTo>
                  <a:cubicBezTo>
                    <a:pt x="3288" y="869"/>
                    <a:pt x="3225" y="933"/>
                    <a:pt x="3225" y="1020"/>
                  </a:cubicBezTo>
                  <a:cubicBezTo>
                    <a:pt x="3225" y="1095"/>
                    <a:pt x="3288" y="1170"/>
                    <a:pt x="3376" y="1170"/>
                  </a:cubicBezTo>
                  <a:lnTo>
                    <a:pt x="5698" y="1170"/>
                  </a:lnTo>
                  <a:lnTo>
                    <a:pt x="3476" y="1773"/>
                  </a:lnTo>
                  <a:cubicBezTo>
                    <a:pt x="3426" y="1792"/>
                    <a:pt x="3373" y="1801"/>
                    <a:pt x="3319" y="1801"/>
                  </a:cubicBezTo>
                  <a:cubicBezTo>
                    <a:pt x="3266" y="1801"/>
                    <a:pt x="3213" y="1792"/>
                    <a:pt x="3163" y="1773"/>
                  </a:cubicBezTo>
                  <a:lnTo>
                    <a:pt x="2259" y="1535"/>
                  </a:lnTo>
                  <a:cubicBezTo>
                    <a:pt x="2246" y="1530"/>
                    <a:pt x="2232" y="1528"/>
                    <a:pt x="2219" y="1528"/>
                  </a:cubicBezTo>
                  <a:cubicBezTo>
                    <a:pt x="2159" y="1528"/>
                    <a:pt x="2104" y="1573"/>
                    <a:pt x="2083" y="1635"/>
                  </a:cubicBezTo>
                  <a:cubicBezTo>
                    <a:pt x="2058" y="1711"/>
                    <a:pt x="2109" y="1798"/>
                    <a:pt x="2184" y="1811"/>
                  </a:cubicBezTo>
                  <a:lnTo>
                    <a:pt x="3087" y="2062"/>
                  </a:lnTo>
                  <a:cubicBezTo>
                    <a:pt x="3163" y="2087"/>
                    <a:pt x="3238" y="2099"/>
                    <a:pt x="3325" y="2099"/>
                  </a:cubicBezTo>
                  <a:cubicBezTo>
                    <a:pt x="3401" y="2099"/>
                    <a:pt x="3476" y="2087"/>
                    <a:pt x="3564" y="2062"/>
                  </a:cubicBezTo>
                  <a:lnTo>
                    <a:pt x="5371" y="1560"/>
                  </a:lnTo>
                  <a:lnTo>
                    <a:pt x="5371" y="2865"/>
                  </a:lnTo>
                  <a:lnTo>
                    <a:pt x="3350" y="2514"/>
                  </a:lnTo>
                  <a:lnTo>
                    <a:pt x="3300" y="2514"/>
                  </a:lnTo>
                  <a:cubicBezTo>
                    <a:pt x="3288" y="2514"/>
                    <a:pt x="1280" y="2865"/>
                    <a:pt x="1280" y="2865"/>
                  </a:cubicBezTo>
                  <a:lnTo>
                    <a:pt x="1280" y="1560"/>
                  </a:lnTo>
                  <a:lnTo>
                    <a:pt x="1531" y="1635"/>
                  </a:lnTo>
                  <a:cubicBezTo>
                    <a:pt x="1545" y="1640"/>
                    <a:pt x="1558" y="1642"/>
                    <a:pt x="1572" y="1642"/>
                  </a:cubicBezTo>
                  <a:cubicBezTo>
                    <a:pt x="1635" y="1642"/>
                    <a:pt x="1696" y="1597"/>
                    <a:pt x="1707" y="1535"/>
                  </a:cubicBezTo>
                  <a:cubicBezTo>
                    <a:pt x="1732" y="1447"/>
                    <a:pt x="1682" y="1371"/>
                    <a:pt x="1607" y="1346"/>
                  </a:cubicBezTo>
                  <a:lnTo>
                    <a:pt x="502" y="1045"/>
                  </a:lnTo>
                  <a:lnTo>
                    <a:pt x="3163" y="317"/>
                  </a:lnTo>
                  <a:cubicBezTo>
                    <a:pt x="3213" y="299"/>
                    <a:pt x="3266" y="289"/>
                    <a:pt x="3319" y="289"/>
                  </a:cubicBezTo>
                  <a:close/>
                  <a:moveTo>
                    <a:pt x="1418" y="3141"/>
                  </a:moveTo>
                  <a:lnTo>
                    <a:pt x="1418" y="3279"/>
                  </a:lnTo>
                  <a:cubicBezTo>
                    <a:pt x="1368" y="3279"/>
                    <a:pt x="1317" y="3292"/>
                    <a:pt x="1280" y="3304"/>
                  </a:cubicBezTo>
                  <a:lnTo>
                    <a:pt x="1280" y="3166"/>
                  </a:lnTo>
                  <a:lnTo>
                    <a:pt x="1418" y="3141"/>
                  </a:lnTo>
                  <a:close/>
                  <a:moveTo>
                    <a:pt x="5221" y="3141"/>
                  </a:moveTo>
                  <a:lnTo>
                    <a:pt x="5371" y="3166"/>
                  </a:lnTo>
                  <a:lnTo>
                    <a:pt x="5371" y="3304"/>
                  </a:lnTo>
                  <a:cubicBezTo>
                    <a:pt x="5321" y="3292"/>
                    <a:pt x="5271" y="3279"/>
                    <a:pt x="5221" y="3279"/>
                  </a:cubicBezTo>
                  <a:lnTo>
                    <a:pt x="5221" y="3141"/>
                  </a:lnTo>
                  <a:close/>
                  <a:moveTo>
                    <a:pt x="6488" y="3304"/>
                  </a:moveTo>
                  <a:cubicBezTo>
                    <a:pt x="6613" y="3304"/>
                    <a:pt x="6714" y="3404"/>
                    <a:pt x="6714" y="3530"/>
                  </a:cubicBezTo>
                  <a:cubicBezTo>
                    <a:pt x="6714" y="3655"/>
                    <a:pt x="6613" y="3756"/>
                    <a:pt x="6488" y="3756"/>
                  </a:cubicBezTo>
                  <a:cubicBezTo>
                    <a:pt x="6375" y="3756"/>
                    <a:pt x="6275" y="3655"/>
                    <a:pt x="6275" y="3530"/>
                  </a:cubicBezTo>
                  <a:cubicBezTo>
                    <a:pt x="6275" y="3404"/>
                    <a:pt x="6375" y="3304"/>
                    <a:pt x="6488" y="3304"/>
                  </a:cubicBezTo>
                  <a:close/>
                  <a:moveTo>
                    <a:pt x="1418" y="3568"/>
                  </a:moveTo>
                  <a:lnTo>
                    <a:pt x="1418" y="4070"/>
                  </a:lnTo>
                  <a:cubicBezTo>
                    <a:pt x="1280" y="4070"/>
                    <a:pt x="1167" y="3956"/>
                    <a:pt x="1167" y="3819"/>
                  </a:cubicBezTo>
                  <a:cubicBezTo>
                    <a:pt x="1167" y="3680"/>
                    <a:pt x="1280" y="3568"/>
                    <a:pt x="1418" y="3568"/>
                  </a:cubicBezTo>
                  <a:close/>
                  <a:moveTo>
                    <a:pt x="5221" y="3568"/>
                  </a:moveTo>
                  <a:cubicBezTo>
                    <a:pt x="5358" y="3568"/>
                    <a:pt x="5472" y="3680"/>
                    <a:pt x="5472" y="3819"/>
                  </a:cubicBezTo>
                  <a:cubicBezTo>
                    <a:pt x="5472" y="3956"/>
                    <a:pt x="5358" y="4070"/>
                    <a:pt x="5221" y="4070"/>
                  </a:cubicBezTo>
                  <a:lnTo>
                    <a:pt x="5221" y="3568"/>
                  </a:lnTo>
                  <a:close/>
                  <a:moveTo>
                    <a:pt x="3325" y="2815"/>
                  </a:moveTo>
                  <a:lnTo>
                    <a:pt x="4920" y="3091"/>
                  </a:lnTo>
                  <a:lnTo>
                    <a:pt x="4920" y="4182"/>
                  </a:lnTo>
                  <a:cubicBezTo>
                    <a:pt x="4920" y="5061"/>
                    <a:pt x="4204" y="5789"/>
                    <a:pt x="3325" y="5789"/>
                  </a:cubicBezTo>
                  <a:cubicBezTo>
                    <a:pt x="2435" y="5789"/>
                    <a:pt x="1719" y="5061"/>
                    <a:pt x="1719" y="4182"/>
                  </a:cubicBezTo>
                  <a:lnTo>
                    <a:pt x="1719" y="3091"/>
                  </a:lnTo>
                  <a:lnTo>
                    <a:pt x="3325" y="2815"/>
                  </a:lnTo>
                  <a:close/>
                  <a:moveTo>
                    <a:pt x="3564" y="6065"/>
                  </a:moveTo>
                  <a:lnTo>
                    <a:pt x="3564" y="6379"/>
                  </a:lnTo>
                  <a:cubicBezTo>
                    <a:pt x="3564" y="6517"/>
                    <a:pt x="3451" y="6617"/>
                    <a:pt x="3325" y="6617"/>
                  </a:cubicBezTo>
                  <a:cubicBezTo>
                    <a:pt x="3188" y="6617"/>
                    <a:pt x="3087" y="6517"/>
                    <a:pt x="3087" y="6379"/>
                  </a:cubicBezTo>
                  <a:lnTo>
                    <a:pt x="3087" y="6065"/>
                  </a:lnTo>
                  <a:cubicBezTo>
                    <a:pt x="3163" y="6078"/>
                    <a:pt x="3238" y="6078"/>
                    <a:pt x="3325" y="6078"/>
                  </a:cubicBezTo>
                  <a:cubicBezTo>
                    <a:pt x="3401" y="6078"/>
                    <a:pt x="3476" y="6078"/>
                    <a:pt x="3564" y="6065"/>
                  </a:cubicBezTo>
                  <a:close/>
                  <a:moveTo>
                    <a:pt x="1280" y="4346"/>
                  </a:moveTo>
                  <a:cubicBezTo>
                    <a:pt x="1317" y="4358"/>
                    <a:pt x="1368" y="4371"/>
                    <a:pt x="1418" y="4371"/>
                  </a:cubicBezTo>
                  <a:lnTo>
                    <a:pt x="1431" y="4371"/>
                  </a:lnTo>
                  <a:cubicBezTo>
                    <a:pt x="1506" y="5149"/>
                    <a:pt x="2058" y="5789"/>
                    <a:pt x="2786" y="6003"/>
                  </a:cubicBezTo>
                  <a:lnTo>
                    <a:pt x="2786" y="6203"/>
                  </a:lnTo>
                  <a:cubicBezTo>
                    <a:pt x="2259" y="6316"/>
                    <a:pt x="1807" y="6617"/>
                    <a:pt x="1468" y="7019"/>
                  </a:cubicBezTo>
                  <a:cubicBezTo>
                    <a:pt x="1343" y="6793"/>
                    <a:pt x="1280" y="6542"/>
                    <a:pt x="1280" y="6266"/>
                  </a:cubicBezTo>
                  <a:lnTo>
                    <a:pt x="1280" y="4346"/>
                  </a:lnTo>
                  <a:close/>
                  <a:moveTo>
                    <a:pt x="5371" y="4346"/>
                  </a:moveTo>
                  <a:lnTo>
                    <a:pt x="5371" y="6266"/>
                  </a:lnTo>
                  <a:cubicBezTo>
                    <a:pt x="5371" y="6542"/>
                    <a:pt x="5296" y="6793"/>
                    <a:pt x="5171" y="7019"/>
                  </a:cubicBezTo>
                  <a:cubicBezTo>
                    <a:pt x="4844" y="6617"/>
                    <a:pt x="4380" y="6316"/>
                    <a:pt x="3852" y="6203"/>
                  </a:cubicBezTo>
                  <a:lnTo>
                    <a:pt x="3852" y="6003"/>
                  </a:lnTo>
                  <a:cubicBezTo>
                    <a:pt x="4580" y="5789"/>
                    <a:pt x="5132" y="5149"/>
                    <a:pt x="5208" y="4371"/>
                  </a:cubicBezTo>
                  <a:lnTo>
                    <a:pt x="5221" y="4371"/>
                  </a:lnTo>
                  <a:cubicBezTo>
                    <a:pt x="5271" y="4371"/>
                    <a:pt x="5321" y="4358"/>
                    <a:pt x="5371" y="4346"/>
                  </a:cubicBezTo>
                  <a:close/>
                  <a:moveTo>
                    <a:pt x="3840" y="6505"/>
                  </a:moveTo>
                  <a:cubicBezTo>
                    <a:pt x="4167" y="6580"/>
                    <a:pt x="4455" y="6742"/>
                    <a:pt x="4694" y="6943"/>
                  </a:cubicBezTo>
                  <a:lnTo>
                    <a:pt x="3564" y="7609"/>
                  </a:lnTo>
                  <a:cubicBezTo>
                    <a:pt x="3489" y="7653"/>
                    <a:pt x="3404" y="7674"/>
                    <a:pt x="3319" y="7674"/>
                  </a:cubicBezTo>
                  <a:cubicBezTo>
                    <a:pt x="3234" y="7674"/>
                    <a:pt x="3150" y="7653"/>
                    <a:pt x="3074" y="7609"/>
                  </a:cubicBezTo>
                  <a:lnTo>
                    <a:pt x="1958" y="6943"/>
                  </a:lnTo>
                  <a:cubicBezTo>
                    <a:pt x="2196" y="6742"/>
                    <a:pt x="2485" y="6580"/>
                    <a:pt x="2798" y="6505"/>
                  </a:cubicBezTo>
                  <a:cubicBezTo>
                    <a:pt x="2848" y="6742"/>
                    <a:pt x="3062" y="6918"/>
                    <a:pt x="3325" y="6918"/>
                  </a:cubicBezTo>
                  <a:cubicBezTo>
                    <a:pt x="3576" y="6918"/>
                    <a:pt x="3790" y="6742"/>
                    <a:pt x="3840" y="6505"/>
                  </a:cubicBezTo>
                  <a:close/>
                  <a:moveTo>
                    <a:pt x="3321" y="0"/>
                  </a:moveTo>
                  <a:cubicBezTo>
                    <a:pt x="3241" y="0"/>
                    <a:pt x="3163" y="10"/>
                    <a:pt x="3087" y="29"/>
                  </a:cubicBezTo>
                  <a:lnTo>
                    <a:pt x="163" y="832"/>
                  </a:lnTo>
                  <a:cubicBezTo>
                    <a:pt x="62" y="857"/>
                    <a:pt x="0" y="945"/>
                    <a:pt x="0" y="1045"/>
                  </a:cubicBezTo>
                  <a:cubicBezTo>
                    <a:pt x="0" y="1145"/>
                    <a:pt x="62" y="1234"/>
                    <a:pt x="163" y="1259"/>
                  </a:cubicBezTo>
                  <a:lnTo>
                    <a:pt x="979" y="1485"/>
                  </a:lnTo>
                  <a:lnTo>
                    <a:pt x="979" y="3505"/>
                  </a:lnTo>
                  <a:cubicBezTo>
                    <a:pt x="916" y="3593"/>
                    <a:pt x="879" y="3705"/>
                    <a:pt x="879" y="3819"/>
                  </a:cubicBezTo>
                  <a:cubicBezTo>
                    <a:pt x="879" y="3944"/>
                    <a:pt x="916" y="4045"/>
                    <a:pt x="979" y="4132"/>
                  </a:cubicBezTo>
                  <a:lnTo>
                    <a:pt x="979" y="6266"/>
                  </a:lnTo>
                  <a:cubicBezTo>
                    <a:pt x="979" y="6642"/>
                    <a:pt x="1092" y="6993"/>
                    <a:pt x="1292" y="7283"/>
                  </a:cubicBezTo>
                  <a:cubicBezTo>
                    <a:pt x="1066" y="7646"/>
                    <a:pt x="941" y="8061"/>
                    <a:pt x="941" y="8512"/>
                  </a:cubicBezTo>
                  <a:lnTo>
                    <a:pt x="941" y="9930"/>
                  </a:lnTo>
                  <a:cubicBezTo>
                    <a:pt x="941" y="10018"/>
                    <a:pt x="1004" y="10081"/>
                    <a:pt x="1092" y="10081"/>
                  </a:cubicBezTo>
                  <a:lnTo>
                    <a:pt x="5559" y="10081"/>
                  </a:lnTo>
                  <a:cubicBezTo>
                    <a:pt x="5634" y="10081"/>
                    <a:pt x="5698" y="10018"/>
                    <a:pt x="5698" y="9930"/>
                  </a:cubicBezTo>
                  <a:lnTo>
                    <a:pt x="5698" y="9478"/>
                  </a:lnTo>
                  <a:cubicBezTo>
                    <a:pt x="5698" y="9403"/>
                    <a:pt x="5634" y="9341"/>
                    <a:pt x="5559" y="9341"/>
                  </a:cubicBezTo>
                  <a:cubicBezTo>
                    <a:pt x="5472" y="9341"/>
                    <a:pt x="5409" y="9403"/>
                    <a:pt x="5409" y="9478"/>
                  </a:cubicBezTo>
                  <a:lnTo>
                    <a:pt x="5409" y="9779"/>
                  </a:lnTo>
                  <a:lnTo>
                    <a:pt x="4694" y="9779"/>
                  </a:lnTo>
                  <a:lnTo>
                    <a:pt x="4694" y="8914"/>
                  </a:lnTo>
                  <a:cubicBezTo>
                    <a:pt x="4694" y="8839"/>
                    <a:pt x="4631" y="8763"/>
                    <a:pt x="4543" y="8763"/>
                  </a:cubicBezTo>
                  <a:cubicBezTo>
                    <a:pt x="4468" y="8763"/>
                    <a:pt x="4405" y="8839"/>
                    <a:pt x="4405" y="8914"/>
                  </a:cubicBezTo>
                  <a:lnTo>
                    <a:pt x="4405" y="9779"/>
                  </a:lnTo>
                  <a:lnTo>
                    <a:pt x="2246" y="9779"/>
                  </a:lnTo>
                  <a:lnTo>
                    <a:pt x="2246" y="8914"/>
                  </a:lnTo>
                  <a:cubicBezTo>
                    <a:pt x="2246" y="8839"/>
                    <a:pt x="2171" y="8763"/>
                    <a:pt x="2096" y="8763"/>
                  </a:cubicBezTo>
                  <a:cubicBezTo>
                    <a:pt x="2008" y="8763"/>
                    <a:pt x="1945" y="8839"/>
                    <a:pt x="1945" y="8914"/>
                  </a:cubicBezTo>
                  <a:lnTo>
                    <a:pt x="1945" y="9779"/>
                  </a:lnTo>
                  <a:lnTo>
                    <a:pt x="1230" y="9779"/>
                  </a:lnTo>
                  <a:lnTo>
                    <a:pt x="1230" y="8512"/>
                  </a:lnTo>
                  <a:cubicBezTo>
                    <a:pt x="1230" y="7997"/>
                    <a:pt x="1431" y="7534"/>
                    <a:pt x="1732" y="7169"/>
                  </a:cubicBezTo>
                  <a:lnTo>
                    <a:pt x="2937" y="7860"/>
                  </a:lnTo>
                  <a:cubicBezTo>
                    <a:pt x="3049" y="7935"/>
                    <a:pt x="3188" y="7972"/>
                    <a:pt x="3325" y="7972"/>
                  </a:cubicBezTo>
                  <a:cubicBezTo>
                    <a:pt x="3451" y="7972"/>
                    <a:pt x="3589" y="7935"/>
                    <a:pt x="3715" y="7860"/>
                  </a:cubicBezTo>
                  <a:lnTo>
                    <a:pt x="4907" y="7169"/>
                  </a:lnTo>
                  <a:cubicBezTo>
                    <a:pt x="5221" y="7534"/>
                    <a:pt x="5409" y="7997"/>
                    <a:pt x="5409" y="8512"/>
                  </a:cubicBezTo>
                  <a:lnTo>
                    <a:pt x="5409" y="8801"/>
                  </a:lnTo>
                  <a:cubicBezTo>
                    <a:pt x="5409" y="8876"/>
                    <a:pt x="5472" y="8951"/>
                    <a:pt x="5559" y="8951"/>
                  </a:cubicBezTo>
                  <a:cubicBezTo>
                    <a:pt x="5634" y="8951"/>
                    <a:pt x="5698" y="8876"/>
                    <a:pt x="5698" y="8801"/>
                  </a:cubicBezTo>
                  <a:lnTo>
                    <a:pt x="5698" y="8512"/>
                  </a:lnTo>
                  <a:cubicBezTo>
                    <a:pt x="5698" y="8061"/>
                    <a:pt x="5572" y="7646"/>
                    <a:pt x="5358" y="7283"/>
                  </a:cubicBezTo>
                  <a:cubicBezTo>
                    <a:pt x="5547" y="6993"/>
                    <a:pt x="5660" y="6642"/>
                    <a:pt x="5660" y="6266"/>
                  </a:cubicBezTo>
                  <a:lnTo>
                    <a:pt x="5660" y="4132"/>
                  </a:lnTo>
                  <a:cubicBezTo>
                    <a:pt x="5723" y="4045"/>
                    <a:pt x="5760" y="3944"/>
                    <a:pt x="5760" y="3819"/>
                  </a:cubicBezTo>
                  <a:cubicBezTo>
                    <a:pt x="5760" y="3705"/>
                    <a:pt x="5723" y="3593"/>
                    <a:pt x="5660" y="3505"/>
                  </a:cubicBezTo>
                  <a:lnTo>
                    <a:pt x="5660" y="1485"/>
                  </a:lnTo>
                  <a:lnTo>
                    <a:pt x="6350" y="1296"/>
                  </a:lnTo>
                  <a:lnTo>
                    <a:pt x="6350" y="3028"/>
                  </a:lnTo>
                  <a:cubicBezTo>
                    <a:pt x="6136" y="3103"/>
                    <a:pt x="5974" y="3292"/>
                    <a:pt x="5974" y="3530"/>
                  </a:cubicBezTo>
                  <a:cubicBezTo>
                    <a:pt x="5974" y="3819"/>
                    <a:pt x="6212" y="4045"/>
                    <a:pt x="6488" y="4045"/>
                  </a:cubicBezTo>
                  <a:cubicBezTo>
                    <a:pt x="6777" y="4045"/>
                    <a:pt x="7015" y="3819"/>
                    <a:pt x="7015" y="3530"/>
                  </a:cubicBezTo>
                  <a:cubicBezTo>
                    <a:pt x="7015" y="3292"/>
                    <a:pt x="6852" y="3103"/>
                    <a:pt x="6638" y="3028"/>
                  </a:cubicBezTo>
                  <a:lnTo>
                    <a:pt x="6638" y="1020"/>
                  </a:lnTo>
                  <a:cubicBezTo>
                    <a:pt x="6638" y="983"/>
                    <a:pt x="6626" y="958"/>
                    <a:pt x="6613" y="933"/>
                  </a:cubicBezTo>
                  <a:cubicBezTo>
                    <a:pt x="6588" y="882"/>
                    <a:pt x="6538" y="844"/>
                    <a:pt x="6476" y="832"/>
                  </a:cubicBezTo>
                  <a:lnTo>
                    <a:pt x="3564" y="29"/>
                  </a:lnTo>
                  <a:cubicBezTo>
                    <a:pt x="3482" y="10"/>
                    <a:pt x="3401" y="0"/>
                    <a:pt x="3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54"/>
          <p:cNvGrpSpPr/>
          <p:nvPr/>
        </p:nvGrpSpPr>
        <p:grpSpPr>
          <a:xfrm>
            <a:off x="1854418" y="1656369"/>
            <a:ext cx="446613" cy="446657"/>
            <a:chOff x="7056681" y="2653800"/>
            <a:chExt cx="446613" cy="446657"/>
          </a:xfrm>
        </p:grpSpPr>
        <p:sp>
          <p:nvSpPr>
            <p:cNvPr id="1863" name="Google Shape;1863;p54"/>
            <p:cNvSpPr/>
            <p:nvPr/>
          </p:nvSpPr>
          <p:spPr>
            <a:xfrm>
              <a:off x="7056681" y="2653800"/>
              <a:ext cx="446613" cy="446657"/>
            </a:xfrm>
            <a:custGeom>
              <a:rect b="b" l="l" r="r" t="t"/>
              <a:pathLst>
                <a:path extrusionOk="0" h="10078" w="10077">
                  <a:moveTo>
                    <a:pt x="8119" y="302"/>
                  </a:moveTo>
                  <a:lnTo>
                    <a:pt x="8119" y="980"/>
                  </a:lnTo>
                  <a:lnTo>
                    <a:pt x="1945" y="980"/>
                  </a:lnTo>
                  <a:lnTo>
                    <a:pt x="1945" y="302"/>
                  </a:lnTo>
                  <a:close/>
                  <a:moveTo>
                    <a:pt x="1657" y="1719"/>
                  </a:moveTo>
                  <a:lnTo>
                    <a:pt x="1657" y="6714"/>
                  </a:lnTo>
                  <a:lnTo>
                    <a:pt x="979" y="6714"/>
                  </a:lnTo>
                  <a:lnTo>
                    <a:pt x="979" y="1719"/>
                  </a:lnTo>
                  <a:close/>
                  <a:moveTo>
                    <a:pt x="8119" y="1281"/>
                  </a:moveTo>
                  <a:lnTo>
                    <a:pt x="8119" y="6714"/>
                  </a:lnTo>
                  <a:lnTo>
                    <a:pt x="1945" y="6714"/>
                  </a:lnTo>
                  <a:lnTo>
                    <a:pt x="1945" y="1281"/>
                  </a:lnTo>
                  <a:close/>
                  <a:moveTo>
                    <a:pt x="9098" y="1719"/>
                  </a:moveTo>
                  <a:lnTo>
                    <a:pt x="9098" y="6714"/>
                  </a:lnTo>
                  <a:lnTo>
                    <a:pt x="8420" y="6714"/>
                  </a:lnTo>
                  <a:lnTo>
                    <a:pt x="8420" y="1719"/>
                  </a:lnTo>
                  <a:close/>
                  <a:moveTo>
                    <a:pt x="9488" y="1092"/>
                  </a:moveTo>
                  <a:cubicBezTo>
                    <a:pt x="9650" y="1092"/>
                    <a:pt x="9776" y="1217"/>
                    <a:pt x="9776" y="1381"/>
                  </a:cubicBezTo>
                  <a:lnTo>
                    <a:pt x="9776" y="6714"/>
                  </a:lnTo>
                  <a:lnTo>
                    <a:pt x="9399" y="6714"/>
                  </a:lnTo>
                  <a:lnTo>
                    <a:pt x="9399" y="1707"/>
                  </a:lnTo>
                  <a:cubicBezTo>
                    <a:pt x="9399" y="1544"/>
                    <a:pt x="9274" y="1431"/>
                    <a:pt x="9123" y="1431"/>
                  </a:cubicBezTo>
                  <a:lnTo>
                    <a:pt x="8420" y="1431"/>
                  </a:lnTo>
                  <a:lnTo>
                    <a:pt x="8420" y="1092"/>
                  </a:lnTo>
                  <a:close/>
                  <a:moveTo>
                    <a:pt x="9776" y="7015"/>
                  </a:moveTo>
                  <a:lnTo>
                    <a:pt x="9776" y="7405"/>
                  </a:lnTo>
                  <a:cubicBezTo>
                    <a:pt x="9776" y="7556"/>
                    <a:pt x="9650" y="7681"/>
                    <a:pt x="9488" y="7681"/>
                  </a:cubicBezTo>
                  <a:lnTo>
                    <a:pt x="577" y="7681"/>
                  </a:lnTo>
                  <a:cubicBezTo>
                    <a:pt x="427" y="7681"/>
                    <a:pt x="301" y="7556"/>
                    <a:pt x="301" y="7405"/>
                  </a:cubicBezTo>
                  <a:lnTo>
                    <a:pt x="301" y="7015"/>
                  </a:lnTo>
                  <a:close/>
                  <a:moveTo>
                    <a:pt x="6124" y="7982"/>
                  </a:moveTo>
                  <a:lnTo>
                    <a:pt x="6124" y="9048"/>
                  </a:lnTo>
                  <a:lnTo>
                    <a:pt x="3941" y="9048"/>
                  </a:lnTo>
                  <a:lnTo>
                    <a:pt x="3941" y="7982"/>
                  </a:lnTo>
                  <a:close/>
                  <a:moveTo>
                    <a:pt x="7140" y="9338"/>
                  </a:moveTo>
                  <a:cubicBezTo>
                    <a:pt x="7216" y="9338"/>
                    <a:pt x="7291" y="9413"/>
                    <a:pt x="7291" y="9488"/>
                  </a:cubicBezTo>
                  <a:lnTo>
                    <a:pt x="7291" y="9789"/>
                  </a:lnTo>
                  <a:lnTo>
                    <a:pt x="2786" y="9789"/>
                  </a:lnTo>
                  <a:lnTo>
                    <a:pt x="2786" y="9488"/>
                  </a:lnTo>
                  <a:cubicBezTo>
                    <a:pt x="2786" y="9413"/>
                    <a:pt x="2861" y="9338"/>
                    <a:pt x="2937" y="9338"/>
                  </a:cubicBezTo>
                  <a:close/>
                  <a:moveTo>
                    <a:pt x="1908" y="1"/>
                  </a:moveTo>
                  <a:cubicBezTo>
                    <a:pt x="1769" y="1"/>
                    <a:pt x="1657" y="113"/>
                    <a:pt x="1657" y="252"/>
                  </a:cubicBezTo>
                  <a:lnTo>
                    <a:pt x="1657" y="791"/>
                  </a:lnTo>
                  <a:lnTo>
                    <a:pt x="577" y="791"/>
                  </a:lnTo>
                  <a:cubicBezTo>
                    <a:pt x="263" y="791"/>
                    <a:pt x="0" y="1055"/>
                    <a:pt x="0" y="1381"/>
                  </a:cubicBezTo>
                  <a:lnTo>
                    <a:pt x="0" y="2623"/>
                  </a:lnTo>
                  <a:cubicBezTo>
                    <a:pt x="0" y="2711"/>
                    <a:pt x="62" y="2774"/>
                    <a:pt x="151" y="2774"/>
                  </a:cubicBezTo>
                  <a:cubicBezTo>
                    <a:pt x="226" y="2774"/>
                    <a:pt x="301" y="2711"/>
                    <a:pt x="301" y="2623"/>
                  </a:cubicBezTo>
                  <a:lnTo>
                    <a:pt x="301" y="1381"/>
                  </a:lnTo>
                  <a:cubicBezTo>
                    <a:pt x="301" y="1217"/>
                    <a:pt x="427" y="1092"/>
                    <a:pt x="577" y="1092"/>
                  </a:cubicBezTo>
                  <a:lnTo>
                    <a:pt x="1657" y="1092"/>
                  </a:lnTo>
                  <a:lnTo>
                    <a:pt x="1657" y="1431"/>
                  </a:lnTo>
                  <a:lnTo>
                    <a:pt x="954" y="1431"/>
                  </a:lnTo>
                  <a:cubicBezTo>
                    <a:pt x="803" y="1431"/>
                    <a:pt x="678" y="1544"/>
                    <a:pt x="678" y="1707"/>
                  </a:cubicBezTo>
                  <a:lnTo>
                    <a:pt x="678" y="6714"/>
                  </a:lnTo>
                  <a:lnTo>
                    <a:pt x="301" y="6714"/>
                  </a:lnTo>
                  <a:lnTo>
                    <a:pt x="301" y="3301"/>
                  </a:lnTo>
                  <a:cubicBezTo>
                    <a:pt x="301" y="3213"/>
                    <a:pt x="226" y="3150"/>
                    <a:pt x="151" y="3150"/>
                  </a:cubicBezTo>
                  <a:cubicBezTo>
                    <a:pt x="62" y="3150"/>
                    <a:pt x="0" y="3213"/>
                    <a:pt x="0" y="3301"/>
                  </a:cubicBezTo>
                  <a:lnTo>
                    <a:pt x="0" y="7405"/>
                  </a:lnTo>
                  <a:cubicBezTo>
                    <a:pt x="0" y="7718"/>
                    <a:pt x="263" y="7982"/>
                    <a:pt x="577" y="7982"/>
                  </a:cubicBezTo>
                  <a:lnTo>
                    <a:pt x="3652" y="7982"/>
                  </a:lnTo>
                  <a:lnTo>
                    <a:pt x="3652" y="9048"/>
                  </a:lnTo>
                  <a:lnTo>
                    <a:pt x="2937" y="9048"/>
                  </a:lnTo>
                  <a:cubicBezTo>
                    <a:pt x="2698" y="9048"/>
                    <a:pt x="2497" y="9249"/>
                    <a:pt x="2497" y="9488"/>
                  </a:cubicBezTo>
                  <a:lnTo>
                    <a:pt x="2497" y="9865"/>
                  </a:lnTo>
                  <a:cubicBezTo>
                    <a:pt x="2497" y="9990"/>
                    <a:pt x="2585" y="10078"/>
                    <a:pt x="2711" y="10078"/>
                  </a:cubicBezTo>
                  <a:lnTo>
                    <a:pt x="7366" y="10078"/>
                  </a:lnTo>
                  <a:cubicBezTo>
                    <a:pt x="7480" y="10078"/>
                    <a:pt x="7580" y="9990"/>
                    <a:pt x="7580" y="9865"/>
                  </a:cubicBezTo>
                  <a:lnTo>
                    <a:pt x="7580" y="9488"/>
                  </a:lnTo>
                  <a:cubicBezTo>
                    <a:pt x="7580" y="9249"/>
                    <a:pt x="7379" y="9048"/>
                    <a:pt x="7140" y="9048"/>
                  </a:cubicBezTo>
                  <a:lnTo>
                    <a:pt x="6426" y="9048"/>
                  </a:lnTo>
                  <a:lnTo>
                    <a:pt x="6426" y="7982"/>
                  </a:lnTo>
                  <a:lnTo>
                    <a:pt x="9488" y="7982"/>
                  </a:lnTo>
                  <a:cubicBezTo>
                    <a:pt x="9814" y="7982"/>
                    <a:pt x="10077" y="7718"/>
                    <a:pt x="10077" y="7405"/>
                  </a:cubicBezTo>
                  <a:lnTo>
                    <a:pt x="10077" y="1381"/>
                  </a:lnTo>
                  <a:cubicBezTo>
                    <a:pt x="10077" y="1055"/>
                    <a:pt x="9814" y="791"/>
                    <a:pt x="9488" y="791"/>
                  </a:cubicBezTo>
                  <a:lnTo>
                    <a:pt x="8420" y="791"/>
                  </a:lnTo>
                  <a:lnTo>
                    <a:pt x="8420" y="252"/>
                  </a:lnTo>
                  <a:cubicBezTo>
                    <a:pt x="8420" y="113"/>
                    <a:pt x="8308" y="1"/>
                    <a:pt x="8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7171250" y="2880145"/>
              <a:ext cx="217478" cy="55134"/>
            </a:xfrm>
            <a:custGeom>
              <a:rect b="b" l="l" r="r" t="t"/>
              <a:pathLst>
                <a:path extrusionOk="0" h="1244" w="4907">
                  <a:moveTo>
                    <a:pt x="238" y="1"/>
                  </a:moveTo>
                  <a:cubicBezTo>
                    <a:pt x="101" y="1"/>
                    <a:pt x="0" y="114"/>
                    <a:pt x="0" y="240"/>
                  </a:cubicBezTo>
                  <a:lnTo>
                    <a:pt x="0" y="1018"/>
                  </a:lnTo>
                  <a:cubicBezTo>
                    <a:pt x="0" y="1143"/>
                    <a:pt x="101" y="1244"/>
                    <a:pt x="238" y="1244"/>
                  </a:cubicBezTo>
                  <a:lnTo>
                    <a:pt x="4669" y="1244"/>
                  </a:lnTo>
                  <a:cubicBezTo>
                    <a:pt x="4794" y="1244"/>
                    <a:pt x="4907" y="1143"/>
                    <a:pt x="4907" y="1018"/>
                  </a:cubicBezTo>
                  <a:lnTo>
                    <a:pt x="4907" y="240"/>
                  </a:lnTo>
                  <a:cubicBezTo>
                    <a:pt x="4907" y="114"/>
                    <a:pt x="4794" y="1"/>
                    <a:pt x="4669" y="1"/>
                  </a:cubicBezTo>
                  <a:lnTo>
                    <a:pt x="4078" y="1"/>
                  </a:lnTo>
                  <a:cubicBezTo>
                    <a:pt x="4003" y="1"/>
                    <a:pt x="3941" y="76"/>
                    <a:pt x="3941" y="151"/>
                  </a:cubicBezTo>
                  <a:cubicBezTo>
                    <a:pt x="3941" y="240"/>
                    <a:pt x="4003" y="302"/>
                    <a:pt x="4078" y="302"/>
                  </a:cubicBezTo>
                  <a:lnTo>
                    <a:pt x="4606" y="302"/>
                  </a:lnTo>
                  <a:lnTo>
                    <a:pt x="4606" y="955"/>
                  </a:lnTo>
                  <a:lnTo>
                    <a:pt x="302" y="955"/>
                  </a:lnTo>
                  <a:lnTo>
                    <a:pt x="302" y="302"/>
                  </a:lnTo>
                  <a:lnTo>
                    <a:pt x="3389" y="302"/>
                  </a:lnTo>
                  <a:cubicBezTo>
                    <a:pt x="3464" y="302"/>
                    <a:pt x="3539" y="240"/>
                    <a:pt x="3539" y="151"/>
                  </a:cubicBezTo>
                  <a:cubicBezTo>
                    <a:pt x="3539" y="76"/>
                    <a:pt x="3464" y="1"/>
                    <a:pt x="3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7173998" y="2726530"/>
              <a:ext cx="211983" cy="130877"/>
            </a:xfrm>
            <a:custGeom>
              <a:rect b="b" l="l" r="r" t="t"/>
              <a:pathLst>
                <a:path extrusionOk="0" h="2953" w="4783">
                  <a:moveTo>
                    <a:pt x="2285" y="304"/>
                  </a:moveTo>
                  <a:lnTo>
                    <a:pt x="3728" y="920"/>
                  </a:lnTo>
                  <a:lnTo>
                    <a:pt x="2398" y="920"/>
                  </a:lnTo>
                  <a:cubicBezTo>
                    <a:pt x="2310" y="920"/>
                    <a:pt x="2248" y="982"/>
                    <a:pt x="2248" y="1057"/>
                  </a:cubicBezTo>
                  <a:cubicBezTo>
                    <a:pt x="2248" y="1146"/>
                    <a:pt x="2310" y="1208"/>
                    <a:pt x="2398" y="1208"/>
                  </a:cubicBezTo>
                  <a:lnTo>
                    <a:pt x="3715" y="1208"/>
                  </a:lnTo>
                  <a:lnTo>
                    <a:pt x="2285" y="1810"/>
                  </a:lnTo>
                  <a:cubicBezTo>
                    <a:pt x="2279" y="1817"/>
                    <a:pt x="2272" y="1820"/>
                    <a:pt x="2266" y="1820"/>
                  </a:cubicBezTo>
                  <a:cubicBezTo>
                    <a:pt x="2260" y="1820"/>
                    <a:pt x="2254" y="1817"/>
                    <a:pt x="2248" y="1810"/>
                  </a:cubicBezTo>
                  <a:lnTo>
                    <a:pt x="465" y="1057"/>
                  </a:lnTo>
                  <a:lnTo>
                    <a:pt x="2248" y="304"/>
                  </a:lnTo>
                  <a:close/>
                  <a:moveTo>
                    <a:pt x="3389" y="1673"/>
                  </a:moveTo>
                  <a:lnTo>
                    <a:pt x="3389" y="2363"/>
                  </a:lnTo>
                  <a:cubicBezTo>
                    <a:pt x="3389" y="2363"/>
                    <a:pt x="3389" y="2376"/>
                    <a:pt x="3377" y="2376"/>
                  </a:cubicBezTo>
                  <a:cubicBezTo>
                    <a:pt x="3067" y="2530"/>
                    <a:pt x="2685" y="2591"/>
                    <a:pt x="2316" y="2591"/>
                  </a:cubicBezTo>
                  <a:cubicBezTo>
                    <a:pt x="1997" y="2591"/>
                    <a:pt x="1689" y="2546"/>
                    <a:pt x="1444" y="2476"/>
                  </a:cubicBezTo>
                  <a:cubicBezTo>
                    <a:pt x="1431" y="2463"/>
                    <a:pt x="1369" y="2451"/>
                    <a:pt x="1155" y="2388"/>
                  </a:cubicBezTo>
                  <a:lnTo>
                    <a:pt x="1155" y="2376"/>
                  </a:lnTo>
                  <a:lnTo>
                    <a:pt x="1155" y="1673"/>
                  </a:lnTo>
                  <a:lnTo>
                    <a:pt x="2134" y="2086"/>
                  </a:lnTo>
                  <a:cubicBezTo>
                    <a:pt x="2172" y="2112"/>
                    <a:pt x="2222" y="2112"/>
                    <a:pt x="2273" y="2112"/>
                  </a:cubicBezTo>
                  <a:cubicBezTo>
                    <a:pt x="2310" y="2112"/>
                    <a:pt x="2360" y="2112"/>
                    <a:pt x="2398" y="2086"/>
                  </a:cubicBezTo>
                  <a:lnTo>
                    <a:pt x="3389" y="1673"/>
                  </a:lnTo>
                  <a:close/>
                  <a:moveTo>
                    <a:pt x="4393" y="2175"/>
                  </a:moveTo>
                  <a:cubicBezTo>
                    <a:pt x="4443" y="2175"/>
                    <a:pt x="4493" y="2225"/>
                    <a:pt x="4493" y="2275"/>
                  </a:cubicBezTo>
                  <a:lnTo>
                    <a:pt x="4493" y="2563"/>
                  </a:lnTo>
                  <a:cubicBezTo>
                    <a:pt x="4493" y="2613"/>
                    <a:pt x="4443" y="2652"/>
                    <a:pt x="4393" y="2652"/>
                  </a:cubicBezTo>
                  <a:cubicBezTo>
                    <a:pt x="4343" y="2652"/>
                    <a:pt x="4293" y="2613"/>
                    <a:pt x="4293" y="2563"/>
                  </a:cubicBezTo>
                  <a:lnTo>
                    <a:pt x="4293" y="2275"/>
                  </a:lnTo>
                  <a:cubicBezTo>
                    <a:pt x="4293" y="2225"/>
                    <a:pt x="4343" y="2175"/>
                    <a:pt x="4393" y="2175"/>
                  </a:cubicBezTo>
                  <a:close/>
                  <a:moveTo>
                    <a:pt x="2271" y="0"/>
                  </a:moveTo>
                  <a:cubicBezTo>
                    <a:pt x="2225" y="0"/>
                    <a:pt x="2178" y="10"/>
                    <a:pt x="2134" y="28"/>
                  </a:cubicBezTo>
                  <a:lnTo>
                    <a:pt x="114" y="895"/>
                  </a:lnTo>
                  <a:cubicBezTo>
                    <a:pt x="39" y="920"/>
                    <a:pt x="1" y="982"/>
                    <a:pt x="1" y="1057"/>
                  </a:cubicBezTo>
                  <a:cubicBezTo>
                    <a:pt x="1" y="1133"/>
                    <a:pt x="39" y="1196"/>
                    <a:pt x="114" y="1233"/>
                  </a:cubicBezTo>
                  <a:lnTo>
                    <a:pt x="854" y="1547"/>
                  </a:lnTo>
                  <a:lnTo>
                    <a:pt x="854" y="2376"/>
                  </a:lnTo>
                  <a:cubicBezTo>
                    <a:pt x="854" y="2513"/>
                    <a:pt x="942" y="2627"/>
                    <a:pt x="1068" y="2664"/>
                  </a:cubicBezTo>
                  <a:cubicBezTo>
                    <a:pt x="1244" y="2727"/>
                    <a:pt x="1344" y="2752"/>
                    <a:pt x="1356" y="2752"/>
                  </a:cubicBezTo>
                  <a:cubicBezTo>
                    <a:pt x="1632" y="2839"/>
                    <a:pt x="1971" y="2890"/>
                    <a:pt x="2310" y="2890"/>
                  </a:cubicBezTo>
                  <a:cubicBezTo>
                    <a:pt x="2724" y="2890"/>
                    <a:pt x="3151" y="2814"/>
                    <a:pt x="3515" y="2639"/>
                  </a:cubicBezTo>
                  <a:cubicBezTo>
                    <a:pt x="3615" y="2588"/>
                    <a:pt x="3678" y="2476"/>
                    <a:pt x="3678" y="2363"/>
                  </a:cubicBezTo>
                  <a:lnTo>
                    <a:pt x="3678" y="1547"/>
                  </a:lnTo>
                  <a:lnTo>
                    <a:pt x="4242" y="1308"/>
                  </a:lnTo>
                  <a:lnTo>
                    <a:pt x="4242" y="1911"/>
                  </a:lnTo>
                  <a:cubicBezTo>
                    <a:pt x="4105" y="1974"/>
                    <a:pt x="4004" y="2112"/>
                    <a:pt x="4004" y="2275"/>
                  </a:cubicBezTo>
                  <a:lnTo>
                    <a:pt x="4004" y="2563"/>
                  </a:lnTo>
                  <a:cubicBezTo>
                    <a:pt x="4004" y="2777"/>
                    <a:pt x="4180" y="2953"/>
                    <a:pt x="4393" y="2953"/>
                  </a:cubicBezTo>
                  <a:cubicBezTo>
                    <a:pt x="4607" y="2953"/>
                    <a:pt x="4783" y="2777"/>
                    <a:pt x="4783" y="2563"/>
                  </a:cubicBezTo>
                  <a:lnTo>
                    <a:pt x="4783" y="2275"/>
                  </a:lnTo>
                  <a:cubicBezTo>
                    <a:pt x="4783" y="2112"/>
                    <a:pt x="4682" y="1974"/>
                    <a:pt x="4544" y="1911"/>
                  </a:cubicBezTo>
                  <a:lnTo>
                    <a:pt x="4544" y="1045"/>
                  </a:lnTo>
                  <a:cubicBezTo>
                    <a:pt x="4532" y="982"/>
                    <a:pt x="4493" y="920"/>
                    <a:pt x="4431" y="895"/>
                  </a:cubicBezTo>
                  <a:lnTo>
                    <a:pt x="2398" y="28"/>
                  </a:lnTo>
                  <a:cubicBezTo>
                    <a:pt x="2360" y="10"/>
                    <a:pt x="2317" y="0"/>
                    <a:pt x="2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7215171" y="2901286"/>
              <a:ext cx="12853" cy="13385"/>
            </a:xfrm>
            <a:custGeom>
              <a:rect b="b" l="l" r="r" t="t"/>
              <a:pathLst>
                <a:path extrusionOk="0" h="302" w="290">
                  <a:moveTo>
                    <a:pt x="139" y="1"/>
                  </a:moveTo>
                  <a:cubicBezTo>
                    <a:pt x="64" y="1"/>
                    <a:pt x="0" y="64"/>
                    <a:pt x="0" y="151"/>
                  </a:cubicBezTo>
                  <a:cubicBezTo>
                    <a:pt x="0" y="227"/>
                    <a:pt x="64" y="302"/>
                    <a:pt x="139" y="302"/>
                  </a:cubicBezTo>
                  <a:cubicBezTo>
                    <a:pt x="226" y="302"/>
                    <a:pt x="289" y="227"/>
                    <a:pt x="289" y="151"/>
                  </a:cubicBezTo>
                  <a:cubicBezTo>
                    <a:pt x="289" y="64"/>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4"/>
            <p:cNvSpPr/>
            <p:nvPr/>
          </p:nvSpPr>
          <p:spPr>
            <a:xfrm>
              <a:off x="7244069" y="2901286"/>
              <a:ext cx="13429" cy="13385"/>
            </a:xfrm>
            <a:custGeom>
              <a:rect b="b" l="l" r="r" t="t"/>
              <a:pathLst>
                <a:path extrusionOk="0" h="302" w="303">
                  <a:moveTo>
                    <a:pt x="151" y="1"/>
                  </a:moveTo>
                  <a:cubicBezTo>
                    <a:pt x="64" y="1"/>
                    <a:pt x="1" y="64"/>
                    <a:pt x="1" y="151"/>
                  </a:cubicBezTo>
                  <a:cubicBezTo>
                    <a:pt x="1" y="227"/>
                    <a:pt x="64" y="302"/>
                    <a:pt x="151" y="302"/>
                  </a:cubicBezTo>
                  <a:cubicBezTo>
                    <a:pt x="227" y="302"/>
                    <a:pt x="302" y="227"/>
                    <a:pt x="302" y="151"/>
                  </a:cubicBezTo>
                  <a:cubicBezTo>
                    <a:pt x="302" y="64"/>
                    <a:pt x="227"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7273586" y="2901286"/>
              <a:ext cx="12808" cy="13385"/>
            </a:xfrm>
            <a:custGeom>
              <a:rect b="b" l="l" r="r" t="t"/>
              <a:pathLst>
                <a:path extrusionOk="0" h="302" w="289">
                  <a:moveTo>
                    <a:pt x="138" y="1"/>
                  </a:moveTo>
                  <a:cubicBezTo>
                    <a:pt x="63" y="1"/>
                    <a:pt x="1" y="64"/>
                    <a:pt x="1" y="151"/>
                  </a:cubicBezTo>
                  <a:cubicBezTo>
                    <a:pt x="1" y="227"/>
                    <a:pt x="63" y="302"/>
                    <a:pt x="138" y="302"/>
                  </a:cubicBezTo>
                  <a:cubicBezTo>
                    <a:pt x="226" y="302"/>
                    <a:pt x="289" y="227"/>
                    <a:pt x="289" y="151"/>
                  </a:cubicBezTo>
                  <a:cubicBezTo>
                    <a:pt x="289" y="64"/>
                    <a:pt x="226"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7302527" y="2901286"/>
              <a:ext cx="13385" cy="13385"/>
            </a:xfrm>
            <a:custGeom>
              <a:rect b="b" l="l" r="r" t="t"/>
              <a:pathLst>
                <a:path extrusionOk="0" h="302" w="302">
                  <a:moveTo>
                    <a:pt x="151" y="1"/>
                  </a:moveTo>
                  <a:cubicBezTo>
                    <a:pt x="62" y="1"/>
                    <a:pt x="0" y="64"/>
                    <a:pt x="0" y="151"/>
                  </a:cubicBezTo>
                  <a:cubicBezTo>
                    <a:pt x="0" y="227"/>
                    <a:pt x="62" y="302"/>
                    <a:pt x="151" y="302"/>
                  </a:cubicBezTo>
                  <a:cubicBezTo>
                    <a:pt x="226" y="302"/>
                    <a:pt x="301" y="227"/>
                    <a:pt x="301" y="151"/>
                  </a:cubicBezTo>
                  <a:cubicBezTo>
                    <a:pt x="301" y="64"/>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7331956" y="2901286"/>
              <a:ext cx="12853" cy="13385"/>
            </a:xfrm>
            <a:custGeom>
              <a:rect b="b" l="l" r="r" t="t"/>
              <a:pathLst>
                <a:path extrusionOk="0" h="302" w="290">
                  <a:moveTo>
                    <a:pt x="139" y="1"/>
                  </a:moveTo>
                  <a:cubicBezTo>
                    <a:pt x="64" y="1"/>
                    <a:pt x="1" y="64"/>
                    <a:pt x="1" y="151"/>
                  </a:cubicBezTo>
                  <a:cubicBezTo>
                    <a:pt x="1" y="227"/>
                    <a:pt x="64" y="302"/>
                    <a:pt x="139" y="302"/>
                  </a:cubicBezTo>
                  <a:cubicBezTo>
                    <a:pt x="227" y="302"/>
                    <a:pt x="290" y="227"/>
                    <a:pt x="290" y="151"/>
                  </a:cubicBezTo>
                  <a:cubicBezTo>
                    <a:pt x="290" y="64"/>
                    <a:pt x="227"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54"/>
          <p:cNvGrpSpPr/>
          <p:nvPr/>
        </p:nvGrpSpPr>
        <p:grpSpPr>
          <a:xfrm>
            <a:off x="1854418" y="2575722"/>
            <a:ext cx="446613" cy="446701"/>
            <a:chOff x="7056681" y="3302874"/>
            <a:chExt cx="446613" cy="446701"/>
          </a:xfrm>
        </p:grpSpPr>
        <p:sp>
          <p:nvSpPr>
            <p:cNvPr id="1872" name="Google Shape;1872;p54"/>
            <p:cNvSpPr/>
            <p:nvPr/>
          </p:nvSpPr>
          <p:spPr>
            <a:xfrm>
              <a:off x="7056681" y="3302874"/>
              <a:ext cx="446613" cy="446701"/>
            </a:xfrm>
            <a:custGeom>
              <a:rect b="b" l="l" r="r" t="t"/>
              <a:pathLst>
                <a:path extrusionOk="0" h="10079" w="10077">
                  <a:moveTo>
                    <a:pt x="8119" y="290"/>
                  </a:moveTo>
                  <a:lnTo>
                    <a:pt x="8119" y="979"/>
                  </a:lnTo>
                  <a:lnTo>
                    <a:pt x="1945" y="979"/>
                  </a:lnTo>
                  <a:lnTo>
                    <a:pt x="1945" y="290"/>
                  </a:lnTo>
                  <a:close/>
                  <a:moveTo>
                    <a:pt x="1657" y="1093"/>
                  </a:moveTo>
                  <a:lnTo>
                    <a:pt x="1657" y="1130"/>
                  </a:lnTo>
                  <a:lnTo>
                    <a:pt x="1657" y="1419"/>
                  </a:lnTo>
                  <a:lnTo>
                    <a:pt x="954" y="1419"/>
                  </a:lnTo>
                  <a:cubicBezTo>
                    <a:pt x="803" y="1419"/>
                    <a:pt x="678" y="1545"/>
                    <a:pt x="678" y="1695"/>
                  </a:cubicBezTo>
                  <a:lnTo>
                    <a:pt x="678" y="6715"/>
                  </a:lnTo>
                  <a:lnTo>
                    <a:pt x="301" y="6715"/>
                  </a:lnTo>
                  <a:lnTo>
                    <a:pt x="301" y="1369"/>
                  </a:lnTo>
                  <a:cubicBezTo>
                    <a:pt x="301" y="1218"/>
                    <a:pt x="427" y="1093"/>
                    <a:pt x="577" y="1093"/>
                  </a:cubicBezTo>
                  <a:close/>
                  <a:moveTo>
                    <a:pt x="1657" y="1720"/>
                  </a:moveTo>
                  <a:lnTo>
                    <a:pt x="1657" y="6715"/>
                  </a:lnTo>
                  <a:lnTo>
                    <a:pt x="979" y="6715"/>
                  </a:lnTo>
                  <a:lnTo>
                    <a:pt x="979" y="1720"/>
                  </a:lnTo>
                  <a:close/>
                  <a:moveTo>
                    <a:pt x="8119" y="1269"/>
                  </a:moveTo>
                  <a:lnTo>
                    <a:pt x="8119" y="2310"/>
                  </a:lnTo>
                  <a:cubicBezTo>
                    <a:pt x="8119" y="2385"/>
                    <a:pt x="8195" y="2460"/>
                    <a:pt x="8270" y="2460"/>
                  </a:cubicBezTo>
                  <a:cubicBezTo>
                    <a:pt x="8358" y="2460"/>
                    <a:pt x="8420" y="2385"/>
                    <a:pt x="8420" y="2310"/>
                  </a:cubicBezTo>
                  <a:lnTo>
                    <a:pt x="8420" y="1720"/>
                  </a:lnTo>
                  <a:lnTo>
                    <a:pt x="9098" y="1720"/>
                  </a:lnTo>
                  <a:lnTo>
                    <a:pt x="9098" y="6715"/>
                  </a:lnTo>
                  <a:lnTo>
                    <a:pt x="8420" y="6715"/>
                  </a:lnTo>
                  <a:lnTo>
                    <a:pt x="8420" y="2987"/>
                  </a:lnTo>
                  <a:cubicBezTo>
                    <a:pt x="8420" y="2900"/>
                    <a:pt x="8358" y="2837"/>
                    <a:pt x="8270" y="2837"/>
                  </a:cubicBezTo>
                  <a:cubicBezTo>
                    <a:pt x="8195" y="2837"/>
                    <a:pt x="8119" y="2900"/>
                    <a:pt x="8119" y="2987"/>
                  </a:cubicBezTo>
                  <a:lnTo>
                    <a:pt x="8119" y="6715"/>
                  </a:lnTo>
                  <a:lnTo>
                    <a:pt x="1945" y="6715"/>
                  </a:lnTo>
                  <a:lnTo>
                    <a:pt x="1945" y="1269"/>
                  </a:lnTo>
                  <a:close/>
                  <a:moveTo>
                    <a:pt x="9488" y="1093"/>
                  </a:moveTo>
                  <a:cubicBezTo>
                    <a:pt x="9650" y="1093"/>
                    <a:pt x="9776" y="1218"/>
                    <a:pt x="9776" y="1369"/>
                  </a:cubicBezTo>
                  <a:lnTo>
                    <a:pt x="9776" y="6715"/>
                  </a:lnTo>
                  <a:lnTo>
                    <a:pt x="9399" y="6715"/>
                  </a:lnTo>
                  <a:lnTo>
                    <a:pt x="9399" y="1695"/>
                  </a:lnTo>
                  <a:cubicBezTo>
                    <a:pt x="9399" y="1545"/>
                    <a:pt x="9274" y="1419"/>
                    <a:pt x="9123" y="1419"/>
                  </a:cubicBezTo>
                  <a:lnTo>
                    <a:pt x="8420" y="1419"/>
                  </a:lnTo>
                  <a:lnTo>
                    <a:pt x="8420" y="1130"/>
                  </a:lnTo>
                  <a:lnTo>
                    <a:pt x="8420" y="1093"/>
                  </a:lnTo>
                  <a:close/>
                  <a:moveTo>
                    <a:pt x="6124" y="7970"/>
                  </a:moveTo>
                  <a:lnTo>
                    <a:pt x="6124" y="9036"/>
                  </a:lnTo>
                  <a:lnTo>
                    <a:pt x="3941" y="9036"/>
                  </a:lnTo>
                  <a:lnTo>
                    <a:pt x="3941" y="7970"/>
                  </a:lnTo>
                  <a:close/>
                  <a:moveTo>
                    <a:pt x="7140" y="9337"/>
                  </a:moveTo>
                  <a:cubicBezTo>
                    <a:pt x="7216" y="9337"/>
                    <a:pt x="7291" y="9401"/>
                    <a:pt x="7291" y="9488"/>
                  </a:cubicBezTo>
                  <a:lnTo>
                    <a:pt x="7291" y="9777"/>
                  </a:lnTo>
                  <a:lnTo>
                    <a:pt x="2786" y="9777"/>
                  </a:lnTo>
                  <a:lnTo>
                    <a:pt x="2786" y="9488"/>
                  </a:lnTo>
                  <a:cubicBezTo>
                    <a:pt x="2786" y="9401"/>
                    <a:pt x="2861" y="9337"/>
                    <a:pt x="2937" y="9337"/>
                  </a:cubicBezTo>
                  <a:close/>
                  <a:moveTo>
                    <a:pt x="1908" y="1"/>
                  </a:moveTo>
                  <a:cubicBezTo>
                    <a:pt x="1769" y="1"/>
                    <a:pt x="1657" y="114"/>
                    <a:pt x="1657" y="252"/>
                  </a:cubicBezTo>
                  <a:lnTo>
                    <a:pt x="1657" y="792"/>
                  </a:lnTo>
                  <a:lnTo>
                    <a:pt x="577" y="792"/>
                  </a:lnTo>
                  <a:cubicBezTo>
                    <a:pt x="263" y="792"/>
                    <a:pt x="0" y="1055"/>
                    <a:pt x="0" y="1369"/>
                  </a:cubicBezTo>
                  <a:lnTo>
                    <a:pt x="0" y="7393"/>
                  </a:lnTo>
                  <a:cubicBezTo>
                    <a:pt x="0" y="7719"/>
                    <a:pt x="263" y="7970"/>
                    <a:pt x="577" y="7970"/>
                  </a:cubicBezTo>
                  <a:lnTo>
                    <a:pt x="1518" y="7970"/>
                  </a:lnTo>
                  <a:cubicBezTo>
                    <a:pt x="1607" y="7970"/>
                    <a:pt x="1669" y="7907"/>
                    <a:pt x="1669" y="7832"/>
                  </a:cubicBezTo>
                  <a:cubicBezTo>
                    <a:pt x="1669" y="7744"/>
                    <a:pt x="1607" y="7681"/>
                    <a:pt x="1518" y="7681"/>
                  </a:cubicBezTo>
                  <a:lnTo>
                    <a:pt x="577" y="7681"/>
                  </a:lnTo>
                  <a:cubicBezTo>
                    <a:pt x="427" y="7681"/>
                    <a:pt x="301" y="7555"/>
                    <a:pt x="301" y="7393"/>
                  </a:cubicBezTo>
                  <a:lnTo>
                    <a:pt x="301" y="7003"/>
                  </a:lnTo>
                  <a:lnTo>
                    <a:pt x="9776" y="7003"/>
                  </a:lnTo>
                  <a:lnTo>
                    <a:pt x="9776" y="7393"/>
                  </a:lnTo>
                  <a:cubicBezTo>
                    <a:pt x="9776" y="7555"/>
                    <a:pt x="9650" y="7681"/>
                    <a:pt x="9488" y="7681"/>
                  </a:cubicBezTo>
                  <a:lnTo>
                    <a:pt x="2209" y="7681"/>
                  </a:lnTo>
                  <a:cubicBezTo>
                    <a:pt x="2134" y="7681"/>
                    <a:pt x="2070" y="7744"/>
                    <a:pt x="2070" y="7832"/>
                  </a:cubicBezTo>
                  <a:cubicBezTo>
                    <a:pt x="2070" y="7907"/>
                    <a:pt x="2134" y="7970"/>
                    <a:pt x="2209" y="7970"/>
                  </a:cubicBezTo>
                  <a:lnTo>
                    <a:pt x="3652" y="7970"/>
                  </a:lnTo>
                  <a:lnTo>
                    <a:pt x="3652" y="9036"/>
                  </a:lnTo>
                  <a:lnTo>
                    <a:pt x="2937" y="9036"/>
                  </a:lnTo>
                  <a:cubicBezTo>
                    <a:pt x="2698" y="9036"/>
                    <a:pt x="2497" y="9237"/>
                    <a:pt x="2497" y="9488"/>
                  </a:cubicBezTo>
                  <a:lnTo>
                    <a:pt x="2497" y="9865"/>
                  </a:lnTo>
                  <a:cubicBezTo>
                    <a:pt x="2497" y="9978"/>
                    <a:pt x="2585" y="10078"/>
                    <a:pt x="2711" y="10078"/>
                  </a:cubicBezTo>
                  <a:lnTo>
                    <a:pt x="7366" y="10078"/>
                  </a:lnTo>
                  <a:cubicBezTo>
                    <a:pt x="7480" y="10078"/>
                    <a:pt x="7580" y="9978"/>
                    <a:pt x="7580" y="9865"/>
                  </a:cubicBezTo>
                  <a:lnTo>
                    <a:pt x="7580" y="9488"/>
                  </a:lnTo>
                  <a:cubicBezTo>
                    <a:pt x="7580" y="9237"/>
                    <a:pt x="7379" y="9036"/>
                    <a:pt x="7140" y="9036"/>
                  </a:cubicBezTo>
                  <a:lnTo>
                    <a:pt x="6426" y="9036"/>
                  </a:lnTo>
                  <a:lnTo>
                    <a:pt x="6426" y="7970"/>
                  </a:lnTo>
                  <a:lnTo>
                    <a:pt x="9488" y="7970"/>
                  </a:lnTo>
                  <a:cubicBezTo>
                    <a:pt x="9814" y="7970"/>
                    <a:pt x="10077" y="7719"/>
                    <a:pt x="10077" y="7393"/>
                  </a:cubicBezTo>
                  <a:lnTo>
                    <a:pt x="10077" y="1369"/>
                  </a:lnTo>
                  <a:cubicBezTo>
                    <a:pt x="10077" y="1055"/>
                    <a:pt x="9814" y="792"/>
                    <a:pt x="9488" y="792"/>
                  </a:cubicBezTo>
                  <a:lnTo>
                    <a:pt x="8420" y="792"/>
                  </a:lnTo>
                  <a:lnTo>
                    <a:pt x="8420" y="252"/>
                  </a:lnTo>
                  <a:cubicBezTo>
                    <a:pt x="8420" y="114"/>
                    <a:pt x="8308" y="1"/>
                    <a:pt x="8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7180690" y="3377288"/>
              <a:ext cx="198022" cy="204847"/>
            </a:xfrm>
            <a:custGeom>
              <a:rect b="b" l="l" r="r" t="t"/>
              <a:pathLst>
                <a:path extrusionOk="0" h="4622" w="4468">
                  <a:moveTo>
                    <a:pt x="2234" y="292"/>
                  </a:moveTo>
                  <a:cubicBezTo>
                    <a:pt x="2398" y="292"/>
                    <a:pt x="2548" y="343"/>
                    <a:pt x="2686" y="455"/>
                  </a:cubicBezTo>
                  <a:cubicBezTo>
                    <a:pt x="2761" y="518"/>
                    <a:pt x="2824" y="606"/>
                    <a:pt x="2875" y="694"/>
                  </a:cubicBezTo>
                  <a:cubicBezTo>
                    <a:pt x="2925" y="794"/>
                    <a:pt x="2950" y="907"/>
                    <a:pt x="2950" y="1032"/>
                  </a:cubicBezTo>
                  <a:lnTo>
                    <a:pt x="2950" y="1271"/>
                  </a:lnTo>
                  <a:cubicBezTo>
                    <a:pt x="2786" y="1233"/>
                    <a:pt x="2535" y="1121"/>
                    <a:pt x="2360" y="845"/>
                  </a:cubicBezTo>
                  <a:cubicBezTo>
                    <a:pt x="2334" y="794"/>
                    <a:pt x="2297" y="769"/>
                    <a:pt x="2234" y="769"/>
                  </a:cubicBezTo>
                  <a:cubicBezTo>
                    <a:pt x="2184" y="769"/>
                    <a:pt x="2134" y="794"/>
                    <a:pt x="2109" y="845"/>
                  </a:cubicBezTo>
                  <a:cubicBezTo>
                    <a:pt x="1946" y="1121"/>
                    <a:pt x="1695" y="1233"/>
                    <a:pt x="1531" y="1271"/>
                  </a:cubicBezTo>
                  <a:lnTo>
                    <a:pt x="1531" y="1032"/>
                  </a:lnTo>
                  <a:cubicBezTo>
                    <a:pt x="1531" y="907"/>
                    <a:pt x="1556" y="794"/>
                    <a:pt x="1607" y="694"/>
                  </a:cubicBezTo>
                  <a:cubicBezTo>
                    <a:pt x="1645" y="606"/>
                    <a:pt x="1720" y="518"/>
                    <a:pt x="1795" y="455"/>
                  </a:cubicBezTo>
                  <a:cubicBezTo>
                    <a:pt x="1921" y="343"/>
                    <a:pt x="2083" y="292"/>
                    <a:pt x="2234" y="292"/>
                  </a:cubicBezTo>
                  <a:close/>
                  <a:moveTo>
                    <a:pt x="2234" y="1171"/>
                  </a:moveTo>
                  <a:cubicBezTo>
                    <a:pt x="2435" y="1397"/>
                    <a:pt x="2661" y="1497"/>
                    <a:pt x="2836" y="1547"/>
                  </a:cubicBezTo>
                  <a:cubicBezTo>
                    <a:pt x="2749" y="1798"/>
                    <a:pt x="2510" y="1986"/>
                    <a:pt x="2234" y="1986"/>
                  </a:cubicBezTo>
                  <a:cubicBezTo>
                    <a:pt x="1958" y="1986"/>
                    <a:pt x="1732" y="1798"/>
                    <a:pt x="1645" y="1547"/>
                  </a:cubicBezTo>
                  <a:cubicBezTo>
                    <a:pt x="1820" y="1497"/>
                    <a:pt x="2046" y="1397"/>
                    <a:pt x="2234" y="1171"/>
                  </a:cubicBezTo>
                  <a:close/>
                  <a:moveTo>
                    <a:pt x="1531" y="1949"/>
                  </a:moveTo>
                  <a:cubicBezTo>
                    <a:pt x="1607" y="2036"/>
                    <a:pt x="1707" y="2125"/>
                    <a:pt x="1820" y="2175"/>
                  </a:cubicBezTo>
                  <a:lnTo>
                    <a:pt x="1820" y="2350"/>
                  </a:lnTo>
                  <a:cubicBezTo>
                    <a:pt x="1745" y="2388"/>
                    <a:pt x="1682" y="2426"/>
                    <a:pt x="1620" y="2476"/>
                  </a:cubicBezTo>
                  <a:cubicBezTo>
                    <a:pt x="1569" y="2376"/>
                    <a:pt x="1531" y="2262"/>
                    <a:pt x="1531" y="2150"/>
                  </a:cubicBezTo>
                  <a:lnTo>
                    <a:pt x="1531" y="1949"/>
                  </a:lnTo>
                  <a:close/>
                  <a:moveTo>
                    <a:pt x="2950" y="1949"/>
                  </a:moveTo>
                  <a:lnTo>
                    <a:pt x="2950" y="2150"/>
                  </a:lnTo>
                  <a:cubicBezTo>
                    <a:pt x="2950" y="2262"/>
                    <a:pt x="2912" y="2376"/>
                    <a:pt x="2862" y="2476"/>
                  </a:cubicBezTo>
                  <a:cubicBezTo>
                    <a:pt x="2799" y="2426"/>
                    <a:pt x="2736" y="2388"/>
                    <a:pt x="2661" y="2350"/>
                  </a:cubicBezTo>
                  <a:lnTo>
                    <a:pt x="2661" y="2175"/>
                  </a:lnTo>
                  <a:cubicBezTo>
                    <a:pt x="2774" y="2125"/>
                    <a:pt x="2862" y="2036"/>
                    <a:pt x="2950" y="1949"/>
                  </a:cubicBezTo>
                  <a:close/>
                  <a:moveTo>
                    <a:pt x="2360" y="2275"/>
                  </a:moveTo>
                  <a:lnTo>
                    <a:pt x="2360" y="2438"/>
                  </a:lnTo>
                  <a:cubicBezTo>
                    <a:pt x="2360" y="2513"/>
                    <a:pt x="2309" y="2563"/>
                    <a:pt x="2234" y="2563"/>
                  </a:cubicBezTo>
                  <a:cubicBezTo>
                    <a:pt x="2172" y="2563"/>
                    <a:pt x="2109" y="2513"/>
                    <a:pt x="2109" y="2438"/>
                  </a:cubicBezTo>
                  <a:lnTo>
                    <a:pt x="2109" y="2275"/>
                  </a:lnTo>
                  <a:close/>
                  <a:moveTo>
                    <a:pt x="2598" y="2652"/>
                  </a:moveTo>
                  <a:cubicBezTo>
                    <a:pt x="2824" y="2777"/>
                    <a:pt x="2975" y="3028"/>
                    <a:pt x="2975" y="3291"/>
                  </a:cubicBezTo>
                  <a:lnTo>
                    <a:pt x="2975" y="3392"/>
                  </a:lnTo>
                  <a:lnTo>
                    <a:pt x="1494" y="3392"/>
                  </a:lnTo>
                  <a:lnTo>
                    <a:pt x="1494" y="3291"/>
                  </a:lnTo>
                  <a:cubicBezTo>
                    <a:pt x="1494" y="3028"/>
                    <a:pt x="1657" y="2777"/>
                    <a:pt x="1871" y="2652"/>
                  </a:cubicBezTo>
                  <a:cubicBezTo>
                    <a:pt x="1946" y="2777"/>
                    <a:pt x="2083" y="2865"/>
                    <a:pt x="2234" y="2865"/>
                  </a:cubicBezTo>
                  <a:cubicBezTo>
                    <a:pt x="2398" y="2865"/>
                    <a:pt x="2523" y="2777"/>
                    <a:pt x="2598" y="2652"/>
                  </a:cubicBezTo>
                  <a:close/>
                  <a:moveTo>
                    <a:pt x="4180" y="3681"/>
                  </a:moveTo>
                  <a:lnTo>
                    <a:pt x="4180" y="4333"/>
                  </a:lnTo>
                  <a:lnTo>
                    <a:pt x="301" y="4333"/>
                  </a:lnTo>
                  <a:lnTo>
                    <a:pt x="301" y="3681"/>
                  </a:lnTo>
                  <a:close/>
                  <a:moveTo>
                    <a:pt x="2234" y="0"/>
                  </a:moveTo>
                  <a:cubicBezTo>
                    <a:pt x="2012" y="0"/>
                    <a:pt x="1789" y="72"/>
                    <a:pt x="1607" y="217"/>
                  </a:cubicBezTo>
                  <a:cubicBezTo>
                    <a:pt x="1494" y="317"/>
                    <a:pt x="1406" y="430"/>
                    <a:pt x="1344" y="568"/>
                  </a:cubicBezTo>
                  <a:cubicBezTo>
                    <a:pt x="1268" y="706"/>
                    <a:pt x="1243" y="857"/>
                    <a:pt x="1243" y="1032"/>
                  </a:cubicBezTo>
                  <a:lnTo>
                    <a:pt x="1243" y="2150"/>
                  </a:lnTo>
                  <a:cubicBezTo>
                    <a:pt x="1243" y="2350"/>
                    <a:pt x="1305" y="2538"/>
                    <a:pt x="1406" y="2689"/>
                  </a:cubicBezTo>
                  <a:cubicBezTo>
                    <a:pt x="1280" y="2865"/>
                    <a:pt x="1205" y="3065"/>
                    <a:pt x="1205" y="3291"/>
                  </a:cubicBezTo>
                  <a:lnTo>
                    <a:pt x="1205" y="3392"/>
                  </a:lnTo>
                  <a:lnTo>
                    <a:pt x="276" y="3392"/>
                  </a:lnTo>
                  <a:cubicBezTo>
                    <a:pt x="126" y="3392"/>
                    <a:pt x="0" y="3517"/>
                    <a:pt x="0" y="3668"/>
                  </a:cubicBezTo>
                  <a:lnTo>
                    <a:pt x="0" y="4358"/>
                  </a:lnTo>
                  <a:cubicBezTo>
                    <a:pt x="0" y="4509"/>
                    <a:pt x="126" y="4621"/>
                    <a:pt x="276" y="4621"/>
                  </a:cubicBezTo>
                  <a:lnTo>
                    <a:pt x="4205" y="4621"/>
                  </a:lnTo>
                  <a:cubicBezTo>
                    <a:pt x="4355" y="4621"/>
                    <a:pt x="4468" y="4509"/>
                    <a:pt x="4468" y="4358"/>
                  </a:cubicBezTo>
                  <a:lnTo>
                    <a:pt x="4468" y="3668"/>
                  </a:lnTo>
                  <a:cubicBezTo>
                    <a:pt x="4468" y="3517"/>
                    <a:pt x="4355" y="3392"/>
                    <a:pt x="4205" y="3392"/>
                  </a:cubicBezTo>
                  <a:lnTo>
                    <a:pt x="3276" y="3392"/>
                  </a:lnTo>
                  <a:lnTo>
                    <a:pt x="3276" y="3291"/>
                  </a:lnTo>
                  <a:cubicBezTo>
                    <a:pt x="3276" y="3065"/>
                    <a:pt x="3201" y="2865"/>
                    <a:pt x="3075" y="2689"/>
                  </a:cubicBezTo>
                  <a:cubicBezTo>
                    <a:pt x="3176" y="2538"/>
                    <a:pt x="3238" y="2350"/>
                    <a:pt x="3238" y="2150"/>
                  </a:cubicBezTo>
                  <a:lnTo>
                    <a:pt x="3238" y="1032"/>
                  </a:lnTo>
                  <a:cubicBezTo>
                    <a:pt x="3238" y="857"/>
                    <a:pt x="3201" y="706"/>
                    <a:pt x="3138" y="568"/>
                  </a:cubicBezTo>
                  <a:cubicBezTo>
                    <a:pt x="3075" y="430"/>
                    <a:pt x="2987" y="317"/>
                    <a:pt x="2862" y="217"/>
                  </a:cubicBezTo>
                  <a:cubicBezTo>
                    <a:pt x="2680" y="72"/>
                    <a:pt x="2457" y="0"/>
                    <a:pt x="2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7215171" y="3548188"/>
              <a:ext cx="12853" cy="13385"/>
            </a:xfrm>
            <a:custGeom>
              <a:rect b="b" l="l" r="r" t="t"/>
              <a:pathLst>
                <a:path extrusionOk="0" h="302" w="290">
                  <a:moveTo>
                    <a:pt x="139" y="0"/>
                  </a:moveTo>
                  <a:cubicBezTo>
                    <a:pt x="64" y="0"/>
                    <a:pt x="0" y="76"/>
                    <a:pt x="0" y="151"/>
                  </a:cubicBezTo>
                  <a:cubicBezTo>
                    <a:pt x="0" y="238"/>
                    <a:pt x="64" y="302"/>
                    <a:pt x="139" y="302"/>
                  </a:cubicBezTo>
                  <a:cubicBezTo>
                    <a:pt x="226" y="302"/>
                    <a:pt x="289" y="238"/>
                    <a:pt x="289" y="151"/>
                  </a:cubicBezTo>
                  <a:cubicBezTo>
                    <a:pt x="289" y="76"/>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7244069" y="3548188"/>
              <a:ext cx="13429" cy="13385"/>
            </a:xfrm>
            <a:custGeom>
              <a:rect b="b" l="l" r="r" t="t"/>
              <a:pathLst>
                <a:path extrusionOk="0" h="302" w="303">
                  <a:moveTo>
                    <a:pt x="151" y="0"/>
                  </a:moveTo>
                  <a:cubicBezTo>
                    <a:pt x="64" y="0"/>
                    <a:pt x="1" y="76"/>
                    <a:pt x="1" y="151"/>
                  </a:cubicBezTo>
                  <a:cubicBezTo>
                    <a:pt x="1" y="238"/>
                    <a:pt x="64" y="302"/>
                    <a:pt x="151" y="302"/>
                  </a:cubicBezTo>
                  <a:cubicBezTo>
                    <a:pt x="227" y="302"/>
                    <a:pt x="302" y="238"/>
                    <a:pt x="302" y="151"/>
                  </a:cubicBezTo>
                  <a:cubicBezTo>
                    <a:pt x="302" y="76"/>
                    <a:pt x="227"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7273586" y="3548188"/>
              <a:ext cx="12808" cy="13385"/>
            </a:xfrm>
            <a:custGeom>
              <a:rect b="b" l="l" r="r" t="t"/>
              <a:pathLst>
                <a:path extrusionOk="0" h="302" w="289">
                  <a:moveTo>
                    <a:pt x="138" y="0"/>
                  </a:moveTo>
                  <a:cubicBezTo>
                    <a:pt x="63" y="0"/>
                    <a:pt x="1" y="76"/>
                    <a:pt x="1" y="151"/>
                  </a:cubicBezTo>
                  <a:cubicBezTo>
                    <a:pt x="1" y="238"/>
                    <a:pt x="63" y="302"/>
                    <a:pt x="138" y="302"/>
                  </a:cubicBezTo>
                  <a:cubicBezTo>
                    <a:pt x="226" y="302"/>
                    <a:pt x="289" y="238"/>
                    <a:pt x="289" y="151"/>
                  </a:cubicBezTo>
                  <a:cubicBezTo>
                    <a:pt x="289" y="76"/>
                    <a:pt x="226" y="0"/>
                    <a:pt x="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7302527" y="3548188"/>
              <a:ext cx="13385" cy="13385"/>
            </a:xfrm>
            <a:custGeom>
              <a:rect b="b" l="l" r="r" t="t"/>
              <a:pathLst>
                <a:path extrusionOk="0" h="302" w="302">
                  <a:moveTo>
                    <a:pt x="151" y="0"/>
                  </a:moveTo>
                  <a:cubicBezTo>
                    <a:pt x="62" y="0"/>
                    <a:pt x="0" y="76"/>
                    <a:pt x="0" y="151"/>
                  </a:cubicBezTo>
                  <a:cubicBezTo>
                    <a:pt x="0" y="238"/>
                    <a:pt x="62" y="302"/>
                    <a:pt x="151" y="302"/>
                  </a:cubicBezTo>
                  <a:cubicBezTo>
                    <a:pt x="226" y="302"/>
                    <a:pt x="301" y="238"/>
                    <a:pt x="301" y="151"/>
                  </a:cubicBezTo>
                  <a:cubicBezTo>
                    <a:pt x="301" y="76"/>
                    <a:pt x="226"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7331956" y="3548188"/>
              <a:ext cx="12853" cy="13385"/>
            </a:xfrm>
            <a:custGeom>
              <a:rect b="b" l="l" r="r" t="t"/>
              <a:pathLst>
                <a:path extrusionOk="0" h="302" w="290">
                  <a:moveTo>
                    <a:pt x="139" y="0"/>
                  </a:moveTo>
                  <a:cubicBezTo>
                    <a:pt x="64" y="0"/>
                    <a:pt x="1" y="76"/>
                    <a:pt x="1" y="151"/>
                  </a:cubicBezTo>
                  <a:cubicBezTo>
                    <a:pt x="1" y="238"/>
                    <a:pt x="64" y="302"/>
                    <a:pt x="139" y="302"/>
                  </a:cubicBezTo>
                  <a:cubicBezTo>
                    <a:pt x="227" y="302"/>
                    <a:pt x="290" y="238"/>
                    <a:pt x="290" y="151"/>
                  </a:cubicBezTo>
                  <a:cubicBezTo>
                    <a:pt x="290" y="76"/>
                    <a:pt x="227"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2" name="Shape 1882"/>
        <p:cNvGrpSpPr/>
        <p:nvPr/>
      </p:nvGrpSpPr>
      <p:grpSpPr>
        <a:xfrm>
          <a:off x="0" y="0"/>
          <a:ext cx="0" cy="0"/>
          <a:chOff x="0" y="0"/>
          <a:chExt cx="0" cy="0"/>
        </a:xfrm>
      </p:grpSpPr>
      <p:grpSp>
        <p:nvGrpSpPr>
          <p:cNvPr id="1883" name="Google Shape;1883;p55"/>
          <p:cNvGrpSpPr/>
          <p:nvPr/>
        </p:nvGrpSpPr>
        <p:grpSpPr>
          <a:xfrm>
            <a:off x="1049037" y="1556551"/>
            <a:ext cx="2188196" cy="2330100"/>
            <a:chOff x="1049038" y="1556551"/>
            <a:chExt cx="2188196" cy="2330100"/>
          </a:xfrm>
        </p:grpSpPr>
        <p:sp>
          <p:nvSpPr>
            <p:cNvPr id="1884" name="Google Shape;1884;p55"/>
            <p:cNvSpPr/>
            <p:nvPr/>
          </p:nvSpPr>
          <p:spPr>
            <a:xfrm>
              <a:off x="1116440" y="1607614"/>
              <a:ext cx="2043000" cy="2227800"/>
            </a:xfrm>
            <a:prstGeom prst="rect">
              <a:avLst/>
            </a:prstGeom>
            <a:solidFill>
              <a:schemeClr val="lt2"/>
            </a:solidFill>
            <a:ln>
              <a:noFill/>
            </a:ln>
            <a:effectLst>
              <a:outerShdw blurRad="57150"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rot="-176231">
              <a:off x="1116172" y="1607866"/>
              <a:ext cx="2043284" cy="2227470"/>
            </a:xfrm>
            <a:prstGeom prst="rect">
              <a:avLst/>
            </a:prstGeom>
            <a:solidFill>
              <a:schemeClr val="lt2"/>
            </a:solidFill>
            <a:ln>
              <a:noFill/>
            </a:ln>
            <a:effectLst>
              <a:outerShdw blurRad="71438"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1049038" y="3086179"/>
              <a:ext cx="183633" cy="515070"/>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sp>
          <p:nvSpPr>
            <p:cNvPr id="1887" name="Google Shape;1887;p55"/>
            <p:cNvSpPr/>
            <p:nvPr/>
          </p:nvSpPr>
          <p:spPr>
            <a:xfrm>
              <a:off x="3053601" y="1783719"/>
              <a:ext cx="183633" cy="515070"/>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grpSp>
      <p:sp>
        <p:nvSpPr>
          <p:cNvPr id="1888" name="Google Shape;1888;p55"/>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a:t>
            </a:r>
            <a:r>
              <a:rPr lang="es-419"/>
              <a:t>ersonaliza tu avatar</a:t>
            </a:r>
            <a:endParaRPr/>
          </a:p>
        </p:txBody>
      </p:sp>
      <p:sp>
        <p:nvSpPr>
          <p:cNvPr id="1889" name="Google Shape;1889;p55"/>
          <p:cNvSpPr/>
          <p:nvPr/>
        </p:nvSpPr>
        <p:spPr>
          <a:xfrm>
            <a:off x="3614608" y="2987005"/>
            <a:ext cx="713151" cy="423025"/>
          </a:xfrm>
          <a:custGeom>
            <a:rect b="b" l="l" r="r" t="t"/>
            <a:pathLst>
              <a:path extrusionOk="0" h="6538" w="11022">
                <a:moveTo>
                  <a:pt x="5360" y="1"/>
                </a:moveTo>
                <a:cubicBezTo>
                  <a:pt x="1" y="1"/>
                  <a:pt x="542" y="3643"/>
                  <a:pt x="1369" y="6538"/>
                </a:cubicBezTo>
                <a:cubicBezTo>
                  <a:pt x="1369" y="6538"/>
                  <a:pt x="2084" y="5185"/>
                  <a:pt x="1941" y="4248"/>
                </a:cubicBezTo>
                <a:cubicBezTo>
                  <a:pt x="4978" y="3898"/>
                  <a:pt x="7713" y="2227"/>
                  <a:pt x="7730" y="2212"/>
                </a:cubicBezTo>
                <a:cubicBezTo>
                  <a:pt x="7936" y="3866"/>
                  <a:pt x="9367" y="6347"/>
                  <a:pt x="9367" y="6347"/>
                </a:cubicBezTo>
                <a:cubicBezTo>
                  <a:pt x="10179" y="3643"/>
                  <a:pt x="11021" y="1"/>
                  <a:pt x="53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0" name="Google Shape;1890;p55"/>
          <p:cNvGrpSpPr/>
          <p:nvPr/>
        </p:nvGrpSpPr>
        <p:grpSpPr>
          <a:xfrm>
            <a:off x="6557477" y="1627406"/>
            <a:ext cx="1319219" cy="704855"/>
            <a:chOff x="6557477" y="1627406"/>
            <a:chExt cx="1319219" cy="704855"/>
          </a:xfrm>
        </p:grpSpPr>
        <p:sp>
          <p:nvSpPr>
            <p:cNvPr id="1891" name="Google Shape;1891;p55"/>
            <p:cNvSpPr/>
            <p:nvPr/>
          </p:nvSpPr>
          <p:spPr>
            <a:xfrm>
              <a:off x="6564000" y="1935275"/>
              <a:ext cx="1308725" cy="396725"/>
            </a:xfrm>
            <a:custGeom>
              <a:rect b="b" l="l" r="r" t="t"/>
              <a:pathLst>
                <a:path extrusionOk="0" h="15869" w="52349">
                  <a:moveTo>
                    <a:pt x="6067" y="3736"/>
                  </a:moveTo>
                  <a:lnTo>
                    <a:pt x="8558" y="1687"/>
                  </a:lnTo>
                  <a:lnTo>
                    <a:pt x="11531" y="0"/>
                  </a:lnTo>
                  <a:lnTo>
                    <a:pt x="40939" y="0"/>
                  </a:lnTo>
                  <a:lnTo>
                    <a:pt x="44354" y="2049"/>
                  </a:lnTo>
                  <a:lnTo>
                    <a:pt x="46282" y="3857"/>
                  </a:lnTo>
                  <a:lnTo>
                    <a:pt x="49496" y="7312"/>
                  </a:lnTo>
                  <a:lnTo>
                    <a:pt x="50903" y="9843"/>
                  </a:lnTo>
                  <a:lnTo>
                    <a:pt x="52027" y="12695"/>
                  </a:lnTo>
                  <a:lnTo>
                    <a:pt x="52349" y="15869"/>
                  </a:lnTo>
                  <a:lnTo>
                    <a:pt x="0" y="15869"/>
                  </a:lnTo>
                  <a:lnTo>
                    <a:pt x="362" y="12253"/>
                  </a:lnTo>
                  <a:lnTo>
                    <a:pt x="1246" y="10044"/>
                  </a:lnTo>
                  <a:lnTo>
                    <a:pt x="3616" y="6428"/>
                  </a:lnTo>
                  <a:close/>
                </a:path>
              </a:pathLst>
            </a:custGeom>
            <a:solidFill>
              <a:schemeClr val="accent3"/>
            </a:solidFill>
            <a:ln>
              <a:noFill/>
            </a:ln>
          </p:spPr>
        </p:sp>
        <p:grpSp>
          <p:nvGrpSpPr>
            <p:cNvPr id="1892" name="Google Shape;1892;p55"/>
            <p:cNvGrpSpPr/>
            <p:nvPr/>
          </p:nvGrpSpPr>
          <p:grpSpPr>
            <a:xfrm>
              <a:off x="6557477" y="1627406"/>
              <a:ext cx="1319219" cy="704855"/>
              <a:chOff x="8005690" y="1963818"/>
              <a:chExt cx="1319219" cy="704855"/>
            </a:xfrm>
          </p:grpSpPr>
          <p:sp>
            <p:nvSpPr>
              <p:cNvPr id="1893" name="Google Shape;1893;p55"/>
              <p:cNvSpPr/>
              <p:nvPr/>
            </p:nvSpPr>
            <p:spPr>
              <a:xfrm>
                <a:off x="8005690" y="2265253"/>
                <a:ext cx="1319219" cy="403420"/>
              </a:xfrm>
              <a:custGeom>
                <a:rect b="b" l="l" r="r" t="t"/>
                <a:pathLst>
                  <a:path extrusionOk="0" h="6235" w="20389">
                    <a:moveTo>
                      <a:pt x="4501" y="0"/>
                    </a:moveTo>
                    <a:cubicBezTo>
                      <a:pt x="4486" y="0"/>
                      <a:pt x="4469" y="0"/>
                      <a:pt x="4469" y="17"/>
                    </a:cubicBezTo>
                    <a:cubicBezTo>
                      <a:pt x="4422" y="32"/>
                      <a:pt x="1" y="2307"/>
                      <a:pt x="1" y="6123"/>
                    </a:cubicBezTo>
                    <a:cubicBezTo>
                      <a:pt x="1" y="6187"/>
                      <a:pt x="48" y="6234"/>
                      <a:pt x="112" y="6234"/>
                    </a:cubicBezTo>
                    <a:cubicBezTo>
                      <a:pt x="160" y="6234"/>
                      <a:pt x="207" y="6187"/>
                      <a:pt x="207" y="6123"/>
                    </a:cubicBezTo>
                    <a:cubicBezTo>
                      <a:pt x="207" y="2561"/>
                      <a:pt x="4215" y="367"/>
                      <a:pt x="4533" y="191"/>
                    </a:cubicBezTo>
                    <a:lnTo>
                      <a:pt x="15856" y="191"/>
                    </a:lnTo>
                    <a:cubicBezTo>
                      <a:pt x="16190" y="367"/>
                      <a:pt x="20198" y="2561"/>
                      <a:pt x="20198" y="6123"/>
                    </a:cubicBezTo>
                    <a:cubicBezTo>
                      <a:pt x="20198" y="6187"/>
                      <a:pt x="20229" y="6234"/>
                      <a:pt x="20293" y="6234"/>
                    </a:cubicBezTo>
                    <a:cubicBezTo>
                      <a:pt x="20340" y="6234"/>
                      <a:pt x="20389" y="6187"/>
                      <a:pt x="20389" y="6123"/>
                    </a:cubicBezTo>
                    <a:cubicBezTo>
                      <a:pt x="20389" y="2307"/>
                      <a:pt x="15983" y="32"/>
                      <a:pt x="15936" y="17"/>
                    </a:cubicBezTo>
                    <a:cubicBezTo>
                      <a:pt x="15919" y="0"/>
                      <a:pt x="15904" y="0"/>
                      <a:pt x="158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8103451" y="2365084"/>
                <a:ext cx="1123688" cy="63861"/>
              </a:xfrm>
              <a:custGeom>
                <a:rect b="b" l="l" r="r" t="t"/>
                <a:pathLst>
                  <a:path extrusionOk="0" h="987" w="17367">
                    <a:moveTo>
                      <a:pt x="954" y="0"/>
                    </a:moveTo>
                    <a:lnTo>
                      <a:pt x="0" y="986"/>
                    </a:lnTo>
                    <a:lnTo>
                      <a:pt x="17366" y="986"/>
                    </a:lnTo>
                    <a:lnTo>
                      <a:pt x="164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8021088" y="2514216"/>
                <a:ext cx="1286286" cy="64961"/>
              </a:xfrm>
              <a:custGeom>
                <a:rect b="b" l="l" r="r" t="t"/>
                <a:pathLst>
                  <a:path extrusionOk="0" h="1004" w="19880">
                    <a:moveTo>
                      <a:pt x="463" y="1"/>
                    </a:moveTo>
                    <a:lnTo>
                      <a:pt x="1" y="1003"/>
                    </a:lnTo>
                    <a:lnTo>
                      <a:pt x="19880" y="1003"/>
                    </a:lnTo>
                    <a:lnTo>
                      <a:pt x="19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8290690" y="1967894"/>
                <a:ext cx="739938" cy="309731"/>
              </a:xfrm>
              <a:custGeom>
                <a:rect b="b" l="l" r="r" t="t"/>
                <a:pathLst>
                  <a:path extrusionOk="0" h="4787" w="11436">
                    <a:moveTo>
                      <a:pt x="2958" y="1"/>
                    </a:moveTo>
                    <a:cubicBezTo>
                      <a:pt x="2895" y="1"/>
                      <a:pt x="2863" y="48"/>
                      <a:pt x="2863" y="96"/>
                    </a:cubicBezTo>
                    <a:lnTo>
                      <a:pt x="2863" y="3133"/>
                    </a:lnTo>
                    <a:cubicBezTo>
                      <a:pt x="2752" y="3277"/>
                      <a:pt x="2052" y="4263"/>
                      <a:pt x="81" y="4596"/>
                    </a:cubicBezTo>
                    <a:cubicBezTo>
                      <a:pt x="32" y="4613"/>
                      <a:pt x="0" y="4645"/>
                      <a:pt x="0" y="4708"/>
                    </a:cubicBezTo>
                    <a:cubicBezTo>
                      <a:pt x="17" y="4755"/>
                      <a:pt x="49" y="4787"/>
                      <a:pt x="96" y="4787"/>
                    </a:cubicBezTo>
                    <a:lnTo>
                      <a:pt x="11323" y="4787"/>
                    </a:lnTo>
                    <a:cubicBezTo>
                      <a:pt x="11372" y="4787"/>
                      <a:pt x="11419" y="4755"/>
                      <a:pt x="11419" y="4708"/>
                    </a:cubicBezTo>
                    <a:cubicBezTo>
                      <a:pt x="11435" y="4660"/>
                      <a:pt x="11403" y="4613"/>
                      <a:pt x="11355" y="4596"/>
                    </a:cubicBezTo>
                    <a:cubicBezTo>
                      <a:pt x="10592" y="4437"/>
                      <a:pt x="8573" y="3865"/>
                      <a:pt x="8414" y="3150"/>
                    </a:cubicBezTo>
                    <a:lnTo>
                      <a:pt x="8414" y="96"/>
                    </a:lnTo>
                    <a:cubicBezTo>
                      <a:pt x="8414" y="48"/>
                      <a:pt x="8365" y="1"/>
                      <a:pt x="8302" y="1"/>
                    </a:cubicBezTo>
                    <a:cubicBezTo>
                      <a:pt x="8255" y="1"/>
                      <a:pt x="8206" y="48"/>
                      <a:pt x="8206" y="96"/>
                    </a:cubicBezTo>
                    <a:lnTo>
                      <a:pt x="8206" y="3150"/>
                    </a:lnTo>
                    <a:lnTo>
                      <a:pt x="8206" y="3181"/>
                    </a:lnTo>
                    <a:cubicBezTo>
                      <a:pt x="8365" y="3849"/>
                      <a:pt x="9686" y="4342"/>
                      <a:pt x="10545" y="4596"/>
                    </a:cubicBezTo>
                    <a:lnTo>
                      <a:pt x="939" y="4596"/>
                    </a:lnTo>
                    <a:cubicBezTo>
                      <a:pt x="2513" y="4119"/>
                      <a:pt x="3022" y="3245"/>
                      <a:pt x="3038" y="3197"/>
                    </a:cubicBezTo>
                    <a:cubicBezTo>
                      <a:pt x="3054" y="3181"/>
                      <a:pt x="3054" y="3165"/>
                      <a:pt x="3054" y="3150"/>
                    </a:cubicBezTo>
                    <a:lnTo>
                      <a:pt x="3054" y="96"/>
                    </a:lnTo>
                    <a:cubicBezTo>
                      <a:pt x="3054" y="48"/>
                      <a:pt x="3007" y="1"/>
                      <a:pt x="29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8486147" y="1963818"/>
                <a:ext cx="347905" cy="183173"/>
              </a:xfrm>
              <a:custGeom>
                <a:rect b="b" l="l" r="r" t="t"/>
                <a:pathLst>
                  <a:path extrusionOk="0" h="2831" w="5377">
                    <a:moveTo>
                      <a:pt x="5376" y="0"/>
                    </a:moveTo>
                    <a:lnTo>
                      <a:pt x="5376" y="0"/>
                    </a:lnTo>
                    <a:cubicBezTo>
                      <a:pt x="5376" y="0"/>
                      <a:pt x="4358" y="1351"/>
                      <a:pt x="2832" y="1415"/>
                    </a:cubicBezTo>
                    <a:cubicBezTo>
                      <a:pt x="2793" y="1417"/>
                      <a:pt x="2755" y="1417"/>
                      <a:pt x="2718" y="1417"/>
                    </a:cubicBezTo>
                    <a:cubicBezTo>
                      <a:pt x="1241" y="1417"/>
                      <a:pt x="1" y="238"/>
                      <a:pt x="1" y="238"/>
                    </a:cubicBezTo>
                    <a:lnTo>
                      <a:pt x="1" y="238"/>
                    </a:lnTo>
                    <a:cubicBezTo>
                      <a:pt x="1" y="238"/>
                      <a:pt x="781" y="1813"/>
                      <a:pt x="2068" y="2545"/>
                    </a:cubicBezTo>
                    <a:cubicBezTo>
                      <a:pt x="2406" y="2737"/>
                      <a:pt x="2780" y="2831"/>
                      <a:pt x="3149" y="2831"/>
                    </a:cubicBezTo>
                    <a:cubicBezTo>
                      <a:pt x="3790" y="2831"/>
                      <a:pt x="4417" y="2548"/>
                      <a:pt x="4820" y="2004"/>
                    </a:cubicBezTo>
                    <a:cubicBezTo>
                      <a:pt x="5138" y="1574"/>
                      <a:pt x="5376" y="938"/>
                      <a:pt x="53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8" name="Google Shape;1898;p55"/>
          <p:cNvSpPr/>
          <p:nvPr/>
        </p:nvSpPr>
        <p:spPr>
          <a:xfrm>
            <a:off x="4676664" y="2916030"/>
            <a:ext cx="530043" cy="464111"/>
          </a:xfrm>
          <a:custGeom>
            <a:rect b="b" l="l" r="r" t="t"/>
            <a:pathLst>
              <a:path extrusionOk="0" h="7173" w="8192">
                <a:moveTo>
                  <a:pt x="3986" y="0"/>
                </a:moveTo>
                <a:cubicBezTo>
                  <a:pt x="3957" y="0"/>
                  <a:pt x="3927" y="1"/>
                  <a:pt x="3897" y="1"/>
                </a:cubicBezTo>
                <a:cubicBezTo>
                  <a:pt x="3754" y="16"/>
                  <a:pt x="3611" y="33"/>
                  <a:pt x="3484" y="80"/>
                </a:cubicBezTo>
                <a:cubicBezTo>
                  <a:pt x="3070" y="224"/>
                  <a:pt x="2227" y="589"/>
                  <a:pt x="2036" y="1448"/>
                </a:cubicBezTo>
                <a:lnTo>
                  <a:pt x="1050" y="1973"/>
                </a:lnTo>
                <a:cubicBezTo>
                  <a:pt x="414" y="2259"/>
                  <a:pt x="17" y="2879"/>
                  <a:pt x="17" y="3563"/>
                </a:cubicBezTo>
                <a:lnTo>
                  <a:pt x="17" y="6155"/>
                </a:lnTo>
                <a:cubicBezTo>
                  <a:pt x="1" y="6346"/>
                  <a:pt x="1" y="6521"/>
                  <a:pt x="17" y="6696"/>
                </a:cubicBezTo>
                <a:cubicBezTo>
                  <a:pt x="17" y="6871"/>
                  <a:pt x="32" y="7030"/>
                  <a:pt x="64" y="7173"/>
                </a:cubicBezTo>
                <a:cubicBezTo>
                  <a:pt x="64" y="7173"/>
                  <a:pt x="955" y="5376"/>
                  <a:pt x="780" y="4263"/>
                </a:cubicBezTo>
                <a:cubicBezTo>
                  <a:pt x="732" y="3865"/>
                  <a:pt x="780" y="3468"/>
                  <a:pt x="1003" y="3133"/>
                </a:cubicBezTo>
                <a:lnTo>
                  <a:pt x="1194" y="2896"/>
                </a:lnTo>
                <a:cubicBezTo>
                  <a:pt x="1495" y="2561"/>
                  <a:pt x="1830" y="2338"/>
                  <a:pt x="2132" y="2196"/>
                </a:cubicBezTo>
                <a:cubicBezTo>
                  <a:pt x="2339" y="2800"/>
                  <a:pt x="2927" y="3659"/>
                  <a:pt x="4534" y="4024"/>
                </a:cubicBezTo>
                <a:cubicBezTo>
                  <a:pt x="4534" y="4024"/>
                  <a:pt x="3467" y="3309"/>
                  <a:pt x="2880" y="2482"/>
                </a:cubicBezTo>
                <a:lnTo>
                  <a:pt x="2880" y="2482"/>
                </a:lnTo>
                <a:cubicBezTo>
                  <a:pt x="3404" y="2974"/>
                  <a:pt x="4485" y="3611"/>
                  <a:pt x="6712" y="3770"/>
                </a:cubicBezTo>
                <a:cubicBezTo>
                  <a:pt x="6712" y="3770"/>
                  <a:pt x="6775" y="3182"/>
                  <a:pt x="6665" y="2466"/>
                </a:cubicBezTo>
                <a:lnTo>
                  <a:pt x="6665" y="2466"/>
                </a:lnTo>
                <a:cubicBezTo>
                  <a:pt x="6824" y="2578"/>
                  <a:pt x="6983" y="2705"/>
                  <a:pt x="7125" y="2864"/>
                </a:cubicBezTo>
                <a:lnTo>
                  <a:pt x="7125" y="2879"/>
                </a:lnTo>
                <a:cubicBezTo>
                  <a:pt x="7460" y="3245"/>
                  <a:pt x="7570" y="3738"/>
                  <a:pt x="7460" y="4215"/>
                </a:cubicBezTo>
                <a:cubicBezTo>
                  <a:pt x="7157" y="5567"/>
                  <a:pt x="8047" y="7173"/>
                  <a:pt x="8047" y="7173"/>
                </a:cubicBezTo>
                <a:cubicBezTo>
                  <a:pt x="8079" y="6950"/>
                  <a:pt x="8096" y="6680"/>
                  <a:pt x="8096" y="6394"/>
                </a:cubicBezTo>
                <a:lnTo>
                  <a:pt x="8096" y="6808"/>
                </a:lnTo>
                <a:lnTo>
                  <a:pt x="8191" y="3563"/>
                </a:lnTo>
                <a:cubicBezTo>
                  <a:pt x="8191" y="2879"/>
                  <a:pt x="7778" y="2259"/>
                  <a:pt x="7157" y="1973"/>
                </a:cubicBezTo>
                <a:lnTo>
                  <a:pt x="6425" y="1592"/>
                </a:lnTo>
                <a:cubicBezTo>
                  <a:pt x="6099" y="750"/>
                  <a:pt x="5404" y="0"/>
                  <a:pt x="3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9" name="Google Shape;1899;p55"/>
          <p:cNvGrpSpPr/>
          <p:nvPr/>
        </p:nvGrpSpPr>
        <p:grpSpPr>
          <a:xfrm>
            <a:off x="6564201" y="2468685"/>
            <a:ext cx="1305761" cy="697737"/>
            <a:chOff x="9824839" y="1970935"/>
            <a:chExt cx="1305761" cy="697737"/>
          </a:xfrm>
        </p:grpSpPr>
        <p:sp>
          <p:nvSpPr>
            <p:cNvPr id="1900" name="Google Shape;1900;p55"/>
            <p:cNvSpPr/>
            <p:nvPr/>
          </p:nvSpPr>
          <p:spPr>
            <a:xfrm>
              <a:off x="10633580" y="1974105"/>
              <a:ext cx="215071" cy="314907"/>
            </a:xfrm>
            <a:custGeom>
              <a:rect b="b" l="l" r="r" t="t"/>
              <a:pathLst>
                <a:path extrusionOk="0" h="4867" w="3324">
                  <a:moveTo>
                    <a:pt x="96" y="0"/>
                  </a:moveTo>
                  <a:cubicBezTo>
                    <a:pt x="47" y="0"/>
                    <a:pt x="0" y="47"/>
                    <a:pt x="0" y="96"/>
                  </a:cubicBezTo>
                  <a:lnTo>
                    <a:pt x="0" y="3149"/>
                  </a:lnTo>
                  <a:lnTo>
                    <a:pt x="0" y="3181"/>
                  </a:lnTo>
                  <a:cubicBezTo>
                    <a:pt x="223" y="4182"/>
                    <a:pt x="3069" y="4835"/>
                    <a:pt x="3196" y="4867"/>
                  </a:cubicBezTo>
                  <a:lnTo>
                    <a:pt x="3213" y="4867"/>
                  </a:lnTo>
                  <a:cubicBezTo>
                    <a:pt x="3260" y="4867"/>
                    <a:pt x="3308" y="4835"/>
                    <a:pt x="3308" y="4786"/>
                  </a:cubicBezTo>
                  <a:cubicBezTo>
                    <a:pt x="3323" y="4739"/>
                    <a:pt x="3291" y="4691"/>
                    <a:pt x="3244" y="4676"/>
                  </a:cubicBezTo>
                  <a:cubicBezTo>
                    <a:pt x="2449" y="4500"/>
                    <a:pt x="365" y="3881"/>
                    <a:pt x="206" y="3149"/>
                  </a:cubicBezTo>
                  <a:lnTo>
                    <a:pt x="206" y="96"/>
                  </a:lnTo>
                  <a:cubicBezTo>
                    <a:pt x="206" y="47"/>
                    <a:pt x="159"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10104663" y="1974105"/>
              <a:ext cx="195596" cy="316978"/>
            </a:xfrm>
            <a:custGeom>
              <a:rect b="b" l="l" r="r" t="t"/>
              <a:pathLst>
                <a:path extrusionOk="0" h="4899" w="3023">
                  <a:moveTo>
                    <a:pt x="2927" y="0"/>
                  </a:moveTo>
                  <a:cubicBezTo>
                    <a:pt x="2864" y="0"/>
                    <a:pt x="2832" y="47"/>
                    <a:pt x="2832" y="96"/>
                  </a:cubicBezTo>
                  <a:lnTo>
                    <a:pt x="2832" y="3133"/>
                  </a:lnTo>
                  <a:cubicBezTo>
                    <a:pt x="2736" y="3292"/>
                    <a:pt x="2052" y="4358"/>
                    <a:pt x="80" y="4708"/>
                  </a:cubicBezTo>
                  <a:cubicBezTo>
                    <a:pt x="33" y="4708"/>
                    <a:pt x="1" y="4755"/>
                    <a:pt x="1" y="4818"/>
                  </a:cubicBezTo>
                  <a:cubicBezTo>
                    <a:pt x="16" y="4867"/>
                    <a:pt x="48" y="4898"/>
                    <a:pt x="96" y="4898"/>
                  </a:cubicBezTo>
                  <a:lnTo>
                    <a:pt x="112" y="4898"/>
                  </a:lnTo>
                  <a:cubicBezTo>
                    <a:pt x="2338" y="4517"/>
                    <a:pt x="2991" y="3260"/>
                    <a:pt x="3006" y="3196"/>
                  </a:cubicBezTo>
                  <a:cubicBezTo>
                    <a:pt x="3023" y="3181"/>
                    <a:pt x="3023" y="3164"/>
                    <a:pt x="3023" y="3149"/>
                  </a:cubicBezTo>
                  <a:lnTo>
                    <a:pt x="3023" y="96"/>
                  </a:lnTo>
                  <a:cubicBezTo>
                    <a:pt x="3023" y="47"/>
                    <a:pt x="2974" y="0"/>
                    <a:pt x="29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9824839" y="2277610"/>
              <a:ext cx="1305761" cy="391062"/>
            </a:xfrm>
            <a:custGeom>
              <a:rect b="b" l="l" r="r" t="t"/>
              <a:pathLst>
                <a:path extrusionOk="0" h="6044" w="20181">
                  <a:moveTo>
                    <a:pt x="4390" y="0"/>
                  </a:moveTo>
                  <a:cubicBezTo>
                    <a:pt x="4390" y="0"/>
                    <a:pt x="0" y="2226"/>
                    <a:pt x="0" y="6043"/>
                  </a:cubicBezTo>
                  <a:lnTo>
                    <a:pt x="20181" y="6043"/>
                  </a:lnTo>
                  <a:cubicBezTo>
                    <a:pt x="20181" y="2226"/>
                    <a:pt x="15776" y="0"/>
                    <a:pt x="15776" y="0"/>
                  </a:cubicBezTo>
                  <a:lnTo>
                    <a:pt x="9939" y="2307"/>
                  </a:lnTo>
                  <a:lnTo>
                    <a:pt x="43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10298114" y="1970935"/>
              <a:ext cx="347841" cy="182202"/>
            </a:xfrm>
            <a:custGeom>
              <a:rect b="b" l="l" r="r" t="t"/>
              <a:pathLst>
                <a:path extrusionOk="0" h="2816" w="5376">
                  <a:moveTo>
                    <a:pt x="5376" y="1"/>
                  </a:moveTo>
                  <a:cubicBezTo>
                    <a:pt x="5376" y="1"/>
                    <a:pt x="4341" y="1337"/>
                    <a:pt x="2831" y="1400"/>
                  </a:cubicBezTo>
                  <a:cubicBezTo>
                    <a:pt x="2793" y="1402"/>
                    <a:pt x="2755" y="1403"/>
                    <a:pt x="2717" y="1403"/>
                  </a:cubicBezTo>
                  <a:cubicBezTo>
                    <a:pt x="1241" y="1403"/>
                    <a:pt x="1" y="224"/>
                    <a:pt x="1" y="224"/>
                  </a:cubicBezTo>
                  <a:lnTo>
                    <a:pt x="1" y="224"/>
                  </a:lnTo>
                  <a:cubicBezTo>
                    <a:pt x="1" y="224"/>
                    <a:pt x="779" y="1799"/>
                    <a:pt x="2068" y="2530"/>
                  </a:cubicBezTo>
                  <a:cubicBezTo>
                    <a:pt x="2406" y="2722"/>
                    <a:pt x="2779" y="2816"/>
                    <a:pt x="3149" y="2816"/>
                  </a:cubicBezTo>
                  <a:cubicBezTo>
                    <a:pt x="3789" y="2816"/>
                    <a:pt x="4415" y="2534"/>
                    <a:pt x="4819" y="1989"/>
                  </a:cubicBezTo>
                  <a:cubicBezTo>
                    <a:pt x="5137" y="1559"/>
                    <a:pt x="5376" y="923"/>
                    <a:pt x="5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4" name="Google Shape;1904;p55"/>
          <p:cNvSpPr/>
          <p:nvPr/>
        </p:nvSpPr>
        <p:spPr>
          <a:xfrm>
            <a:off x="5555627" y="2873846"/>
            <a:ext cx="724344" cy="511473"/>
          </a:xfrm>
          <a:custGeom>
            <a:rect b="b" l="l" r="r" t="t"/>
            <a:pathLst>
              <a:path extrusionOk="0" h="7905" w="11195">
                <a:moveTo>
                  <a:pt x="6177" y="0"/>
                </a:moveTo>
                <a:cubicBezTo>
                  <a:pt x="6154" y="0"/>
                  <a:pt x="6130" y="0"/>
                  <a:pt x="6107" y="1"/>
                </a:cubicBezTo>
                <a:cubicBezTo>
                  <a:pt x="3627" y="49"/>
                  <a:pt x="2736" y="1639"/>
                  <a:pt x="2719" y="1686"/>
                </a:cubicBezTo>
                <a:lnTo>
                  <a:pt x="2704" y="1686"/>
                </a:lnTo>
                <a:cubicBezTo>
                  <a:pt x="2665" y="1673"/>
                  <a:pt x="2410" y="1588"/>
                  <a:pt x="2078" y="1588"/>
                </a:cubicBezTo>
                <a:cubicBezTo>
                  <a:pt x="1602" y="1588"/>
                  <a:pt x="966" y="1763"/>
                  <a:pt x="573" y="2577"/>
                </a:cubicBezTo>
                <a:cubicBezTo>
                  <a:pt x="1" y="3785"/>
                  <a:pt x="669" y="5997"/>
                  <a:pt x="907" y="6728"/>
                </a:cubicBezTo>
                <a:cubicBezTo>
                  <a:pt x="987" y="7061"/>
                  <a:pt x="1066" y="7380"/>
                  <a:pt x="1161" y="7698"/>
                </a:cubicBezTo>
                <a:lnTo>
                  <a:pt x="1527" y="5074"/>
                </a:lnTo>
                <a:cubicBezTo>
                  <a:pt x="1574" y="4756"/>
                  <a:pt x="1686" y="4470"/>
                  <a:pt x="1829" y="4199"/>
                </a:cubicBezTo>
                <a:cubicBezTo>
                  <a:pt x="1985" y="3959"/>
                  <a:pt x="2475" y="3269"/>
                  <a:pt x="3196" y="3269"/>
                </a:cubicBezTo>
                <a:cubicBezTo>
                  <a:pt x="3433" y="3269"/>
                  <a:pt x="3694" y="3343"/>
                  <a:pt x="3976" y="3531"/>
                </a:cubicBezTo>
                <a:cubicBezTo>
                  <a:pt x="4877" y="4136"/>
                  <a:pt x="5885" y="4970"/>
                  <a:pt x="7164" y="4970"/>
                </a:cubicBezTo>
                <a:cubicBezTo>
                  <a:pt x="7667" y="4970"/>
                  <a:pt x="8213" y="4841"/>
                  <a:pt x="8811" y="4517"/>
                </a:cubicBezTo>
                <a:lnTo>
                  <a:pt x="9161" y="7905"/>
                </a:lnTo>
                <a:cubicBezTo>
                  <a:pt x="9367" y="7284"/>
                  <a:pt x="9543" y="6665"/>
                  <a:pt x="9653" y="6076"/>
                </a:cubicBezTo>
                <a:cubicBezTo>
                  <a:pt x="11194" y="1420"/>
                  <a:pt x="8256" y="0"/>
                  <a:pt x="61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5" name="Google Shape;1905;p55"/>
          <p:cNvGrpSpPr/>
          <p:nvPr/>
        </p:nvGrpSpPr>
        <p:grpSpPr>
          <a:xfrm>
            <a:off x="6562651" y="3302856"/>
            <a:ext cx="1308867" cy="715147"/>
            <a:chOff x="6562651" y="3302856"/>
            <a:chExt cx="1308867" cy="715147"/>
          </a:xfrm>
        </p:grpSpPr>
        <p:sp>
          <p:nvSpPr>
            <p:cNvPr id="1906" name="Google Shape;1906;p55"/>
            <p:cNvSpPr/>
            <p:nvPr/>
          </p:nvSpPr>
          <p:spPr>
            <a:xfrm>
              <a:off x="6972225" y="3518975"/>
              <a:ext cx="508225" cy="168725"/>
            </a:xfrm>
            <a:custGeom>
              <a:rect b="b" l="l" r="r" t="t"/>
              <a:pathLst>
                <a:path extrusionOk="0" h="6749" w="20329">
                  <a:moveTo>
                    <a:pt x="0" y="2330"/>
                  </a:moveTo>
                  <a:lnTo>
                    <a:pt x="2009" y="1004"/>
                  </a:lnTo>
                  <a:lnTo>
                    <a:pt x="2772" y="80"/>
                  </a:lnTo>
                  <a:lnTo>
                    <a:pt x="4500" y="1366"/>
                  </a:lnTo>
                  <a:lnTo>
                    <a:pt x="7192" y="2330"/>
                  </a:lnTo>
                  <a:lnTo>
                    <a:pt x="9120" y="2691"/>
                  </a:lnTo>
                  <a:lnTo>
                    <a:pt x="11812" y="2490"/>
                  </a:lnTo>
                  <a:lnTo>
                    <a:pt x="14464" y="1647"/>
                  </a:lnTo>
                  <a:lnTo>
                    <a:pt x="16874" y="0"/>
                  </a:lnTo>
                  <a:lnTo>
                    <a:pt x="20329" y="2450"/>
                  </a:lnTo>
                  <a:lnTo>
                    <a:pt x="18843" y="3575"/>
                  </a:lnTo>
                  <a:lnTo>
                    <a:pt x="14624" y="5865"/>
                  </a:lnTo>
                  <a:lnTo>
                    <a:pt x="10968" y="6669"/>
                  </a:lnTo>
                  <a:lnTo>
                    <a:pt x="8357" y="6749"/>
                  </a:lnTo>
                  <a:lnTo>
                    <a:pt x="6228" y="6267"/>
                  </a:lnTo>
                  <a:lnTo>
                    <a:pt x="3817" y="5343"/>
                  </a:lnTo>
                  <a:lnTo>
                    <a:pt x="1648" y="3937"/>
                  </a:lnTo>
                  <a:close/>
                </a:path>
              </a:pathLst>
            </a:custGeom>
            <a:solidFill>
              <a:schemeClr val="accent3"/>
            </a:solidFill>
            <a:ln>
              <a:noFill/>
            </a:ln>
          </p:spPr>
        </p:sp>
        <p:sp>
          <p:nvSpPr>
            <p:cNvPr id="1907" name="Google Shape;1907;p55"/>
            <p:cNvSpPr/>
            <p:nvPr/>
          </p:nvSpPr>
          <p:spPr>
            <a:xfrm>
              <a:off x="6602625" y="3752875"/>
              <a:ext cx="1229375" cy="108475"/>
            </a:xfrm>
            <a:custGeom>
              <a:rect b="b" l="l" r="r" t="t"/>
              <a:pathLst>
                <a:path extrusionOk="0" h="4339" w="49175">
                  <a:moveTo>
                    <a:pt x="3174" y="0"/>
                  </a:moveTo>
                  <a:lnTo>
                    <a:pt x="46202" y="40"/>
                  </a:lnTo>
                  <a:lnTo>
                    <a:pt x="47728" y="1928"/>
                  </a:lnTo>
                  <a:lnTo>
                    <a:pt x="49175" y="4339"/>
                  </a:lnTo>
                  <a:lnTo>
                    <a:pt x="0" y="4339"/>
                  </a:lnTo>
                  <a:lnTo>
                    <a:pt x="843" y="3053"/>
                  </a:lnTo>
                  <a:lnTo>
                    <a:pt x="2169" y="1245"/>
                  </a:lnTo>
                  <a:close/>
                </a:path>
              </a:pathLst>
            </a:custGeom>
            <a:solidFill>
              <a:schemeClr val="accent3"/>
            </a:solidFill>
            <a:ln>
              <a:noFill/>
            </a:ln>
          </p:spPr>
        </p:sp>
        <p:grpSp>
          <p:nvGrpSpPr>
            <p:cNvPr id="1908" name="Google Shape;1908;p55"/>
            <p:cNvGrpSpPr/>
            <p:nvPr/>
          </p:nvGrpSpPr>
          <p:grpSpPr>
            <a:xfrm>
              <a:off x="6562651" y="3302856"/>
              <a:ext cx="1308867" cy="715147"/>
              <a:chOff x="11302376" y="1953531"/>
              <a:chExt cx="1308867" cy="715147"/>
            </a:xfrm>
          </p:grpSpPr>
          <p:sp>
            <p:nvSpPr>
              <p:cNvPr id="1909" name="Google Shape;1909;p55"/>
              <p:cNvSpPr/>
              <p:nvPr/>
            </p:nvSpPr>
            <p:spPr>
              <a:xfrm>
                <a:off x="11773581" y="1964788"/>
                <a:ext cx="12423" cy="211060"/>
              </a:xfrm>
              <a:custGeom>
                <a:rect b="b" l="l" r="r" t="t"/>
                <a:pathLst>
                  <a:path extrusionOk="0" h="3262" w="192">
                    <a:moveTo>
                      <a:pt x="96" y="0"/>
                    </a:moveTo>
                    <a:cubicBezTo>
                      <a:pt x="48" y="0"/>
                      <a:pt x="1" y="32"/>
                      <a:pt x="1" y="96"/>
                    </a:cubicBezTo>
                    <a:lnTo>
                      <a:pt x="1" y="3166"/>
                    </a:lnTo>
                    <a:cubicBezTo>
                      <a:pt x="1" y="3213"/>
                      <a:pt x="48" y="3261"/>
                      <a:pt x="96" y="3261"/>
                    </a:cubicBezTo>
                    <a:cubicBezTo>
                      <a:pt x="160" y="3261"/>
                      <a:pt x="191" y="3213"/>
                      <a:pt x="191" y="3166"/>
                    </a:cubicBezTo>
                    <a:lnTo>
                      <a:pt x="191" y="96"/>
                    </a:lnTo>
                    <a:cubicBezTo>
                      <a:pt x="191" y="32"/>
                      <a:pt x="160"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12127550" y="1953531"/>
                <a:ext cx="12423" cy="222318"/>
              </a:xfrm>
              <a:custGeom>
                <a:rect b="b" l="l" r="r" t="t"/>
                <a:pathLst>
                  <a:path extrusionOk="0" h="3436" w="192">
                    <a:moveTo>
                      <a:pt x="96" y="0"/>
                    </a:moveTo>
                    <a:cubicBezTo>
                      <a:pt x="32" y="0"/>
                      <a:pt x="0" y="47"/>
                      <a:pt x="0" y="96"/>
                    </a:cubicBezTo>
                    <a:lnTo>
                      <a:pt x="0" y="3340"/>
                    </a:lnTo>
                    <a:cubicBezTo>
                      <a:pt x="0" y="3387"/>
                      <a:pt x="32" y="3435"/>
                      <a:pt x="96" y="3435"/>
                    </a:cubicBezTo>
                    <a:cubicBezTo>
                      <a:pt x="143" y="3435"/>
                      <a:pt x="191" y="3387"/>
                      <a:pt x="191" y="3340"/>
                    </a:cubicBezTo>
                    <a:lnTo>
                      <a:pt x="191" y="96"/>
                    </a:lnTo>
                    <a:cubicBezTo>
                      <a:pt x="191" y="47"/>
                      <a:pt x="143"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11784838" y="1959677"/>
                <a:ext cx="348941" cy="183173"/>
              </a:xfrm>
              <a:custGeom>
                <a:rect b="b" l="l" r="r" t="t"/>
                <a:pathLst>
                  <a:path extrusionOk="0" h="2831" w="5393">
                    <a:moveTo>
                      <a:pt x="5393" y="1"/>
                    </a:moveTo>
                    <a:cubicBezTo>
                      <a:pt x="5392" y="1"/>
                      <a:pt x="4358" y="1352"/>
                      <a:pt x="2832" y="1415"/>
                    </a:cubicBezTo>
                    <a:cubicBezTo>
                      <a:pt x="2793" y="1417"/>
                      <a:pt x="2755" y="1418"/>
                      <a:pt x="2718" y="1418"/>
                    </a:cubicBezTo>
                    <a:cubicBezTo>
                      <a:pt x="1241" y="1418"/>
                      <a:pt x="1" y="239"/>
                      <a:pt x="1" y="239"/>
                    </a:cubicBezTo>
                    <a:lnTo>
                      <a:pt x="1" y="239"/>
                    </a:lnTo>
                    <a:cubicBezTo>
                      <a:pt x="1" y="239"/>
                      <a:pt x="796" y="1814"/>
                      <a:pt x="2068" y="2545"/>
                    </a:cubicBezTo>
                    <a:cubicBezTo>
                      <a:pt x="2412" y="2737"/>
                      <a:pt x="2790" y="2831"/>
                      <a:pt x="3161" y="2831"/>
                    </a:cubicBezTo>
                    <a:cubicBezTo>
                      <a:pt x="3805" y="2831"/>
                      <a:pt x="4432" y="2549"/>
                      <a:pt x="4835" y="2004"/>
                    </a:cubicBezTo>
                    <a:cubicBezTo>
                      <a:pt x="5153" y="1574"/>
                      <a:pt x="5393" y="938"/>
                      <a:pt x="5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11302376" y="2162833"/>
                <a:ext cx="1308867" cy="505844"/>
              </a:xfrm>
              <a:custGeom>
                <a:rect b="b" l="l" r="r" t="t"/>
                <a:pathLst>
                  <a:path extrusionOk="0" h="7818" w="20229">
                    <a:moveTo>
                      <a:pt x="12843" y="1"/>
                    </a:moveTo>
                    <a:cubicBezTo>
                      <a:pt x="12822" y="1"/>
                      <a:pt x="12802" y="9"/>
                      <a:pt x="12786" y="25"/>
                    </a:cubicBezTo>
                    <a:cubicBezTo>
                      <a:pt x="11887" y="719"/>
                      <a:pt x="10980" y="1063"/>
                      <a:pt x="10077" y="1063"/>
                    </a:cubicBezTo>
                    <a:cubicBezTo>
                      <a:pt x="9718" y="1063"/>
                      <a:pt x="9359" y="1009"/>
                      <a:pt x="9001" y="900"/>
                    </a:cubicBezTo>
                    <a:cubicBezTo>
                      <a:pt x="8047" y="614"/>
                      <a:pt x="7458" y="41"/>
                      <a:pt x="7458" y="41"/>
                    </a:cubicBezTo>
                    <a:cubicBezTo>
                      <a:pt x="7426" y="9"/>
                      <a:pt x="7411" y="9"/>
                      <a:pt x="7379" y="9"/>
                    </a:cubicBezTo>
                    <a:cubicBezTo>
                      <a:pt x="7347" y="9"/>
                      <a:pt x="7315" y="25"/>
                      <a:pt x="7299" y="56"/>
                    </a:cubicBezTo>
                    <a:cubicBezTo>
                      <a:pt x="6885" y="709"/>
                      <a:pt x="5948" y="1123"/>
                      <a:pt x="5232" y="1361"/>
                    </a:cubicBezTo>
                    <a:cubicBezTo>
                      <a:pt x="4389" y="1632"/>
                      <a:pt x="3626" y="2028"/>
                      <a:pt x="2958" y="2554"/>
                    </a:cubicBezTo>
                    <a:cubicBezTo>
                      <a:pt x="1606" y="3619"/>
                      <a:pt x="0" y="5368"/>
                      <a:pt x="0" y="7706"/>
                    </a:cubicBezTo>
                    <a:cubicBezTo>
                      <a:pt x="0" y="7770"/>
                      <a:pt x="32" y="7817"/>
                      <a:pt x="95" y="7817"/>
                    </a:cubicBezTo>
                    <a:cubicBezTo>
                      <a:pt x="143" y="7817"/>
                      <a:pt x="191" y="7770"/>
                      <a:pt x="191" y="7706"/>
                    </a:cubicBezTo>
                    <a:cubicBezTo>
                      <a:pt x="191" y="5448"/>
                      <a:pt x="1765" y="3746"/>
                      <a:pt x="3085" y="2713"/>
                    </a:cubicBezTo>
                    <a:cubicBezTo>
                      <a:pt x="3737" y="2204"/>
                      <a:pt x="4485" y="1806"/>
                      <a:pt x="5295" y="1536"/>
                    </a:cubicBezTo>
                    <a:cubicBezTo>
                      <a:pt x="6011" y="1313"/>
                      <a:pt x="6934" y="900"/>
                      <a:pt x="7394" y="247"/>
                    </a:cubicBezTo>
                    <a:cubicBezTo>
                      <a:pt x="7686" y="499"/>
                      <a:pt x="8681" y="1251"/>
                      <a:pt x="10071" y="1251"/>
                    </a:cubicBezTo>
                    <a:cubicBezTo>
                      <a:pt x="10883" y="1251"/>
                      <a:pt x="11830" y="994"/>
                      <a:pt x="12850" y="232"/>
                    </a:cubicBezTo>
                    <a:cubicBezTo>
                      <a:pt x="13119" y="438"/>
                      <a:pt x="14313" y="1329"/>
                      <a:pt x="14932" y="1536"/>
                    </a:cubicBezTo>
                    <a:cubicBezTo>
                      <a:pt x="15744" y="1806"/>
                      <a:pt x="16491" y="2204"/>
                      <a:pt x="17143" y="2713"/>
                    </a:cubicBezTo>
                    <a:cubicBezTo>
                      <a:pt x="18463" y="3746"/>
                      <a:pt x="20038" y="5448"/>
                      <a:pt x="20038" y="7706"/>
                    </a:cubicBezTo>
                    <a:cubicBezTo>
                      <a:pt x="20038" y="7770"/>
                      <a:pt x="20085" y="7817"/>
                      <a:pt x="20133" y="7817"/>
                    </a:cubicBezTo>
                    <a:cubicBezTo>
                      <a:pt x="20197" y="7817"/>
                      <a:pt x="20229" y="7770"/>
                      <a:pt x="20229" y="7706"/>
                    </a:cubicBezTo>
                    <a:cubicBezTo>
                      <a:pt x="20229" y="5368"/>
                      <a:pt x="18622" y="3619"/>
                      <a:pt x="17271" y="2554"/>
                    </a:cubicBezTo>
                    <a:cubicBezTo>
                      <a:pt x="16603" y="2028"/>
                      <a:pt x="15839" y="1632"/>
                      <a:pt x="14996" y="1361"/>
                    </a:cubicBezTo>
                    <a:cubicBezTo>
                      <a:pt x="14328" y="1138"/>
                      <a:pt x="12913" y="41"/>
                      <a:pt x="12913" y="25"/>
                    </a:cubicBezTo>
                    <a:cubicBezTo>
                      <a:pt x="12889" y="9"/>
                      <a:pt x="12865" y="1"/>
                      <a:pt x="128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11704611" y="2220933"/>
                <a:ext cx="522796" cy="124617"/>
              </a:xfrm>
              <a:custGeom>
                <a:rect b="b" l="l" r="r" t="t"/>
                <a:pathLst>
                  <a:path extrusionOk="0" h="1926" w="8080">
                    <a:moveTo>
                      <a:pt x="107" y="0"/>
                    </a:moveTo>
                    <a:cubicBezTo>
                      <a:pt x="87" y="0"/>
                      <a:pt x="67" y="5"/>
                      <a:pt x="49" y="17"/>
                    </a:cubicBezTo>
                    <a:cubicBezTo>
                      <a:pt x="0" y="66"/>
                      <a:pt x="0" y="113"/>
                      <a:pt x="32" y="161"/>
                    </a:cubicBezTo>
                    <a:cubicBezTo>
                      <a:pt x="64" y="208"/>
                      <a:pt x="827" y="1147"/>
                      <a:pt x="2195" y="1639"/>
                    </a:cubicBezTo>
                    <a:cubicBezTo>
                      <a:pt x="2736" y="1830"/>
                      <a:pt x="3277" y="1926"/>
                      <a:pt x="3802" y="1926"/>
                    </a:cubicBezTo>
                    <a:cubicBezTo>
                      <a:pt x="5471" y="1926"/>
                      <a:pt x="6966" y="1067"/>
                      <a:pt x="8032" y="225"/>
                    </a:cubicBezTo>
                    <a:cubicBezTo>
                      <a:pt x="8064" y="193"/>
                      <a:pt x="8079" y="129"/>
                      <a:pt x="8047" y="81"/>
                    </a:cubicBezTo>
                    <a:cubicBezTo>
                      <a:pt x="8028" y="61"/>
                      <a:pt x="7996" y="48"/>
                      <a:pt x="7964" y="48"/>
                    </a:cubicBezTo>
                    <a:cubicBezTo>
                      <a:pt x="7944" y="48"/>
                      <a:pt x="7923" y="53"/>
                      <a:pt x="7905" y="66"/>
                    </a:cubicBezTo>
                    <a:cubicBezTo>
                      <a:pt x="6316" y="1320"/>
                      <a:pt x="4932" y="1740"/>
                      <a:pt x="3791" y="1740"/>
                    </a:cubicBezTo>
                    <a:cubicBezTo>
                      <a:pt x="1563" y="1740"/>
                      <a:pt x="265" y="139"/>
                      <a:pt x="191" y="34"/>
                    </a:cubicBezTo>
                    <a:cubicBezTo>
                      <a:pt x="172" y="14"/>
                      <a:pt x="139" y="0"/>
                      <a:pt x="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11416505" y="2401057"/>
                <a:ext cx="1082538" cy="12423"/>
              </a:xfrm>
              <a:custGeom>
                <a:rect b="b" l="l" r="r" t="t"/>
                <a:pathLst>
                  <a:path extrusionOk="0" h="192" w="16731">
                    <a:moveTo>
                      <a:pt x="96" y="0"/>
                    </a:moveTo>
                    <a:cubicBezTo>
                      <a:pt x="32" y="0"/>
                      <a:pt x="1" y="49"/>
                      <a:pt x="1" y="96"/>
                    </a:cubicBezTo>
                    <a:cubicBezTo>
                      <a:pt x="1" y="159"/>
                      <a:pt x="32" y="191"/>
                      <a:pt x="96" y="191"/>
                    </a:cubicBezTo>
                    <a:lnTo>
                      <a:pt x="16635" y="191"/>
                    </a:lnTo>
                    <a:cubicBezTo>
                      <a:pt x="16684" y="191"/>
                      <a:pt x="16731" y="159"/>
                      <a:pt x="16731" y="96"/>
                    </a:cubicBezTo>
                    <a:cubicBezTo>
                      <a:pt x="16731" y="49"/>
                      <a:pt x="16684" y="0"/>
                      <a:pt x="166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11309493" y="2615082"/>
                <a:ext cx="1295603" cy="12423"/>
              </a:xfrm>
              <a:custGeom>
                <a:rect b="b" l="l" r="r" t="t"/>
                <a:pathLst>
                  <a:path extrusionOk="0" h="192" w="20024">
                    <a:moveTo>
                      <a:pt x="96" y="0"/>
                    </a:moveTo>
                    <a:cubicBezTo>
                      <a:pt x="49" y="0"/>
                      <a:pt x="1" y="49"/>
                      <a:pt x="1" y="96"/>
                    </a:cubicBezTo>
                    <a:cubicBezTo>
                      <a:pt x="1" y="144"/>
                      <a:pt x="49" y="191"/>
                      <a:pt x="96" y="191"/>
                    </a:cubicBezTo>
                    <a:lnTo>
                      <a:pt x="19928" y="191"/>
                    </a:lnTo>
                    <a:cubicBezTo>
                      <a:pt x="19991" y="191"/>
                      <a:pt x="20023" y="144"/>
                      <a:pt x="20023" y="96"/>
                    </a:cubicBezTo>
                    <a:cubicBezTo>
                      <a:pt x="20023" y="49"/>
                      <a:pt x="19991" y="0"/>
                      <a:pt x="19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11342425" y="2508069"/>
                <a:ext cx="1233812" cy="12423"/>
              </a:xfrm>
              <a:custGeom>
                <a:rect b="b" l="l" r="r" t="t"/>
                <a:pathLst>
                  <a:path extrusionOk="0" h="192" w="19069">
                    <a:moveTo>
                      <a:pt x="96" y="0"/>
                    </a:moveTo>
                    <a:cubicBezTo>
                      <a:pt x="49" y="0"/>
                      <a:pt x="1" y="49"/>
                      <a:pt x="1" y="96"/>
                    </a:cubicBezTo>
                    <a:cubicBezTo>
                      <a:pt x="1" y="144"/>
                      <a:pt x="49" y="191"/>
                      <a:pt x="96" y="191"/>
                    </a:cubicBezTo>
                    <a:lnTo>
                      <a:pt x="18974" y="191"/>
                    </a:lnTo>
                    <a:cubicBezTo>
                      <a:pt x="19021" y="191"/>
                      <a:pt x="19069" y="144"/>
                      <a:pt x="19069" y="96"/>
                    </a:cubicBezTo>
                    <a:cubicBezTo>
                      <a:pt x="19069" y="49"/>
                      <a:pt x="19021" y="0"/>
                      <a:pt x="189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17" name="Google Shape;1917;p55"/>
          <p:cNvGrpSpPr/>
          <p:nvPr/>
        </p:nvGrpSpPr>
        <p:grpSpPr>
          <a:xfrm>
            <a:off x="1488212" y="2033188"/>
            <a:ext cx="1309861" cy="1376828"/>
            <a:chOff x="-565150" y="1291850"/>
            <a:chExt cx="1309861" cy="1376828"/>
          </a:xfrm>
        </p:grpSpPr>
        <p:sp>
          <p:nvSpPr>
            <p:cNvPr id="1918" name="Google Shape;1918;p55"/>
            <p:cNvSpPr/>
            <p:nvPr/>
          </p:nvSpPr>
          <p:spPr>
            <a:xfrm>
              <a:off x="-263716" y="1635533"/>
              <a:ext cx="113294" cy="178126"/>
            </a:xfrm>
            <a:custGeom>
              <a:rect b="b" l="l" r="r" t="t"/>
              <a:pathLst>
                <a:path extrusionOk="0" h="2753" w="1751">
                  <a:moveTo>
                    <a:pt x="773" y="1"/>
                  </a:moveTo>
                  <a:cubicBezTo>
                    <a:pt x="668" y="1"/>
                    <a:pt x="557" y="29"/>
                    <a:pt x="446" y="96"/>
                  </a:cubicBezTo>
                  <a:cubicBezTo>
                    <a:pt x="287" y="176"/>
                    <a:pt x="176" y="350"/>
                    <a:pt x="128" y="573"/>
                  </a:cubicBezTo>
                  <a:cubicBezTo>
                    <a:pt x="1" y="1067"/>
                    <a:pt x="176" y="1750"/>
                    <a:pt x="414" y="2116"/>
                  </a:cubicBezTo>
                  <a:cubicBezTo>
                    <a:pt x="654" y="2498"/>
                    <a:pt x="987" y="2752"/>
                    <a:pt x="1273" y="2752"/>
                  </a:cubicBezTo>
                  <a:lnTo>
                    <a:pt x="1305" y="2752"/>
                  </a:lnTo>
                  <a:cubicBezTo>
                    <a:pt x="1481" y="2752"/>
                    <a:pt x="1623" y="2672"/>
                    <a:pt x="1750" y="2513"/>
                  </a:cubicBezTo>
                  <a:lnTo>
                    <a:pt x="1591" y="2403"/>
                  </a:lnTo>
                  <a:cubicBezTo>
                    <a:pt x="1512" y="2513"/>
                    <a:pt x="1400" y="2562"/>
                    <a:pt x="1290" y="2562"/>
                  </a:cubicBezTo>
                  <a:cubicBezTo>
                    <a:pt x="1051" y="2545"/>
                    <a:pt x="781" y="2339"/>
                    <a:pt x="573" y="2021"/>
                  </a:cubicBezTo>
                  <a:cubicBezTo>
                    <a:pt x="367" y="1671"/>
                    <a:pt x="208" y="1050"/>
                    <a:pt x="319" y="621"/>
                  </a:cubicBezTo>
                  <a:cubicBezTo>
                    <a:pt x="351" y="446"/>
                    <a:pt x="431" y="319"/>
                    <a:pt x="542" y="255"/>
                  </a:cubicBezTo>
                  <a:cubicBezTo>
                    <a:pt x="622" y="209"/>
                    <a:pt x="699" y="190"/>
                    <a:pt x="772" y="190"/>
                  </a:cubicBezTo>
                  <a:cubicBezTo>
                    <a:pt x="1078" y="190"/>
                    <a:pt x="1308" y="516"/>
                    <a:pt x="1321" y="541"/>
                  </a:cubicBezTo>
                  <a:lnTo>
                    <a:pt x="1481" y="431"/>
                  </a:lnTo>
                  <a:cubicBezTo>
                    <a:pt x="1361" y="251"/>
                    <a:pt x="1089" y="1"/>
                    <a:pt x="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231755" y="1685805"/>
              <a:ext cx="68002" cy="48592"/>
            </a:xfrm>
            <a:custGeom>
              <a:rect b="b" l="l" r="r" t="t"/>
              <a:pathLst>
                <a:path extrusionOk="0" h="751" w="1051">
                  <a:moveTo>
                    <a:pt x="191" y="0"/>
                  </a:moveTo>
                  <a:cubicBezTo>
                    <a:pt x="98" y="0"/>
                    <a:pt x="37" y="19"/>
                    <a:pt x="32" y="19"/>
                  </a:cubicBezTo>
                  <a:cubicBezTo>
                    <a:pt x="16" y="35"/>
                    <a:pt x="1" y="50"/>
                    <a:pt x="1" y="82"/>
                  </a:cubicBezTo>
                  <a:cubicBezTo>
                    <a:pt x="16" y="114"/>
                    <a:pt x="48" y="114"/>
                    <a:pt x="64" y="114"/>
                  </a:cubicBezTo>
                  <a:cubicBezTo>
                    <a:pt x="69" y="114"/>
                    <a:pt x="116" y="100"/>
                    <a:pt x="190" y="100"/>
                  </a:cubicBezTo>
                  <a:cubicBezTo>
                    <a:pt x="366" y="100"/>
                    <a:pt x="696" y="180"/>
                    <a:pt x="955" y="718"/>
                  </a:cubicBezTo>
                  <a:cubicBezTo>
                    <a:pt x="970" y="735"/>
                    <a:pt x="987" y="750"/>
                    <a:pt x="1002" y="750"/>
                  </a:cubicBezTo>
                  <a:cubicBezTo>
                    <a:pt x="1002" y="750"/>
                    <a:pt x="1018" y="750"/>
                    <a:pt x="1018" y="735"/>
                  </a:cubicBezTo>
                  <a:cubicBezTo>
                    <a:pt x="1050" y="735"/>
                    <a:pt x="1050" y="703"/>
                    <a:pt x="1050" y="671"/>
                  </a:cubicBezTo>
                  <a:cubicBezTo>
                    <a:pt x="765" y="91"/>
                    <a:pt x="398" y="0"/>
                    <a:pt x="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211180" y="1701980"/>
              <a:ext cx="29893" cy="58168"/>
            </a:xfrm>
            <a:custGeom>
              <a:rect b="b" l="l" r="r" t="t"/>
              <a:pathLst>
                <a:path extrusionOk="0" h="899" w="462">
                  <a:moveTo>
                    <a:pt x="410" y="1"/>
                  </a:moveTo>
                  <a:cubicBezTo>
                    <a:pt x="401" y="1"/>
                    <a:pt x="392" y="3"/>
                    <a:pt x="382" y="8"/>
                  </a:cubicBezTo>
                  <a:cubicBezTo>
                    <a:pt x="382" y="8"/>
                    <a:pt x="79" y="167"/>
                    <a:pt x="32" y="437"/>
                  </a:cubicBezTo>
                  <a:cubicBezTo>
                    <a:pt x="1" y="580"/>
                    <a:pt x="48" y="739"/>
                    <a:pt x="175" y="882"/>
                  </a:cubicBezTo>
                  <a:cubicBezTo>
                    <a:pt x="175" y="898"/>
                    <a:pt x="191" y="898"/>
                    <a:pt x="207" y="898"/>
                  </a:cubicBezTo>
                  <a:cubicBezTo>
                    <a:pt x="223" y="898"/>
                    <a:pt x="223" y="898"/>
                    <a:pt x="239" y="882"/>
                  </a:cubicBezTo>
                  <a:cubicBezTo>
                    <a:pt x="255" y="867"/>
                    <a:pt x="255" y="835"/>
                    <a:pt x="239" y="818"/>
                  </a:cubicBezTo>
                  <a:cubicBezTo>
                    <a:pt x="143" y="691"/>
                    <a:pt x="111" y="580"/>
                    <a:pt x="128" y="453"/>
                  </a:cubicBezTo>
                  <a:cubicBezTo>
                    <a:pt x="175" y="231"/>
                    <a:pt x="429" y="87"/>
                    <a:pt x="429" y="87"/>
                  </a:cubicBezTo>
                  <a:cubicBezTo>
                    <a:pt x="461" y="71"/>
                    <a:pt x="461" y="55"/>
                    <a:pt x="461" y="23"/>
                  </a:cubicBezTo>
                  <a:cubicBezTo>
                    <a:pt x="450" y="12"/>
                    <a:pt x="4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186465" y="1291850"/>
              <a:ext cx="542272" cy="766725"/>
            </a:xfrm>
            <a:custGeom>
              <a:rect b="b" l="l" r="r" t="t"/>
              <a:pathLst>
                <a:path extrusionOk="0" h="11850" w="8381">
                  <a:moveTo>
                    <a:pt x="4389" y="208"/>
                  </a:moveTo>
                  <a:cubicBezTo>
                    <a:pt x="5535" y="208"/>
                    <a:pt x="6425" y="542"/>
                    <a:pt x="7061" y="1226"/>
                  </a:cubicBezTo>
                  <a:cubicBezTo>
                    <a:pt x="8206" y="2467"/>
                    <a:pt x="8062" y="4422"/>
                    <a:pt x="8062" y="4439"/>
                  </a:cubicBezTo>
                  <a:lnTo>
                    <a:pt x="8062" y="4454"/>
                  </a:lnTo>
                  <a:cubicBezTo>
                    <a:pt x="8062" y="4502"/>
                    <a:pt x="8333" y="8748"/>
                    <a:pt x="6504" y="10688"/>
                  </a:cubicBezTo>
                  <a:cubicBezTo>
                    <a:pt x="5916" y="11340"/>
                    <a:pt x="5153" y="11658"/>
                    <a:pt x="4230" y="11658"/>
                  </a:cubicBezTo>
                  <a:cubicBezTo>
                    <a:pt x="3323" y="11658"/>
                    <a:pt x="2545" y="11340"/>
                    <a:pt x="1940" y="10688"/>
                  </a:cubicBezTo>
                  <a:cubicBezTo>
                    <a:pt x="79" y="8748"/>
                    <a:pt x="270" y="4502"/>
                    <a:pt x="270" y="4439"/>
                  </a:cubicBezTo>
                  <a:cubicBezTo>
                    <a:pt x="270" y="4422"/>
                    <a:pt x="191" y="2562"/>
                    <a:pt x="1383" y="1322"/>
                  </a:cubicBezTo>
                  <a:cubicBezTo>
                    <a:pt x="2083" y="573"/>
                    <a:pt x="3101" y="208"/>
                    <a:pt x="4389" y="208"/>
                  </a:cubicBezTo>
                  <a:close/>
                  <a:moveTo>
                    <a:pt x="4389" y="1"/>
                  </a:moveTo>
                  <a:cubicBezTo>
                    <a:pt x="3037" y="1"/>
                    <a:pt x="1972" y="399"/>
                    <a:pt x="1241" y="1178"/>
                  </a:cubicBezTo>
                  <a:cubicBezTo>
                    <a:pt x="0" y="2482"/>
                    <a:pt x="79" y="4375"/>
                    <a:pt x="79" y="4439"/>
                  </a:cubicBezTo>
                  <a:cubicBezTo>
                    <a:pt x="79" y="4454"/>
                    <a:pt x="32" y="5552"/>
                    <a:pt x="206" y="6871"/>
                  </a:cubicBezTo>
                  <a:cubicBezTo>
                    <a:pt x="382" y="8096"/>
                    <a:pt x="795" y="9782"/>
                    <a:pt x="1797" y="10832"/>
                  </a:cubicBezTo>
                  <a:cubicBezTo>
                    <a:pt x="2449" y="11515"/>
                    <a:pt x="3260" y="11849"/>
                    <a:pt x="4230" y="11849"/>
                  </a:cubicBezTo>
                  <a:cubicBezTo>
                    <a:pt x="5200" y="11849"/>
                    <a:pt x="6012" y="11515"/>
                    <a:pt x="6648" y="10832"/>
                  </a:cubicBezTo>
                  <a:cubicBezTo>
                    <a:pt x="7634" y="9782"/>
                    <a:pt x="8015" y="8096"/>
                    <a:pt x="8174" y="6871"/>
                  </a:cubicBezTo>
                  <a:cubicBezTo>
                    <a:pt x="8317" y="5599"/>
                    <a:pt x="8270" y="4549"/>
                    <a:pt x="8253" y="4454"/>
                  </a:cubicBezTo>
                  <a:cubicBezTo>
                    <a:pt x="8270" y="4295"/>
                    <a:pt x="8381" y="2371"/>
                    <a:pt x="7204" y="1099"/>
                  </a:cubicBezTo>
                  <a:cubicBezTo>
                    <a:pt x="6536" y="367"/>
                    <a:pt x="5582" y="1"/>
                    <a:pt x="4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318642" y="1641744"/>
              <a:ext cx="113294" cy="178061"/>
            </a:xfrm>
            <a:custGeom>
              <a:rect b="b" l="l" r="r" t="t"/>
              <a:pathLst>
                <a:path extrusionOk="0" h="2752" w="1751">
                  <a:moveTo>
                    <a:pt x="978" y="0"/>
                  </a:moveTo>
                  <a:cubicBezTo>
                    <a:pt x="662" y="0"/>
                    <a:pt x="391" y="251"/>
                    <a:pt x="272" y="430"/>
                  </a:cubicBezTo>
                  <a:lnTo>
                    <a:pt x="431" y="541"/>
                  </a:lnTo>
                  <a:cubicBezTo>
                    <a:pt x="443" y="528"/>
                    <a:pt x="676" y="191"/>
                    <a:pt x="984" y="191"/>
                  </a:cubicBezTo>
                  <a:cubicBezTo>
                    <a:pt x="1056" y="191"/>
                    <a:pt x="1132" y="209"/>
                    <a:pt x="1210" y="254"/>
                  </a:cubicBezTo>
                  <a:cubicBezTo>
                    <a:pt x="1322" y="318"/>
                    <a:pt x="1400" y="445"/>
                    <a:pt x="1432" y="621"/>
                  </a:cubicBezTo>
                  <a:cubicBezTo>
                    <a:pt x="1544" y="1066"/>
                    <a:pt x="1385" y="1670"/>
                    <a:pt x="1178" y="2020"/>
                  </a:cubicBezTo>
                  <a:cubicBezTo>
                    <a:pt x="972" y="2338"/>
                    <a:pt x="701" y="2561"/>
                    <a:pt x="463" y="2561"/>
                  </a:cubicBezTo>
                  <a:cubicBezTo>
                    <a:pt x="351" y="2561"/>
                    <a:pt x="240" y="2513"/>
                    <a:pt x="160" y="2402"/>
                  </a:cubicBezTo>
                  <a:lnTo>
                    <a:pt x="1" y="2513"/>
                  </a:lnTo>
                  <a:cubicBezTo>
                    <a:pt x="128" y="2672"/>
                    <a:pt x="272" y="2752"/>
                    <a:pt x="446" y="2752"/>
                  </a:cubicBezTo>
                  <a:lnTo>
                    <a:pt x="478" y="2752"/>
                  </a:lnTo>
                  <a:cubicBezTo>
                    <a:pt x="764" y="2752"/>
                    <a:pt x="1099" y="2497"/>
                    <a:pt x="1337" y="2116"/>
                  </a:cubicBezTo>
                  <a:cubicBezTo>
                    <a:pt x="1576" y="1749"/>
                    <a:pt x="1750" y="1066"/>
                    <a:pt x="1623" y="572"/>
                  </a:cubicBezTo>
                  <a:cubicBezTo>
                    <a:pt x="1576" y="350"/>
                    <a:pt x="1464" y="191"/>
                    <a:pt x="1305" y="95"/>
                  </a:cubicBezTo>
                  <a:cubicBezTo>
                    <a:pt x="1194" y="28"/>
                    <a:pt x="1084" y="0"/>
                    <a:pt x="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332099" y="1691951"/>
              <a:ext cx="67938" cy="48592"/>
            </a:xfrm>
            <a:custGeom>
              <a:rect b="b" l="l" r="r" t="t"/>
              <a:pathLst>
                <a:path extrusionOk="0" h="751" w="1050">
                  <a:moveTo>
                    <a:pt x="859" y="1"/>
                  </a:moveTo>
                  <a:cubicBezTo>
                    <a:pt x="652" y="1"/>
                    <a:pt x="285" y="91"/>
                    <a:pt x="0" y="672"/>
                  </a:cubicBezTo>
                  <a:cubicBezTo>
                    <a:pt x="0" y="704"/>
                    <a:pt x="0" y="735"/>
                    <a:pt x="32" y="735"/>
                  </a:cubicBezTo>
                  <a:cubicBezTo>
                    <a:pt x="32" y="751"/>
                    <a:pt x="47" y="751"/>
                    <a:pt x="47" y="751"/>
                  </a:cubicBezTo>
                  <a:cubicBezTo>
                    <a:pt x="64" y="751"/>
                    <a:pt x="79" y="735"/>
                    <a:pt x="96" y="719"/>
                  </a:cubicBezTo>
                  <a:cubicBezTo>
                    <a:pt x="354" y="180"/>
                    <a:pt x="675" y="101"/>
                    <a:pt x="853" y="101"/>
                  </a:cubicBezTo>
                  <a:cubicBezTo>
                    <a:pt x="928" y="101"/>
                    <a:pt x="977" y="115"/>
                    <a:pt x="986" y="115"/>
                  </a:cubicBezTo>
                  <a:cubicBezTo>
                    <a:pt x="990" y="119"/>
                    <a:pt x="996" y="121"/>
                    <a:pt x="1002" y="121"/>
                  </a:cubicBezTo>
                  <a:cubicBezTo>
                    <a:pt x="1018" y="121"/>
                    <a:pt x="1038" y="106"/>
                    <a:pt x="1050" y="83"/>
                  </a:cubicBezTo>
                  <a:cubicBezTo>
                    <a:pt x="1050" y="51"/>
                    <a:pt x="1033" y="36"/>
                    <a:pt x="1018" y="19"/>
                  </a:cubicBezTo>
                  <a:cubicBezTo>
                    <a:pt x="1013" y="19"/>
                    <a:pt x="952"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349568" y="1708191"/>
              <a:ext cx="29893" cy="58103"/>
            </a:xfrm>
            <a:custGeom>
              <a:rect b="b" l="l" r="r" t="t"/>
              <a:pathLst>
                <a:path extrusionOk="0" h="898" w="462">
                  <a:moveTo>
                    <a:pt x="52" y="0"/>
                  </a:moveTo>
                  <a:cubicBezTo>
                    <a:pt x="31" y="0"/>
                    <a:pt x="12" y="12"/>
                    <a:pt x="0" y="23"/>
                  </a:cubicBezTo>
                  <a:cubicBezTo>
                    <a:pt x="0" y="54"/>
                    <a:pt x="0" y="86"/>
                    <a:pt x="32" y="86"/>
                  </a:cubicBezTo>
                  <a:cubicBezTo>
                    <a:pt x="32" y="86"/>
                    <a:pt x="286" y="230"/>
                    <a:pt x="335" y="468"/>
                  </a:cubicBezTo>
                  <a:cubicBezTo>
                    <a:pt x="350" y="580"/>
                    <a:pt x="318" y="707"/>
                    <a:pt x="223" y="818"/>
                  </a:cubicBezTo>
                  <a:cubicBezTo>
                    <a:pt x="207" y="850"/>
                    <a:pt x="207" y="881"/>
                    <a:pt x="223" y="898"/>
                  </a:cubicBezTo>
                  <a:lnTo>
                    <a:pt x="255" y="898"/>
                  </a:lnTo>
                  <a:cubicBezTo>
                    <a:pt x="271" y="898"/>
                    <a:pt x="286" y="898"/>
                    <a:pt x="286" y="881"/>
                  </a:cubicBezTo>
                  <a:cubicBezTo>
                    <a:pt x="414" y="739"/>
                    <a:pt x="462" y="595"/>
                    <a:pt x="430" y="436"/>
                  </a:cubicBezTo>
                  <a:cubicBezTo>
                    <a:pt x="382" y="166"/>
                    <a:pt x="80" y="7"/>
                    <a:pt x="80" y="7"/>
                  </a:cubicBezTo>
                  <a:cubicBezTo>
                    <a:pt x="71" y="2"/>
                    <a:pt x="61" y="0"/>
                    <a:pt x="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93881" y="1964788"/>
              <a:ext cx="13393" cy="211060"/>
            </a:xfrm>
            <a:custGeom>
              <a:rect b="b" l="l" r="r" t="t"/>
              <a:pathLst>
                <a:path extrusionOk="0" h="3262" w="207">
                  <a:moveTo>
                    <a:pt x="111" y="0"/>
                  </a:moveTo>
                  <a:cubicBezTo>
                    <a:pt x="48" y="0"/>
                    <a:pt x="1" y="32"/>
                    <a:pt x="1" y="96"/>
                  </a:cubicBezTo>
                  <a:lnTo>
                    <a:pt x="1" y="3166"/>
                  </a:lnTo>
                  <a:cubicBezTo>
                    <a:pt x="1" y="3213"/>
                    <a:pt x="48" y="3261"/>
                    <a:pt x="111" y="3261"/>
                  </a:cubicBezTo>
                  <a:cubicBezTo>
                    <a:pt x="160" y="3261"/>
                    <a:pt x="207" y="3213"/>
                    <a:pt x="207" y="3166"/>
                  </a:cubicBezTo>
                  <a:lnTo>
                    <a:pt x="207" y="96"/>
                  </a:lnTo>
                  <a:cubicBezTo>
                    <a:pt x="207" y="32"/>
                    <a:pt x="160" y="0"/>
                    <a:pt x="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260089" y="1953531"/>
              <a:ext cx="12358" cy="222318"/>
            </a:xfrm>
            <a:custGeom>
              <a:rect b="b" l="l" r="r" t="t"/>
              <a:pathLst>
                <a:path extrusionOk="0" h="3436" w="191">
                  <a:moveTo>
                    <a:pt x="96" y="0"/>
                  </a:moveTo>
                  <a:cubicBezTo>
                    <a:pt x="47" y="0"/>
                    <a:pt x="0" y="47"/>
                    <a:pt x="0" y="96"/>
                  </a:cubicBezTo>
                  <a:lnTo>
                    <a:pt x="0" y="3340"/>
                  </a:lnTo>
                  <a:cubicBezTo>
                    <a:pt x="0" y="3387"/>
                    <a:pt x="47" y="3435"/>
                    <a:pt x="96" y="3435"/>
                  </a:cubicBezTo>
                  <a:cubicBezTo>
                    <a:pt x="143" y="3435"/>
                    <a:pt x="191" y="3387"/>
                    <a:pt x="191" y="3340"/>
                  </a:cubicBezTo>
                  <a:lnTo>
                    <a:pt x="191" y="96"/>
                  </a:lnTo>
                  <a:cubicBezTo>
                    <a:pt x="191" y="47"/>
                    <a:pt x="143"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81523" y="1959677"/>
              <a:ext cx="347841" cy="183173"/>
            </a:xfrm>
            <a:custGeom>
              <a:rect b="b" l="l" r="r" t="t"/>
              <a:pathLst>
                <a:path extrusionOk="0" h="2831" w="5376">
                  <a:moveTo>
                    <a:pt x="5376" y="1"/>
                  </a:moveTo>
                  <a:cubicBezTo>
                    <a:pt x="5375" y="1"/>
                    <a:pt x="4358" y="1352"/>
                    <a:pt x="2831" y="1415"/>
                  </a:cubicBezTo>
                  <a:cubicBezTo>
                    <a:pt x="2793" y="1417"/>
                    <a:pt x="2755" y="1418"/>
                    <a:pt x="2717" y="1418"/>
                  </a:cubicBezTo>
                  <a:cubicBezTo>
                    <a:pt x="1240" y="1418"/>
                    <a:pt x="1" y="239"/>
                    <a:pt x="0" y="239"/>
                  </a:cubicBezTo>
                  <a:lnTo>
                    <a:pt x="0" y="239"/>
                  </a:lnTo>
                  <a:cubicBezTo>
                    <a:pt x="0" y="239"/>
                    <a:pt x="779" y="1814"/>
                    <a:pt x="2068" y="2545"/>
                  </a:cubicBezTo>
                  <a:cubicBezTo>
                    <a:pt x="2405" y="2737"/>
                    <a:pt x="2781" y="2831"/>
                    <a:pt x="3153" y="2831"/>
                  </a:cubicBezTo>
                  <a:cubicBezTo>
                    <a:pt x="3796" y="2831"/>
                    <a:pt x="4426" y="2549"/>
                    <a:pt x="4818" y="2004"/>
                  </a:cubicBezTo>
                  <a:cubicBezTo>
                    <a:pt x="5136" y="1574"/>
                    <a:pt x="5376" y="938"/>
                    <a:pt x="5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258989" y="2162963"/>
              <a:ext cx="485722" cy="505715"/>
            </a:xfrm>
            <a:custGeom>
              <a:rect b="b" l="l" r="r" t="t"/>
              <a:pathLst>
                <a:path extrusionOk="0" h="7816" w="7507">
                  <a:moveTo>
                    <a:pt x="106" y="1"/>
                  </a:moveTo>
                  <a:cubicBezTo>
                    <a:pt x="77" y="1"/>
                    <a:pt x="50" y="13"/>
                    <a:pt x="32" y="39"/>
                  </a:cubicBezTo>
                  <a:cubicBezTo>
                    <a:pt x="1" y="86"/>
                    <a:pt x="17" y="150"/>
                    <a:pt x="49" y="182"/>
                  </a:cubicBezTo>
                  <a:cubicBezTo>
                    <a:pt x="113" y="230"/>
                    <a:pt x="1496" y="1311"/>
                    <a:pt x="2195" y="1534"/>
                  </a:cubicBezTo>
                  <a:cubicBezTo>
                    <a:pt x="3022" y="1804"/>
                    <a:pt x="3770" y="2202"/>
                    <a:pt x="4422" y="2711"/>
                  </a:cubicBezTo>
                  <a:cubicBezTo>
                    <a:pt x="5742" y="3744"/>
                    <a:pt x="7301" y="5446"/>
                    <a:pt x="7301" y="7704"/>
                  </a:cubicBezTo>
                  <a:cubicBezTo>
                    <a:pt x="7301" y="7768"/>
                    <a:pt x="7348" y="7815"/>
                    <a:pt x="7411" y="7815"/>
                  </a:cubicBezTo>
                  <a:cubicBezTo>
                    <a:pt x="7460" y="7815"/>
                    <a:pt x="7507" y="7768"/>
                    <a:pt x="7507" y="7704"/>
                  </a:cubicBezTo>
                  <a:cubicBezTo>
                    <a:pt x="7507" y="5366"/>
                    <a:pt x="5885" y="3617"/>
                    <a:pt x="4534" y="2552"/>
                  </a:cubicBezTo>
                  <a:cubicBezTo>
                    <a:pt x="3866" y="2026"/>
                    <a:pt x="3102" y="1630"/>
                    <a:pt x="2259" y="1359"/>
                  </a:cubicBezTo>
                  <a:cubicBezTo>
                    <a:pt x="1591" y="1136"/>
                    <a:pt x="191" y="39"/>
                    <a:pt x="176" y="23"/>
                  </a:cubicBezTo>
                  <a:cubicBezTo>
                    <a:pt x="155" y="8"/>
                    <a:pt x="130" y="1"/>
                    <a:pt x="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565150" y="2163351"/>
              <a:ext cx="485786" cy="505327"/>
            </a:xfrm>
            <a:custGeom>
              <a:rect b="b" l="l" r="r" t="t"/>
              <a:pathLst>
                <a:path extrusionOk="0" h="7810" w="7508">
                  <a:moveTo>
                    <a:pt x="7389" y="0"/>
                  </a:moveTo>
                  <a:cubicBezTo>
                    <a:pt x="7354" y="0"/>
                    <a:pt x="7320" y="18"/>
                    <a:pt x="7300" y="48"/>
                  </a:cubicBezTo>
                  <a:cubicBezTo>
                    <a:pt x="6903" y="701"/>
                    <a:pt x="5949" y="1115"/>
                    <a:pt x="5232" y="1353"/>
                  </a:cubicBezTo>
                  <a:cubicBezTo>
                    <a:pt x="4405" y="1624"/>
                    <a:pt x="3642" y="2020"/>
                    <a:pt x="2959" y="2546"/>
                  </a:cubicBezTo>
                  <a:cubicBezTo>
                    <a:pt x="1607" y="3611"/>
                    <a:pt x="1" y="5360"/>
                    <a:pt x="1" y="7698"/>
                  </a:cubicBezTo>
                  <a:cubicBezTo>
                    <a:pt x="1" y="7762"/>
                    <a:pt x="48" y="7809"/>
                    <a:pt x="96" y="7809"/>
                  </a:cubicBezTo>
                  <a:cubicBezTo>
                    <a:pt x="143" y="7809"/>
                    <a:pt x="192" y="7762"/>
                    <a:pt x="192" y="7698"/>
                  </a:cubicBezTo>
                  <a:cubicBezTo>
                    <a:pt x="192" y="5440"/>
                    <a:pt x="1766" y="3738"/>
                    <a:pt x="3086" y="2705"/>
                  </a:cubicBezTo>
                  <a:cubicBezTo>
                    <a:pt x="3738" y="2196"/>
                    <a:pt x="4486" y="1798"/>
                    <a:pt x="5296" y="1528"/>
                  </a:cubicBezTo>
                  <a:cubicBezTo>
                    <a:pt x="6044" y="1289"/>
                    <a:pt x="7030" y="844"/>
                    <a:pt x="7475" y="144"/>
                  </a:cubicBezTo>
                  <a:cubicBezTo>
                    <a:pt x="7507" y="97"/>
                    <a:pt x="7491" y="48"/>
                    <a:pt x="7444" y="17"/>
                  </a:cubicBezTo>
                  <a:cubicBezTo>
                    <a:pt x="7427" y="5"/>
                    <a:pt x="7408" y="0"/>
                    <a:pt x="7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 name="Google Shape;1930;p55"/>
          <p:cNvGrpSpPr/>
          <p:nvPr/>
        </p:nvGrpSpPr>
        <p:grpSpPr>
          <a:xfrm>
            <a:off x="5734154" y="1837300"/>
            <a:ext cx="367305" cy="285067"/>
            <a:chOff x="5267129" y="1737435"/>
            <a:chExt cx="367305" cy="285067"/>
          </a:xfrm>
        </p:grpSpPr>
        <p:sp>
          <p:nvSpPr>
            <p:cNvPr id="1931" name="Google Shape;1931;p55"/>
            <p:cNvSpPr/>
            <p:nvPr/>
          </p:nvSpPr>
          <p:spPr>
            <a:xfrm>
              <a:off x="5432694" y="1878350"/>
              <a:ext cx="54674" cy="78290"/>
            </a:xfrm>
            <a:custGeom>
              <a:rect b="b" l="l" r="r" t="t"/>
              <a:pathLst>
                <a:path extrusionOk="0" h="1210" w="845">
                  <a:moveTo>
                    <a:pt x="96" y="1"/>
                  </a:moveTo>
                  <a:cubicBezTo>
                    <a:pt x="33" y="1"/>
                    <a:pt x="1" y="32"/>
                    <a:pt x="1" y="96"/>
                  </a:cubicBezTo>
                  <a:lnTo>
                    <a:pt x="1" y="764"/>
                  </a:lnTo>
                  <a:cubicBezTo>
                    <a:pt x="1" y="828"/>
                    <a:pt x="17" y="891"/>
                    <a:pt x="33" y="940"/>
                  </a:cubicBezTo>
                  <a:cubicBezTo>
                    <a:pt x="96" y="1099"/>
                    <a:pt x="255" y="1209"/>
                    <a:pt x="446" y="1209"/>
                  </a:cubicBezTo>
                  <a:cubicBezTo>
                    <a:pt x="478" y="1209"/>
                    <a:pt x="526" y="1209"/>
                    <a:pt x="573" y="1194"/>
                  </a:cubicBezTo>
                  <a:lnTo>
                    <a:pt x="764" y="1146"/>
                  </a:lnTo>
                  <a:cubicBezTo>
                    <a:pt x="813" y="1130"/>
                    <a:pt x="844" y="1082"/>
                    <a:pt x="828" y="1018"/>
                  </a:cubicBezTo>
                  <a:cubicBezTo>
                    <a:pt x="815" y="979"/>
                    <a:pt x="780" y="951"/>
                    <a:pt x="741" y="951"/>
                  </a:cubicBezTo>
                  <a:cubicBezTo>
                    <a:pt x="733" y="951"/>
                    <a:pt x="725" y="952"/>
                    <a:pt x="717" y="955"/>
                  </a:cubicBezTo>
                  <a:lnTo>
                    <a:pt x="526" y="1018"/>
                  </a:lnTo>
                  <a:cubicBezTo>
                    <a:pt x="501" y="1024"/>
                    <a:pt x="477" y="1027"/>
                    <a:pt x="453" y="1027"/>
                  </a:cubicBezTo>
                  <a:cubicBezTo>
                    <a:pt x="341" y="1027"/>
                    <a:pt x="247" y="967"/>
                    <a:pt x="208" y="876"/>
                  </a:cubicBezTo>
                  <a:cubicBezTo>
                    <a:pt x="192" y="844"/>
                    <a:pt x="192" y="812"/>
                    <a:pt x="192" y="764"/>
                  </a:cubicBezTo>
                  <a:lnTo>
                    <a:pt x="192" y="96"/>
                  </a:lnTo>
                  <a:cubicBezTo>
                    <a:pt x="192" y="32"/>
                    <a:pt x="145" y="1"/>
                    <a:pt x="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5323676" y="1805369"/>
              <a:ext cx="47362" cy="48333"/>
            </a:xfrm>
            <a:custGeom>
              <a:rect b="b" l="l" r="r" t="t"/>
              <a:pathLst>
                <a:path extrusionOk="0" h="747" w="732">
                  <a:moveTo>
                    <a:pt x="367" y="0"/>
                  </a:moveTo>
                  <a:cubicBezTo>
                    <a:pt x="159" y="0"/>
                    <a:pt x="0" y="174"/>
                    <a:pt x="0" y="382"/>
                  </a:cubicBezTo>
                  <a:cubicBezTo>
                    <a:pt x="0" y="573"/>
                    <a:pt x="159" y="747"/>
                    <a:pt x="367" y="747"/>
                  </a:cubicBezTo>
                  <a:cubicBezTo>
                    <a:pt x="573" y="747"/>
                    <a:pt x="732" y="573"/>
                    <a:pt x="732" y="382"/>
                  </a:cubicBezTo>
                  <a:cubicBezTo>
                    <a:pt x="732" y="174"/>
                    <a:pt x="57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5543847" y="1805369"/>
              <a:ext cx="48462" cy="48333"/>
            </a:xfrm>
            <a:custGeom>
              <a:rect b="b" l="l" r="r" t="t"/>
              <a:pathLst>
                <a:path extrusionOk="0" h="747" w="749">
                  <a:moveTo>
                    <a:pt x="382" y="0"/>
                  </a:moveTo>
                  <a:cubicBezTo>
                    <a:pt x="176" y="0"/>
                    <a:pt x="0" y="174"/>
                    <a:pt x="0" y="382"/>
                  </a:cubicBezTo>
                  <a:cubicBezTo>
                    <a:pt x="0" y="573"/>
                    <a:pt x="176" y="747"/>
                    <a:pt x="382" y="747"/>
                  </a:cubicBezTo>
                  <a:cubicBezTo>
                    <a:pt x="573" y="747"/>
                    <a:pt x="748" y="573"/>
                    <a:pt x="748" y="382"/>
                  </a:cubicBezTo>
                  <a:cubicBezTo>
                    <a:pt x="748" y="174"/>
                    <a:pt x="573" y="0"/>
                    <a:pt x="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5327752" y="1854994"/>
              <a:ext cx="65932" cy="45098"/>
            </a:xfrm>
            <a:custGeom>
              <a:rect b="b" l="l" r="r" t="t"/>
              <a:pathLst>
                <a:path extrusionOk="0" h="697" w="1019">
                  <a:moveTo>
                    <a:pt x="971" y="0"/>
                  </a:moveTo>
                  <a:cubicBezTo>
                    <a:pt x="959" y="0"/>
                    <a:pt x="947" y="4"/>
                    <a:pt x="940" y="12"/>
                  </a:cubicBezTo>
                  <a:lnTo>
                    <a:pt x="33" y="601"/>
                  </a:lnTo>
                  <a:cubicBezTo>
                    <a:pt x="1" y="616"/>
                    <a:pt x="1" y="648"/>
                    <a:pt x="17" y="680"/>
                  </a:cubicBezTo>
                  <a:cubicBezTo>
                    <a:pt x="17" y="680"/>
                    <a:pt x="33" y="696"/>
                    <a:pt x="49" y="696"/>
                  </a:cubicBezTo>
                  <a:cubicBezTo>
                    <a:pt x="64" y="696"/>
                    <a:pt x="81" y="696"/>
                    <a:pt x="81" y="680"/>
                  </a:cubicBezTo>
                  <a:lnTo>
                    <a:pt x="987" y="92"/>
                  </a:lnTo>
                  <a:cubicBezTo>
                    <a:pt x="1019" y="75"/>
                    <a:pt x="1019" y="44"/>
                    <a:pt x="1003" y="12"/>
                  </a:cubicBezTo>
                  <a:cubicBezTo>
                    <a:pt x="995" y="4"/>
                    <a:pt x="983" y="0"/>
                    <a:pt x="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5527349" y="1854023"/>
              <a:ext cx="58815" cy="46068"/>
            </a:xfrm>
            <a:custGeom>
              <a:rect b="b" l="l" r="r" t="t"/>
              <a:pathLst>
                <a:path extrusionOk="0" h="712" w="909">
                  <a:moveTo>
                    <a:pt x="55" y="1"/>
                  </a:moveTo>
                  <a:cubicBezTo>
                    <a:pt x="41" y="1"/>
                    <a:pt x="26" y="8"/>
                    <a:pt x="17" y="27"/>
                  </a:cubicBezTo>
                  <a:cubicBezTo>
                    <a:pt x="1" y="43"/>
                    <a:pt x="1" y="75"/>
                    <a:pt x="17" y="90"/>
                  </a:cubicBezTo>
                  <a:lnTo>
                    <a:pt x="828" y="695"/>
                  </a:lnTo>
                  <a:cubicBezTo>
                    <a:pt x="844" y="711"/>
                    <a:pt x="844" y="711"/>
                    <a:pt x="860" y="711"/>
                  </a:cubicBezTo>
                  <a:cubicBezTo>
                    <a:pt x="876" y="711"/>
                    <a:pt x="892" y="711"/>
                    <a:pt x="892" y="695"/>
                  </a:cubicBezTo>
                  <a:cubicBezTo>
                    <a:pt x="908" y="663"/>
                    <a:pt x="908" y="631"/>
                    <a:pt x="892" y="616"/>
                  </a:cubicBezTo>
                  <a:lnTo>
                    <a:pt x="81" y="12"/>
                  </a:lnTo>
                  <a:cubicBezTo>
                    <a:pt x="74" y="5"/>
                    <a:pt x="65" y="1"/>
                    <a:pt x="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5394715" y="1996621"/>
              <a:ext cx="122417" cy="25881"/>
            </a:xfrm>
            <a:custGeom>
              <a:rect b="b" l="l" r="r" t="t"/>
              <a:pathLst>
                <a:path extrusionOk="0" h="400" w="1892">
                  <a:moveTo>
                    <a:pt x="106" y="0"/>
                  </a:moveTo>
                  <a:cubicBezTo>
                    <a:pt x="77" y="0"/>
                    <a:pt x="52" y="14"/>
                    <a:pt x="32" y="34"/>
                  </a:cubicBezTo>
                  <a:cubicBezTo>
                    <a:pt x="0" y="81"/>
                    <a:pt x="15" y="145"/>
                    <a:pt x="64" y="161"/>
                  </a:cubicBezTo>
                  <a:cubicBezTo>
                    <a:pt x="79" y="176"/>
                    <a:pt x="445" y="399"/>
                    <a:pt x="938" y="399"/>
                  </a:cubicBezTo>
                  <a:cubicBezTo>
                    <a:pt x="1447" y="399"/>
                    <a:pt x="1813" y="176"/>
                    <a:pt x="1828" y="161"/>
                  </a:cubicBezTo>
                  <a:cubicBezTo>
                    <a:pt x="1877" y="145"/>
                    <a:pt x="1892" y="81"/>
                    <a:pt x="1860" y="34"/>
                  </a:cubicBezTo>
                  <a:cubicBezTo>
                    <a:pt x="1840" y="14"/>
                    <a:pt x="1815" y="0"/>
                    <a:pt x="1786" y="0"/>
                  </a:cubicBezTo>
                  <a:cubicBezTo>
                    <a:pt x="1769" y="0"/>
                    <a:pt x="1751" y="5"/>
                    <a:pt x="1733" y="17"/>
                  </a:cubicBezTo>
                  <a:cubicBezTo>
                    <a:pt x="1733" y="17"/>
                    <a:pt x="1383" y="225"/>
                    <a:pt x="938" y="225"/>
                  </a:cubicBezTo>
                  <a:cubicBezTo>
                    <a:pt x="509" y="225"/>
                    <a:pt x="159" y="17"/>
                    <a:pt x="159" y="17"/>
                  </a:cubicBezTo>
                  <a:cubicBezTo>
                    <a:pt x="141" y="5"/>
                    <a:pt x="123" y="0"/>
                    <a:pt x="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5267129" y="1737435"/>
              <a:ext cx="136846" cy="45356"/>
            </a:xfrm>
            <a:custGeom>
              <a:rect b="b" l="l" r="r" t="t"/>
              <a:pathLst>
                <a:path extrusionOk="0" h="701" w="2115">
                  <a:moveTo>
                    <a:pt x="2115" y="1"/>
                  </a:moveTo>
                  <a:lnTo>
                    <a:pt x="874" y="191"/>
                  </a:lnTo>
                  <a:cubicBezTo>
                    <a:pt x="732" y="223"/>
                    <a:pt x="604" y="270"/>
                    <a:pt x="477" y="350"/>
                  </a:cubicBezTo>
                  <a:lnTo>
                    <a:pt x="0" y="700"/>
                  </a:lnTo>
                  <a:lnTo>
                    <a:pt x="2004" y="478"/>
                  </a:lnTo>
                  <a:cubicBezTo>
                    <a:pt x="2004" y="478"/>
                    <a:pt x="2099" y="32"/>
                    <a:pt x="2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5496487" y="1737435"/>
              <a:ext cx="137946" cy="45356"/>
            </a:xfrm>
            <a:custGeom>
              <a:rect b="b" l="l" r="r" t="t"/>
              <a:pathLst>
                <a:path extrusionOk="0" h="701" w="2132">
                  <a:moveTo>
                    <a:pt x="1" y="1"/>
                  </a:moveTo>
                  <a:cubicBezTo>
                    <a:pt x="17" y="32"/>
                    <a:pt x="113" y="478"/>
                    <a:pt x="113" y="478"/>
                  </a:cubicBezTo>
                  <a:lnTo>
                    <a:pt x="2132" y="700"/>
                  </a:lnTo>
                  <a:lnTo>
                    <a:pt x="1640" y="350"/>
                  </a:lnTo>
                  <a:cubicBezTo>
                    <a:pt x="1528" y="270"/>
                    <a:pt x="1385" y="223"/>
                    <a:pt x="1241" y="19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55"/>
          <p:cNvGrpSpPr/>
          <p:nvPr/>
        </p:nvGrpSpPr>
        <p:grpSpPr>
          <a:xfrm>
            <a:off x="3771994" y="1837300"/>
            <a:ext cx="385939" cy="490876"/>
            <a:chOff x="3854356" y="1730188"/>
            <a:chExt cx="385939" cy="490876"/>
          </a:xfrm>
        </p:grpSpPr>
        <p:sp>
          <p:nvSpPr>
            <p:cNvPr id="1940" name="Google Shape;1940;p55"/>
            <p:cNvSpPr/>
            <p:nvPr/>
          </p:nvSpPr>
          <p:spPr>
            <a:xfrm>
              <a:off x="4021021" y="1880420"/>
              <a:ext cx="65932" cy="132834"/>
            </a:xfrm>
            <a:custGeom>
              <a:rect b="b" l="l" r="r" t="t"/>
              <a:pathLst>
                <a:path extrusionOk="0" h="2053" w="1019">
                  <a:moveTo>
                    <a:pt x="96" y="0"/>
                  </a:moveTo>
                  <a:cubicBezTo>
                    <a:pt x="49" y="0"/>
                    <a:pt x="1" y="49"/>
                    <a:pt x="1" y="96"/>
                  </a:cubicBezTo>
                  <a:lnTo>
                    <a:pt x="1" y="1623"/>
                  </a:lnTo>
                  <a:cubicBezTo>
                    <a:pt x="1" y="1686"/>
                    <a:pt x="18" y="1735"/>
                    <a:pt x="49" y="1798"/>
                  </a:cubicBezTo>
                  <a:cubicBezTo>
                    <a:pt x="113" y="1957"/>
                    <a:pt x="272" y="2053"/>
                    <a:pt x="446" y="2053"/>
                  </a:cubicBezTo>
                  <a:cubicBezTo>
                    <a:pt x="495" y="2053"/>
                    <a:pt x="526" y="2053"/>
                    <a:pt x="573" y="2036"/>
                  </a:cubicBezTo>
                  <a:lnTo>
                    <a:pt x="940" y="1941"/>
                  </a:lnTo>
                  <a:cubicBezTo>
                    <a:pt x="987" y="1925"/>
                    <a:pt x="1019" y="1877"/>
                    <a:pt x="1003" y="1830"/>
                  </a:cubicBezTo>
                  <a:cubicBezTo>
                    <a:pt x="990" y="1790"/>
                    <a:pt x="956" y="1762"/>
                    <a:pt x="918" y="1762"/>
                  </a:cubicBezTo>
                  <a:cubicBezTo>
                    <a:pt x="909" y="1762"/>
                    <a:pt x="900" y="1763"/>
                    <a:pt x="892" y="1766"/>
                  </a:cubicBezTo>
                  <a:lnTo>
                    <a:pt x="526" y="1862"/>
                  </a:lnTo>
                  <a:cubicBezTo>
                    <a:pt x="504" y="1867"/>
                    <a:pt x="482" y="1870"/>
                    <a:pt x="459" y="1870"/>
                  </a:cubicBezTo>
                  <a:cubicBezTo>
                    <a:pt x="352" y="1870"/>
                    <a:pt x="247" y="1810"/>
                    <a:pt x="208" y="1718"/>
                  </a:cubicBezTo>
                  <a:cubicBezTo>
                    <a:pt x="192" y="1686"/>
                    <a:pt x="192" y="1654"/>
                    <a:pt x="192" y="1623"/>
                  </a:cubicBezTo>
                  <a:lnTo>
                    <a:pt x="192" y="96"/>
                  </a:lnTo>
                  <a:cubicBezTo>
                    <a:pt x="192" y="49"/>
                    <a:pt x="145"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3854356" y="1730188"/>
              <a:ext cx="150304" cy="42315"/>
            </a:xfrm>
            <a:custGeom>
              <a:rect b="b" l="l" r="r" t="t"/>
              <a:pathLst>
                <a:path extrusionOk="0" h="654" w="2323">
                  <a:moveTo>
                    <a:pt x="2323" y="1"/>
                  </a:moveTo>
                  <a:lnTo>
                    <a:pt x="1289" y="96"/>
                  </a:lnTo>
                  <a:cubicBezTo>
                    <a:pt x="1099" y="113"/>
                    <a:pt x="891" y="160"/>
                    <a:pt x="717" y="255"/>
                  </a:cubicBezTo>
                  <a:lnTo>
                    <a:pt x="1" y="653"/>
                  </a:lnTo>
                  <a:lnTo>
                    <a:pt x="2100" y="653"/>
                  </a:lnTo>
                  <a:cubicBezTo>
                    <a:pt x="2100" y="653"/>
                    <a:pt x="2291" y="49"/>
                    <a:pt x="2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4090055" y="1730188"/>
              <a:ext cx="150239" cy="42315"/>
            </a:xfrm>
            <a:custGeom>
              <a:rect b="b" l="l" r="r" t="t"/>
              <a:pathLst>
                <a:path extrusionOk="0" h="654" w="2322">
                  <a:moveTo>
                    <a:pt x="0" y="1"/>
                  </a:moveTo>
                  <a:cubicBezTo>
                    <a:pt x="32" y="49"/>
                    <a:pt x="223" y="653"/>
                    <a:pt x="223" y="653"/>
                  </a:cubicBezTo>
                  <a:lnTo>
                    <a:pt x="2322" y="653"/>
                  </a:lnTo>
                  <a:lnTo>
                    <a:pt x="1622" y="255"/>
                  </a:lnTo>
                  <a:cubicBezTo>
                    <a:pt x="1431" y="160"/>
                    <a:pt x="1241" y="113"/>
                    <a:pt x="1033" y="96"/>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3913038" y="1841342"/>
              <a:ext cx="47427" cy="47362"/>
            </a:xfrm>
            <a:custGeom>
              <a:rect b="b" l="l" r="r" t="t"/>
              <a:pathLst>
                <a:path extrusionOk="0" h="732" w="733">
                  <a:moveTo>
                    <a:pt x="366" y="0"/>
                  </a:moveTo>
                  <a:cubicBezTo>
                    <a:pt x="160" y="0"/>
                    <a:pt x="1" y="176"/>
                    <a:pt x="1" y="367"/>
                  </a:cubicBezTo>
                  <a:cubicBezTo>
                    <a:pt x="1" y="573"/>
                    <a:pt x="160" y="732"/>
                    <a:pt x="366" y="732"/>
                  </a:cubicBezTo>
                  <a:cubicBezTo>
                    <a:pt x="573" y="732"/>
                    <a:pt x="732" y="573"/>
                    <a:pt x="732" y="367"/>
                  </a:cubicBezTo>
                  <a:cubicBezTo>
                    <a:pt x="732" y="176"/>
                    <a:pt x="573"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4133274" y="1841342"/>
              <a:ext cx="46327" cy="47362"/>
            </a:xfrm>
            <a:custGeom>
              <a:rect b="b" l="l" r="r" t="t"/>
              <a:pathLst>
                <a:path extrusionOk="0" h="732" w="716">
                  <a:moveTo>
                    <a:pt x="350" y="0"/>
                  </a:moveTo>
                  <a:cubicBezTo>
                    <a:pt x="159" y="0"/>
                    <a:pt x="0" y="176"/>
                    <a:pt x="0" y="367"/>
                  </a:cubicBezTo>
                  <a:cubicBezTo>
                    <a:pt x="0" y="573"/>
                    <a:pt x="159" y="732"/>
                    <a:pt x="350" y="732"/>
                  </a:cubicBezTo>
                  <a:cubicBezTo>
                    <a:pt x="556" y="732"/>
                    <a:pt x="715" y="573"/>
                    <a:pt x="715" y="367"/>
                  </a:cubicBezTo>
                  <a:cubicBezTo>
                    <a:pt x="715" y="176"/>
                    <a:pt x="556" y="0"/>
                    <a:pt x="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3917178" y="1885920"/>
              <a:ext cx="65932" cy="45033"/>
            </a:xfrm>
            <a:custGeom>
              <a:rect b="b" l="l" r="r" t="t"/>
              <a:pathLst>
                <a:path extrusionOk="0" h="696" w="1019">
                  <a:moveTo>
                    <a:pt x="964" y="1"/>
                  </a:moveTo>
                  <a:cubicBezTo>
                    <a:pt x="954" y="1"/>
                    <a:pt x="945" y="5"/>
                    <a:pt x="938" y="11"/>
                  </a:cubicBezTo>
                  <a:lnTo>
                    <a:pt x="32" y="600"/>
                  </a:lnTo>
                  <a:cubicBezTo>
                    <a:pt x="0" y="615"/>
                    <a:pt x="0" y="647"/>
                    <a:pt x="16" y="679"/>
                  </a:cubicBezTo>
                  <a:cubicBezTo>
                    <a:pt x="16" y="679"/>
                    <a:pt x="32" y="695"/>
                    <a:pt x="47" y="695"/>
                  </a:cubicBezTo>
                  <a:cubicBezTo>
                    <a:pt x="64" y="695"/>
                    <a:pt x="79" y="695"/>
                    <a:pt x="79" y="679"/>
                  </a:cubicBezTo>
                  <a:lnTo>
                    <a:pt x="986" y="91"/>
                  </a:lnTo>
                  <a:cubicBezTo>
                    <a:pt x="1018" y="74"/>
                    <a:pt x="1018" y="43"/>
                    <a:pt x="1002" y="27"/>
                  </a:cubicBezTo>
                  <a:cubicBezTo>
                    <a:pt x="993" y="9"/>
                    <a:pt x="978" y="1"/>
                    <a:pt x="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4115741" y="1890061"/>
              <a:ext cx="58750" cy="44968"/>
            </a:xfrm>
            <a:custGeom>
              <a:rect b="b" l="l" r="r" t="t"/>
              <a:pathLst>
                <a:path extrusionOk="0" h="695" w="908">
                  <a:moveTo>
                    <a:pt x="54" y="1"/>
                  </a:moveTo>
                  <a:cubicBezTo>
                    <a:pt x="40" y="1"/>
                    <a:pt x="26" y="8"/>
                    <a:pt x="17" y="27"/>
                  </a:cubicBezTo>
                  <a:cubicBezTo>
                    <a:pt x="0" y="42"/>
                    <a:pt x="0" y="74"/>
                    <a:pt x="32" y="91"/>
                  </a:cubicBezTo>
                  <a:lnTo>
                    <a:pt x="827" y="695"/>
                  </a:lnTo>
                  <a:lnTo>
                    <a:pt x="859" y="695"/>
                  </a:lnTo>
                  <a:cubicBezTo>
                    <a:pt x="875" y="695"/>
                    <a:pt x="891" y="695"/>
                    <a:pt x="891" y="678"/>
                  </a:cubicBezTo>
                  <a:cubicBezTo>
                    <a:pt x="907" y="663"/>
                    <a:pt x="907" y="631"/>
                    <a:pt x="891" y="615"/>
                  </a:cubicBezTo>
                  <a:lnTo>
                    <a:pt x="80" y="10"/>
                  </a:lnTo>
                  <a:cubicBezTo>
                    <a:pt x="73" y="4"/>
                    <a:pt x="64" y="1"/>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3959298" y="2038481"/>
              <a:ext cx="179097" cy="38563"/>
            </a:xfrm>
            <a:custGeom>
              <a:rect b="b" l="l" r="r" t="t"/>
              <a:pathLst>
                <a:path extrusionOk="0" h="596" w="2768">
                  <a:moveTo>
                    <a:pt x="103" y="1"/>
                  </a:moveTo>
                  <a:cubicBezTo>
                    <a:pt x="77" y="1"/>
                    <a:pt x="50" y="12"/>
                    <a:pt x="33" y="38"/>
                  </a:cubicBezTo>
                  <a:cubicBezTo>
                    <a:pt x="1" y="87"/>
                    <a:pt x="17" y="134"/>
                    <a:pt x="64" y="166"/>
                  </a:cubicBezTo>
                  <a:cubicBezTo>
                    <a:pt x="81" y="182"/>
                    <a:pt x="685" y="596"/>
                    <a:pt x="1432" y="596"/>
                  </a:cubicBezTo>
                  <a:cubicBezTo>
                    <a:pt x="2195" y="596"/>
                    <a:pt x="2704" y="182"/>
                    <a:pt x="2721" y="166"/>
                  </a:cubicBezTo>
                  <a:cubicBezTo>
                    <a:pt x="2768" y="134"/>
                    <a:pt x="2768" y="70"/>
                    <a:pt x="2736" y="38"/>
                  </a:cubicBezTo>
                  <a:cubicBezTo>
                    <a:pt x="2719" y="12"/>
                    <a:pt x="2692" y="1"/>
                    <a:pt x="2666" y="1"/>
                  </a:cubicBezTo>
                  <a:cubicBezTo>
                    <a:pt x="2644" y="1"/>
                    <a:pt x="2623" y="9"/>
                    <a:pt x="2609" y="23"/>
                  </a:cubicBezTo>
                  <a:cubicBezTo>
                    <a:pt x="2594" y="23"/>
                    <a:pt x="2117" y="420"/>
                    <a:pt x="1432" y="420"/>
                  </a:cubicBezTo>
                  <a:cubicBezTo>
                    <a:pt x="749" y="420"/>
                    <a:pt x="176" y="23"/>
                    <a:pt x="160" y="23"/>
                  </a:cubicBezTo>
                  <a:cubicBezTo>
                    <a:pt x="145" y="9"/>
                    <a:pt x="125" y="1"/>
                    <a:pt x="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4047806" y="2185608"/>
              <a:ext cx="15529" cy="35457"/>
            </a:xfrm>
            <a:custGeom>
              <a:rect b="b" l="l" r="r" t="t"/>
              <a:pathLst>
                <a:path extrusionOk="0" h="548" w="240">
                  <a:moveTo>
                    <a:pt x="185" y="1"/>
                  </a:moveTo>
                  <a:cubicBezTo>
                    <a:pt x="167" y="1"/>
                    <a:pt x="155" y="16"/>
                    <a:pt x="144" y="39"/>
                  </a:cubicBezTo>
                  <a:lnTo>
                    <a:pt x="0" y="484"/>
                  </a:lnTo>
                  <a:cubicBezTo>
                    <a:pt x="0" y="516"/>
                    <a:pt x="17" y="548"/>
                    <a:pt x="32" y="548"/>
                  </a:cubicBezTo>
                  <a:lnTo>
                    <a:pt x="49" y="548"/>
                  </a:lnTo>
                  <a:cubicBezTo>
                    <a:pt x="81" y="548"/>
                    <a:pt x="96" y="531"/>
                    <a:pt x="96" y="516"/>
                  </a:cubicBezTo>
                  <a:lnTo>
                    <a:pt x="240" y="71"/>
                  </a:lnTo>
                  <a:cubicBezTo>
                    <a:pt x="240" y="39"/>
                    <a:pt x="223" y="7"/>
                    <a:pt x="208" y="7"/>
                  </a:cubicBezTo>
                  <a:cubicBezTo>
                    <a:pt x="199" y="3"/>
                    <a:pt x="192" y="1"/>
                    <a:pt x="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 name="Google Shape;1949;p55"/>
          <p:cNvGrpSpPr/>
          <p:nvPr/>
        </p:nvGrpSpPr>
        <p:grpSpPr>
          <a:xfrm>
            <a:off x="4692708" y="1837300"/>
            <a:ext cx="383803" cy="324209"/>
            <a:chOff x="4602408" y="1734329"/>
            <a:chExt cx="383803" cy="324209"/>
          </a:xfrm>
        </p:grpSpPr>
        <p:sp>
          <p:nvSpPr>
            <p:cNvPr id="1950" name="Google Shape;1950;p55"/>
            <p:cNvSpPr/>
            <p:nvPr/>
          </p:nvSpPr>
          <p:spPr>
            <a:xfrm>
              <a:off x="4778326" y="1843348"/>
              <a:ext cx="65932" cy="156515"/>
            </a:xfrm>
            <a:custGeom>
              <a:rect b="b" l="l" r="r" t="t"/>
              <a:pathLst>
                <a:path extrusionOk="0" h="2419" w="1019">
                  <a:moveTo>
                    <a:pt x="96" y="1"/>
                  </a:moveTo>
                  <a:cubicBezTo>
                    <a:pt x="49" y="1"/>
                    <a:pt x="1" y="49"/>
                    <a:pt x="1" y="96"/>
                  </a:cubicBezTo>
                  <a:lnTo>
                    <a:pt x="1" y="1973"/>
                  </a:lnTo>
                  <a:cubicBezTo>
                    <a:pt x="1" y="2037"/>
                    <a:pt x="17" y="2085"/>
                    <a:pt x="32" y="2148"/>
                  </a:cubicBezTo>
                  <a:cubicBezTo>
                    <a:pt x="113" y="2308"/>
                    <a:pt x="272" y="2418"/>
                    <a:pt x="446" y="2418"/>
                  </a:cubicBezTo>
                  <a:cubicBezTo>
                    <a:pt x="494" y="2418"/>
                    <a:pt x="541" y="2403"/>
                    <a:pt x="573" y="2403"/>
                  </a:cubicBezTo>
                  <a:lnTo>
                    <a:pt x="939" y="2291"/>
                  </a:lnTo>
                  <a:cubicBezTo>
                    <a:pt x="987" y="2291"/>
                    <a:pt x="1018" y="2227"/>
                    <a:pt x="1003" y="2180"/>
                  </a:cubicBezTo>
                  <a:cubicBezTo>
                    <a:pt x="1003" y="2141"/>
                    <a:pt x="961" y="2112"/>
                    <a:pt x="919" y="2112"/>
                  </a:cubicBezTo>
                  <a:cubicBezTo>
                    <a:pt x="909" y="2112"/>
                    <a:pt x="900" y="2114"/>
                    <a:pt x="891" y="2117"/>
                  </a:cubicBezTo>
                  <a:lnTo>
                    <a:pt x="526" y="2212"/>
                  </a:lnTo>
                  <a:cubicBezTo>
                    <a:pt x="498" y="2223"/>
                    <a:pt x="468" y="2228"/>
                    <a:pt x="440" y="2228"/>
                  </a:cubicBezTo>
                  <a:cubicBezTo>
                    <a:pt x="339" y="2228"/>
                    <a:pt x="245" y="2167"/>
                    <a:pt x="208" y="2068"/>
                  </a:cubicBezTo>
                  <a:cubicBezTo>
                    <a:pt x="191" y="2037"/>
                    <a:pt x="191" y="2005"/>
                    <a:pt x="191" y="1973"/>
                  </a:cubicBezTo>
                  <a:lnTo>
                    <a:pt x="191" y="96"/>
                  </a:lnTo>
                  <a:cubicBezTo>
                    <a:pt x="191" y="49"/>
                    <a:pt x="144" y="1"/>
                    <a:pt x="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4602408" y="1734329"/>
              <a:ext cx="146228" cy="58750"/>
            </a:xfrm>
            <a:custGeom>
              <a:rect b="b" l="l" r="r" t="t"/>
              <a:pathLst>
                <a:path extrusionOk="0" h="908" w="2260">
                  <a:moveTo>
                    <a:pt x="2259" y="0"/>
                  </a:moveTo>
                  <a:lnTo>
                    <a:pt x="1225" y="208"/>
                  </a:lnTo>
                  <a:cubicBezTo>
                    <a:pt x="1034" y="239"/>
                    <a:pt x="843" y="318"/>
                    <a:pt x="669" y="430"/>
                  </a:cubicBezTo>
                  <a:lnTo>
                    <a:pt x="1" y="907"/>
                  </a:lnTo>
                  <a:lnTo>
                    <a:pt x="2100" y="685"/>
                  </a:lnTo>
                  <a:cubicBezTo>
                    <a:pt x="2100" y="685"/>
                    <a:pt x="2227" y="49"/>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4841149" y="1734329"/>
              <a:ext cx="145063" cy="58750"/>
            </a:xfrm>
            <a:custGeom>
              <a:rect b="b" l="l" r="r" t="t"/>
              <a:pathLst>
                <a:path extrusionOk="0" h="908" w="2242">
                  <a:moveTo>
                    <a:pt x="0" y="0"/>
                  </a:moveTo>
                  <a:lnTo>
                    <a:pt x="0" y="0"/>
                  </a:lnTo>
                  <a:cubicBezTo>
                    <a:pt x="32" y="49"/>
                    <a:pt x="159" y="668"/>
                    <a:pt x="159" y="668"/>
                  </a:cubicBezTo>
                  <a:lnTo>
                    <a:pt x="2242" y="907"/>
                  </a:lnTo>
                  <a:lnTo>
                    <a:pt x="2242" y="907"/>
                  </a:lnTo>
                  <a:lnTo>
                    <a:pt x="1591" y="430"/>
                  </a:lnTo>
                  <a:cubicBezTo>
                    <a:pt x="1415" y="318"/>
                    <a:pt x="1224" y="239"/>
                    <a:pt x="1018" y="191"/>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4669243" y="1826914"/>
              <a:ext cx="47427" cy="47427"/>
            </a:xfrm>
            <a:custGeom>
              <a:rect b="b" l="l" r="r" t="t"/>
              <a:pathLst>
                <a:path extrusionOk="0" h="733" w="733">
                  <a:moveTo>
                    <a:pt x="367" y="0"/>
                  </a:moveTo>
                  <a:cubicBezTo>
                    <a:pt x="176" y="0"/>
                    <a:pt x="1" y="160"/>
                    <a:pt x="1" y="367"/>
                  </a:cubicBezTo>
                  <a:cubicBezTo>
                    <a:pt x="1" y="573"/>
                    <a:pt x="176" y="732"/>
                    <a:pt x="367" y="732"/>
                  </a:cubicBezTo>
                  <a:cubicBezTo>
                    <a:pt x="573" y="732"/>
                    <a:pt x="732" y="573"/>
                    <a:pt x="732" y="367"/>
                  </a:cubicBezTo>
                  <a:cubicBezTo>
                    <a:pt x="732" y="160"/>
                    <a:pt x="57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4890514" y="1826914"/>
              <a:ext cx="47427" cy="47427"/>
            </a:xfrm>
            <a:custGeom>
              <a:rect b="b" l="l" r="r" t="t"/>
              <a:pathLst>
                <a:path extrusionOk="0" h="733" w="733">
                  <a:moveTo>
                    <a:pt x="366" y="0"/>
                  </a:moveTo>
                  <a:cubicBezTo>
                    <a:pt x="160" y="0"/>
                    <a:pt x="1" y="160"/>
                    <a:pt x="1" y="367"/>
                  </a:cubicBezTo>
                  <a:cubicBezTo>
                    <a:pt x="1" y="573"/>
                    <a:pt x="160" y="732"/>
                    <a:pt x="366" y="732"/>
                  </a:cubicBezTo>
                  <a:cubicBezTo>
                    <a:pt x="573" y="732"/>
                    <a:pt x="732" y="573"/>
                    <a:pt x="732" y="367"/>
                  </a:cubicBezTo>
                  <a:cubicBezTo>
                    <a:pt x="732" y="160"/>
                    <a:pt x="573"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4673383" y="1870780"/>
              <a:ext cx="66967" cy="45745"/>
            </a:xfrm>
            <a:custGeom>
              <a:rect b="b" l="l" r="r" t="t"/>
              <a:pathLst>
                <a:path extrusionOk="0" h="707" w="1035">
                  <a:moveTo>
                    <a:pt x="967" y="0"/>
                  </a:moveTo>
                  <a:cubicBezTo>
                    <a:pt x="958" y="0"/>
                    <a:pt x="949" y="2"/>
                    <a:pt x="939" y="7"/>
                  </a:cubicBezTo>
                  <a:lnTo>
                    <a:pt x="32" y="611"/>
                  </a:lnTo>
                  <a:cubicBezTo>
                    <a:pt x="17" y="627"/>
                    <a:pt x="0" y="658"/>
                    <a:pt x="17" y="675"/>
                  </a:cubicBezTo>
                  <a:cubicBezTo>
                    <a:pt x="32" y="690"/>
                    <a:pt x="49" y="707"/>
                    <a:pt x="64" y="707"/>
                  </a:cubicBezTo>
                  <a:cubicBezTo>
                    <a:pt x="64" y="707"/>
                    <a:pt x="81" y="707"/>
                    <a:pt x="96" y="690"/>
                  </a:cubicBezTo>
                  <a:lnTo>
                    <a:pt x="1003" y="86"/>
                  </a:lnTo>
                  <a:cubicBezTo>
                    <a:pt x="1018" y="71"/>
                    <a:pt x="1035" y="54"/>
                    <a:pt x="1018" y="22"/>
                  </a:cubicBezTo>
                  <a:cubicBezTo>
                    <a:pt x="1008" y="11"/>
                    <a:pt x="989" y="0"/>
                    <a:pt x="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4872981" y="1875115"/>
              <a:ext cx="59785" cy="45551"/>
            </a:xfrm>
            <a:custGeom>
              <a:rect b="b" l="l" r="r" t="t"/>
              <a:pathLst>
                <a:path extrusionOk="0" h="704" w="924">
                  <a:moveTo>
                    <a:pt x="57" y="1"/>
                  </a:moveTo>
                  <a:cubicBezTo>
                    <a:pt x="41" y="1"/>
                    <a:pt x="26" y="10"/>
                    <a:pt x="17" y="19"/>
                  </a:cubicBezTo>
                  <a:cubicBezTo>
                    <a:pt x="1" y="35"/>
                    <a:pt x="17" y="67"/>
                    <a:pt x="32" y="82"/>
                  </a:cubicBezTo>
                  <a:lnTo>
                    <a:pt x="844" y="703"/>
                  </a:lnTo>
                  <a:lnTo>
                    <a:pt x="859" y="703"/>
                  </a:lnTo>
                  <a:cubicBezTo>
                    <a:pt x="876" y="703"/>
                    <a:pt x="891" y="703"/>
                    <a:pt x="908" y="687"/>
                  </a:cubicBezTo>
                  <a:cubicBezTo>
                    <a:pt x="923" y="671"/>
                    <a:pt x="923" y="640"/>
                    <a:pt x="891" y="623"/>
                  </a:cubicBezTo>
                  <a:lnTo>
                    <a:pt x="96" y="19"/>
                  </a:lnTo>
                  <a:cubicBezTo>
                    <a:pt x="83" y="6"/>
                    <a:pt x="69" y="1"/>
                    <a:pt x="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4742353" y="2046116"/>
              <a:ext cx="127658" cy="12423"/>
            </a:xfrm>
            <a:custGeom>
              <a:rect b="b" l="l" r="r" t="t"/>
              <a:pathLst>
                <a:path extrusionOk="0" h="192" w="1973">
                  <a:moveTo>
                    <a:pt x="96" y="0"/>
                  </a:moveTo>
                  <a:cubicBezTo>
                    <a:pt x="48" y="0"/>
                    <a:pt x="1" y="48"/>
                    <a:pt x="1" y="96"/>
                  </a:cubicBezTo>
                  <a:cubicBezTo>
                    <a:pt x="1" y="143"/>
                    <a:pt x="48" y="191"/>
                    <a:pt x="96" y="191"/>
                  </a:cubicBezTo>
                  <a:lnTo>
                    <a:pt x="1877" y="191"/>
                  </a:lnTo>
                  <a:cubicBezTo>
                    <a:pt x="1924" y="191"/>
                    <a:pt x="1973" y="143"/>
                    <a:pt x="1973" y="96"/>
                  </a:cubicBezTo>
                  <a:cubicBezTo>
                    <a:pt x="1973" y="48"/>
                    <a:pt x="1924" y="0"/>
                    <a:pt x="1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58" name="Google Shape;1958;p55"/>
          <p:cNvCxnSpPr/>
          <p:nvPr/>
        </p:nvCxnSpPr>
        <p:spPr>
          <a:xfrm>
            <a:off x="3497425" y="2366013"/>
            <a:ext cx="2863800" cy="0"/>
          </a:xfrm>
          <a:prstGeom prst="straightConnector1">
            <a:avLst/>
          </a:prstGeom>
          <a:noFill/>
          <a:ln cap="flat" cmpd="sng" w="9525">
            <a:solidFill>
              <a:schemeClr val="dk2"/>
            </a:solidFill>
            <a:prstDash val="dash"/>
            <a:round/>
            <a:headEnd len="med" w="med" type="none"/>
            <a:tailEnd len="med" w="med" type="none"/>
          </a:ln>
        </p:spPr>
      </p:cxnSp>
      <p:cxnSp>
        <p:nvCxnSpPr>
          <p:cNvPr id="1959" name="Google Shape;1959;p55"/>
          <p:cNvCxnSpPr/>
          <p:nvPr/>
        </p:nvCxnSpPr>
        <p:spPr>
          <a:xfrm>
            <a:off x="6373550" y="1515975"/>
            <a:ext cx="0" cy="2634000"/>
          </a:xfrm>
          <a:prstGeom prst="straightConnector1">
            <a:avLst/>
          </a:prstGeom>
          <a:noFill/>
          <a:ln cap="flat" cmpd="sng" w="9525">
            <a:solidFill>
              <a:schemeClr val="dk2"/>
            </a:solidFill>
            <a:prstDash val="dash"/>
            <a:round/>
            <a:headEnd len="med" w="med" type="none"/>
            <a:tailEnd len="med" w="med" type="none"/>
          </a:ln>
        </p:spPr>
      </p:cxnSp>
      <p:sp>
        <p:nvSpPr>
          <p:cNvPr id="1960" name="Google Shape;1960;p55">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963" name="Google Shape;1963;p55"/>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964" name="Google Shape;1964;p55">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965" name="Google Shape;1965;p55">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966" name="Google Shape;1966;p55">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1967" name="Google Shape;1967;p55">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968" name="Google Shape;1968;p55">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2" name="Shape 1972"/>
        <p:cNvGrpSpPr/>
        <p:nvPr/>
      </p:nvGrpSpPr>
      <p:grpSpPr>
        <a:xfrm>
          <a:off x="0" y="0"/>
          <a:ext cx="0" cy="0"/>
          <a:chOff x="0" y="0"/>
          <a:chExt cx="0" cy="0"/>
        </a:xfrm>
      </p:grpSpPr>
      <p:grpSp>
        <p:nvGrpSpPr>
          <p:cNvPr id="1973" name="Google Shape;1973;p56"/>
          <p:cNvGrpSpPr/>
          <p:nvPr/>
        </p:nvGrpSpPr>
        <p:grpSpPr>
          <a:xfrm>
            <a:off x="1049037" y="1556551"/>
            <a:ext cx="2188196" cy="2330100"/>
            <a:chOff x="1049038" y="1556551"/>
            <a:chExt cx="2188196" cy="2330100"/>
          </a:xfrm>
        </p:grpSpPr>
        <p:sp>
          <p:nvSpPr>
            <p:cNvPr id="1974" name="Google Shape;1974;p56"/>
            <p:cNvSpPr/>
            <p:nvPr/>
          </p:nvSpPr>
          <p:spPr>
            <a:xfrm>
              <a:off x="1116440" y="1607614"/>
              <a:ext cx="2043000" cy="2227800"/>
            </a:xfrm>
            <a:prstGeom prst="rect">
              <a:avLst/>
            </a:prstGeom>
            <a:solidFill>
              <a:schemeClr val="lt2"/>
            </a:solidFill>
            <a:ln>
              <a:noFill/>
            </a:ln>
            <a:effectLst>
              <a:outerShdw blurRad="57150"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rot="-176231">
              <a:off x="1116172" y="1607866"/>
              <a:ext cx="2043284" cy="2227470"/>
            </a:xfrm>
            <a:prstGeom prst="rect">
              <a:avLst/>
            </a:prstGeom>
            <a:solidFill>
              <a:schemeClr val="lt2"/>
            </a:solidFill>
            <a:ln>
              <a:noFill/>
            </a:ln>
            <a:effectLst>
              <a:outerShdw blurRad="71438"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1049038" y="3086179"/>
              <a:ext cx="183633" cy="515070"/>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sp>
          <p:nvSpPr>
            <p:cNvPr id="1977" name="Google Shape;1977;p56"/>
            <p:cNvSpPr/>
            <p:nvPr/>
          </p:nvSpPr>
          <p:spPr>
            <a:xfrm>
              <a:off x="3053601" y="1783719"/>
              <a:ext cx="183633" cy="515070"/>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grpSp>
      <p:sp>
        <p:nvSpPr>
          <p:cNvPr id="1978" name="Google Shape;1978;p56"/>
          <p:cNvSpPr/>
          <p:nvPr/>
        </p:nvSpPr>
        <p:spPr>
          <a:xfrm>
            <a:off x="4223782" y="2711270"/>
            <a:ext cx="1336948" cy="1053551"/>
          </a:xfrm>
          <a:custGeom>
            <a:rect b="b" l="l" r="r" t="t"/>
            <a:pathLst>
              <a:path extrusionOk="0" h="16283" w="20663">
                <a:moveTo>
                  <a:pt x="9162" y="0"/>
                </a:moveTo>
                <a:cubicBezTo>
                  <a:pt x="8843" y="0"/>
                  <a:pt x="8504" y="45"/>
                  <a:pt x="8148" y="151"/>
                </a:cubicBezTo>
                <a:cubicBezTo>
                  <a:pt x="5731" y="882"/>
                  <a:pt x="4887" y="2600"/>
                  <a:pt x="4840" y="4652"/>
                </a:cubicBezTo>
                <a:cubicBezTo>
                  <a:pt x="4792" y="6688"/>
                  <a:pt x="3186" y="7006"/>
                  <a:pt x="1946" y="9375"/>
                </a:cubicBezTo>
                <a:cubicBezTo>
                  <a:pt x="0" y="13082"/>
                  <a:pt x="2678" y="16265"/>
                  <a:pt x="7974" y="16265"/>
                </a:cubicBezTo>
                <a:cubicBezTo>
                  <a:pt x="8653" y="16265"/>
                  <a:pt x="9375" y="16212"/>
                  <a:pt x="10135" y="16102"/>
                </a:cubicBezTo>
                <a:lnTo>
                  <a:pt x="10152" y="16039"/>
                </a:lnTo>
                <a:cubicBezTo>
                  <a:pt x="10670" y="16198"/>
                  <a:pt x="11264" y="16282"/>
                  <a:pt x="11972" y="16282"/>
                </a:cubicBezTo>
                <a:cubicBezTo>
                  <a:pt x="12177" y="16282"/>
                  <a:pt x="12391" y="16275"/>
                  <a:pt x="12616" y="16261"/>
                </a:cubicBezTo>
                <a:cubicBezTo>
                  <a:pt x="20663" y="15784"/>
                  <a:pt x="19884" y="9868"/>
                  <a:pt x="16687" y="6099"/>
                </a:cubicBezTo>
                <a:cubicBezTo>
                  <a:pt x="15892" y="5161"/>
                  <a:pt x="15241" y="4048"/>
                  <a:pt x="14700" y="2489"/>
                </a:cubicBezTo>
                <a:cubicBezTo>
                  <a:pt x="14376" y="1571"/>
                  <a:pt x="13644" y="1364"/>
                  <a:pt x="13051" y="1364"/>
                </a:cubicBezTo>
                <a:cubicBezTo>
                  <a:pt x="12564" y="1364"/>
                  <a:pt x="12171" y="1503"/>
                  <a:pt x="12171" y="1503"/>
                </a:cubicBezTo>
                <a:cubicBezTo>
                  <a:pt x="12171" y="1503"/>
                  <a:pt x="11004" y="0"/>
                  <a:pt x="91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Personaliza tu avatar</a:t>
            </a:r>
            <a:endParaRPr/>
          </a:p>
        </p:txBody>
      </p:sp>
      <p:grpSp>
        <p:nvGrpSpPr>
          <p:cNvPr id="1980" name="Google Shape;1980;p56"/>
          <p:cNvGrpSpPr/>
          <p:nvPr/>
        </p:nvGrpSpPr>
        <p:grpSpPr>
          <a:xfrm>
            <a:off x="5532871" y="2647994"/>
            <a:ext cx="818594" cy="863772"/>
            <a:chOff x="5532871" y="2647994"/>
            <a:chExt cx="818594" cy="863772"/>
          </a:xfrm>
        </p:grpSpPr>
        <p:sp>
          <p:nvSpPr>
            <p:cNvPr id="1981" name="Google Shape;1981;p56"/>
            <p:cNvSpPr/>
            <p:nvPr/>
          </p:nvSpPr>
          <p:spPr>
            <a:xfrm>
              <a:off x="5966033" y="2771441"/>
              <a:ext cx="385433" cy="740326"/>
            </a:xfrm>
            <a:custGeom>
              <a:rect b="b" l="l" r="r" t="t"/>
              <a:pathLst>
                <a:path extrusionOk="0" h="11442" w="5957">
                  <a:moveTo>
                    <a:pt x="875" y="1"/>
                  </a:moveTo>
                  <a:lnTo>
                    <a:pt x="1" y="11419"/>
                  </a:lnTo>
                  <a:cubicBezTo>
                    <a:pt x="231" y="11434"/>
                    <a:pt x="453" y="11442"/>
                    <a:pt x="665" y="11442"/>
                  </a:cubicBezTo>
                  <a:cubicBezTo>
                    <a:pt x="5956" y="11442"/>
                    <a:pt x="5626" y="6831"/>
                    <a:pt x="3913" y="5058"/>
                  </a:cubicBezTo>
                  <a:cubicBezTo>
                    <a:pt x="2545" y="3642"/>
                    <a:pt x="2450" y="907"/>
                    <a:pt x="2450" y="907"/>
                  </a:cubicBezTo>
                  <a:lnTo>
                    <a:pt x="8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5710923" y="2647994"/>
              <a:ext cx="413708" cy="353987"/>
            </a:xfrm>
            <a:custGeom>
              <a:rect b="b" l="l" r="r" t="t"/>
              <a:pathLst>
                <a:path extrusionOk="0" h="5471" w="6394">
                  <a:moveTo>
                    <a:pt x="3196" y="0"/>
                  </a:moveTo>
                  <a:cubicBezTo>
                    <a:pt x="1431" y="0"/>
                    <a:pt x="0" y="1432"/>
                    <a:pt x="0" y="3196"/>
                  </a:cubicBezTo>
                  <a:cubicBezTo>
                    <a:pt x="0" y="3387"/>
                    <a:pt x="15" y="3563"/>
                    <a:pt x="47" y="3753"/>
                  </a:cubicBezTo>
                  <a:cubicBezTo>
                    <a:pt x="593" y="3672"/>
                    <a:pt x="1146" y="3615"/>
                    <a:pt x="1692" y="3615"/>
                  </a:cubicBezTo>
                  <a:cubicBezTo>
                    <a:pt x="2325" y="3615"/>
                    <a:pt x="2949" y="3691"/>
                    <a:pt x="3546" y="3896"/>
                  </a:cubicBezTo>
                  <a:cubicBezTo>
                    <a:pt x="4294" y="4167"/>
                    <a:pt x="4930" y="4644"/>
                    <a:pt x="5343" y="5312"/>
                  </a:cubicBezTo>
                  <a:cubicBezTo>
                    <a:pt x="5375" y="5359"/>
                    <a:pt x="5407" y="5407"/>
                    <a:pt x="5439" y="5471"/>
                  </a:cubicBezTo>
                  <a:cubicBezTo>
                    <a:pt x="6027" y="4882"/>
                    <a:pt x="6393" y="4087"/>
                    <a:pt x="6393" y="3196"/>
                  </a:cubicBezTo>
                  <a:cubicBezTo>
                    <a:pt x="6393" y="1432"/>
                    <a:pt x="4962" y="0"/>
                    <a:pt x="31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5532871" y="2756495"/>
              <a:ext cx="591769" cy="409049"/>
            </a:xfrm>
            <a:custGeom>
              <a:rect b="b" l="l" r="r" t="t"/>
              <a:pathLst>
                <a:path extrusionOk="0" h="6322" w="9146">
                  <a:moveTo>
                    <a:pt x="5165" y="0"/>
                  </a:moveTo>
                  <a:cubicBezTo>
                    <a:pt x="4556" y="0"/>
                    <a:pt x="3899" y="143"/>
                    <a:pt x="3213" y="486"/>
                  </a:cubicBezTo>
                  <a:cubicBezTo>
                    <a:pt x="0" y="2092"/>
                    <a:pt x="1209" y="6322"/>
                    <a:pt x="1209" y="6322"/>
                  </a:cubicBezTo>
                  <a:lnTo>
                    <a:pt x="1543" y="4080"/>
                  </a:lnTo>
                  <a:cubicBezTo>
                    <a:pt x="2258" y="3777"/>
                    <a:pt x="2688" y="2617"/>
                    <a:pt x="2688" y="2617"/>
                  </a:cubicBezTo>
                  <a:lnTo>
                    <a:pt x="4597" y="1615"/>
                  </a:lnTo>
                  <a:lnTo>
                    <a:pt x="9145" y="2823"/>
                  </a:lnTo>
                  <a:cubicBezTo>
                    <a:pt x="9007" y="1923"/>
                    <a:pt x="7405" y="0"/>
                    <a:pt x="5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4" name="Google Shape;1984;p56"/>
          <p:cNvSpPr/>
          <p:nvPr/>
        </p:nvSpPr>
        <p:spPr>
          <a:xfrm>
            <a:off x="5600741" y="2890811"/>
            <a:ext cx="120541" cy="274727"/>
          </a:xfrm>
          <a:custGeom>
            <a:rect b="b" l="l" r="r" t="t"/>
            <a:pathLst>
              <a:path extrusionOk="0" h="4246" w="1863">
                <a:moveTo>
                  <a:pt x="781" y="0"/>
                </a:moveTo>
                <a:lnTo>
                  <a:pt x="781" y="0"/>
                </a:lnTo>
                <a:cubicBezTo>
                  <a:pt x="781" y="1"/>
                  <a:pt x="1" y="2609"/>
                  <a:pt x="160" y="4246"/>
                </a:cubicBezTo>
                <a:cubicBezTo>
                  <a:pt x="160" y="4246"/>
                  <a:pt x="1862" y="2131"/>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5" name="Google Shape;1985;p56"/>
          <p:cNvGrpSpPr/>
          <p:nvPr/>
        </p:nvGrpSpPr>
        <p:grpSpPr>
          <a:xfrm>
            <a:off x="3599252" y="2565697"/>
            <a:ext cx="700728" cy="611236"/>
            <a:chOff x="3599252" y="2565697"/>
            <a:chExt cx="700728" cy="611236"/>
          </a:xfrm>
        </p:grpSpPr>
        <p:sp>
          <p:nvSpPr>
            <p:cNvPr id="1986" name="Google Shape;1986;p56"/>
            <p:cNvSpPr/>
            <p:nvPr/>
          </p:nvSpPr>
          <p:spPr>
            <a:xfrm>
              <a:off x="3599252" y="2750607"/>
              <a:ext cx="700728" cy="426325"/>
            </a:xfrm>
            <a:custGeom>
              <a:rect b="b" l="l" r="r" t="t"/>
              <a:pathLst>
                <a:path extrusionOk="0" h="6589" w="10830">
                  <a:moveTo>
                    <a:pt x="5234" y="0"/>
                  </a:moveTo>
                  <a:cubicBezTo>
                    <a:pt x="4645" y="0"/>
                    <a:pt x="4003" y="150"/>
                    <a:pt x="3308" y="497"/>
                  </a:cubicBezTo>
                  <a:cubicBezTo>
                    <a:pt x="0" y="2151"/>
                    <a:pt x="1383" y="6588"/>
                    <a:pt x="1383" y="6588"/>
                  </a:cubicBezTo>
                  <a:lnTo>
                    <a:pt x="1400" y="6398"/>
                  </a:lnTo>
                  <a:cubicBezTo>
                    <a:pt x="1495" y="6270"/>
                    <a:pt x="2036" y="5522"/>
                    <a:pt x="2258" y="4521"/>
                  </a:cubicBezTo>
                  <a:lnTo>
                    <a:pt x="8524" y="4521"/>
                  </a:lnTo>
                  <a:cubicBezTo>
                    <a:pt x="8747" y="5730"/>
                    <a:pt x="9383" y="6461"/>
                    <a:pt x="9398" y="6525"/>
                  </a:cubicBezTo>
                  <a:cubicBezTo>
                    <a:pt x="9415" y="6429"/>
                    <a:pt x="9415" y="6349"/>
                    <a:pt x="9415" y="6254"/>
                  </a:cubicBezTo>
                  <a:lnTo>
                    <a:pt x="9494" y="6588"/>
                  </a:lnTo>
                  <a:cubicBezTo>
                    <a:pt x="9494" y="6588"/>
                    <a:pt x="10829" y="2151"/>
                    <a:pt x="7506" y="497"/>
                  </a:cubicBezTo>
                  <a:cubicBezTo>
                    <a:pt x="6825" y="150"/>
                    <a:pt x="6185" y="0"/>
                    <a:pt x="5584" y="0"/>
                  </a:cubicBezTo>
                  <a:cubicBezTo>
                    <a:pt x="5524" y="0"/>
                    <a:pt x="5466" y="2"/>
                    <a:pt x="5407" y="5"/>
                  </a:cubicBezTo>
                  <a:cubicBezTo>
                    <a:pt x="5350" y="2"/>
                    <a:pt x="5292" y="0"/>
                    <a:pt x="5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3940799" y="2565697"/>
              <a:ext cx="310831" cy="311801"/>
            </a:xfrm>
            <a:custGeom>
              <a:rect b="b" l="l" r="r" t="t"/>
              <a:pathLst>
                <a:path extrusionOk="0" h="4819" w="4804">
                  <a:moveTo>
                    <a:pt x="2402" y="0"/>
                  </a:moveTo>
                  <a:cubicBezTo>
                    <a:pt x="1082" y="0"/>
                    <a:pt x="1" y="1081"/>
                    <a:pt x="1" y="2417"/>
                  </a:cubicBezTo>
                  <a:cubicBezTo>
                    <a:pt x="1" y="3737"/>
                    <a:pt x="1082" y="4818"/>
                    <a:pt x="2402" y="4818"/>
                  </a:cubicBezTo>
                  <a:cubicBezTo>
                    <a:pt x="3738" y="4818"/>
                    <a:pt x="4804" y="3737"/>
                    <a:pt x="4804" y="2417"/>
                  </a:cubicBezTo>
                  <a:cubicBezTo>
                    <a:pt x="4804" y="1081"/>
                    <a:pt x="3738" y="0"/>
                    <a:pt x="2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 name="Google Shape;1988;p56"/>
          <p:cNvGrpSpPr/>
          <p:nvPr/>
        </p:nvGrpSpPr>
        <p:grpSpPr>
          <a:xfrm>
            <a:off x="6610881" y="1632169"/>
            <a:ext cx="1226662" cy="670909"/>
            <a:chOff x="9351085" y="2181236"/>
            <a:chExt cx="1428011" cy="781035"/>
          </a:xfrm>
        </p:grpSpPr>
        <p:sp>
          <p:nvSpPr>
            <p:cNvPr id="1989" name="Google Shape;1989;p56"/>
            <p:cNvSpPr/>
            <p:nvPr/>
          </p:nvSpPr>
          <p:spPr>
            <a:xfrm>
              <a:off x="9684085" y="2181236"/>
              <a:ext cx="750011" cy="324726"/>
            </a:xfrm>
            <a:custGeom>
              <a:rect b="b" l="l" r="r" t="t"/>
              <a:pathLst>
                <a:path extrusionOk="0" h="4311" w="9957">
                  <a:moveTo>
                    <a:pt x="3150" y="0"/>
                  </a:moveTo>
                  <a:cubicBezTo>
                    <a:pt x="3086" y="0"/>
                    <a:pt x="3039" y="48"/>
                    <a:pt x="3039" y="95"/>
                  </a:cubicBezTo>
                  <a:lnTo>
                    <a:pt x="3039" y="2625"/>
                  </a:lnTo>
                  <a:cubicBezTo>
                    <a:pt x="2912" y="2784"/>
                    <a:pt x="2053" y="3770"/>
                    <a:pt x="81" y="4103"/>
                  </a:cubicBezTo>
                  <a:cubicBezTo>
                    <a:pt x="33" y="4120"/>
                    <a:pt x="1" y="4167"/>
                    <a:pt x="1" y="4215"/>
                  </a:cubicBezTo>
                  <a:cubicBezTo>
                    <a:pt x="17" y="4262"/>
                    <a:pt x="49" y="4310"/>
                    <a:pt x="113" y="4310"/>
                  </a:cubicBezTo>
                  <a:lnTo>
                    <a:pt x="9861" y="4310"/>
                  </a:lnTo>
                  <a:cubicBezTo>
                    <a:pt x="9909" y="4310"/>
                    <a:pt x="9941" y="4262"/>
                    <a:pt x="9956" y="4215"/>
                  </a:cubicBezTo>
                  <a:cubicBezTo>
                    <a:pt x="9956" y="4167"/>
                    <a:pt x="9924" y="4120"/>
                    <a:pt x="9877" y="4103"/>
                  </a:cubicBezTo>
                  <a:cubicBezTo>
                    <a:pt x="9114" y="3944"/>
                    <a:pt x="7094" y="3371"/>
                    <a:pt x="6919" y="2656"/>
                  </a:cubicBezTo>
                  <a:lnTo>
                    <a:pt x="6919" y="95"/>
                  </a:lnTo>
                  <a:cubicBezTo>
                    <a:pt x="6919" y="48"/>
                    <a:pt x="6871" y="0"/>
                    <a:pt x="6824" y="0"/>
                  </a:cubicBezTo>
                  <a:cubicBezTo>
                    <a:pt x="6760" y="0"/>
                    <a:pt x="6728" y="48"/>
                    <a:pt x="6728" y="95"/>
                  </a:cubicBezTo>
                  <a:lnTo>
                    <a:pt x="6728" y="2656"/>
                  </a:lnTo>
                  <a:lnTo>
                    <a:pt x="6728" y="2688"/>
                  </a:lnTo>
                  <a:cubicBezTo>
                    <a:pt x="6871" y="3371"/>
                    <a:pt x="8192" y="3849"/>
                    <a:pt x="9066" y="4103"/>
                  </a:cubicBezTo>
                  <a:lnTo>
                    <a:pt x="955" y="4103"/>
                  </a:lnTo>
                  <a:cubicBezTo>
                    <a:pt x="2562" y="3626"/>
                    <a:pt x="3198" y="2752"/>
                    <a:pt x="3230" y="2720"/>
                  </a:cubicBezTo>
                  <a:cubicBezTo>
                    <a:pt x="3230" y="2704"/>
                    <a:pt x="3245" y="2688"/>
                    <a:pt x="3245" y="2656"/>
                  </a:cubicBezTo>
                  <a:lnTo>
                    <a:pt x="3245" y="95"/>
                  </a:lnTo>
                  <a:cubicBezTo>
                    <a:pt x="3245" y="48"/>
                    <a:pt x="3198"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9921275" y="2194417"/>
              <a:ext cx="276819" cy="120294"/>
            </a:xfrm>
            <a:custGeom>
              <a:rect b="b" l="l" r="r" t="t"/>
              <a:pathLst>
                <a:path extrusionOk="0" h="1597" w="3675">
                  <a:moveTo>
                    <a:pt x="3563" y="1"/>
                  </a:moveTo>
                  <a:cubicBezTo>
                    <a:pt x="3563" y="1"/>
                    <a:pt x="2941" y="439"/>
                    <a:pt x="1885" y="439"/>
                  </a:cubicBezTo>
                  <a:cubicBezTo>
                    <a:pt x="1358" y="439"/>
                    <a:pt x="722" y="329"/>
                    <a:pt x="1" y="1"/>
                  </a:cubicBezTo>
                  <a:lnTo>
                    <a:pt x="1" y="1"/>
                  </a:lnTo>
                  <a:cubicBezTo>
                    <a:pt x="1" y="1"/>
                    <a:pt x="717" y="1596"/>
                    <a:pt x="2164" y="1596"/>
                  </a:cubicBezTo>
                  <a:cubicBezTo>
                    <a:pt x="2211" y="1596"/>
                    <a:pt x="2259" y="1594"/>
                    <a:pt x="2307" y="1591"/>
                  </a:cubicBezTo>
                  <a:cubicBezTo>
                    <a:pt x="2307" y="1591"/>
                    <a:pt x="3404" y="1591"/>
                    <a:pt x="3675" y="493"/>
                  </a:cubicBezTo>
                  <a:lnTo>
                    <a:pt x="35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9358316" y="2497440"/>
              <a:ext cx="1412419" cy="457675"/>
            </a:xfrm>
            <a:custGeom>
              <a:rect b="b" l="l" r="r" t="t"/>
              <a:pathLst>
                <a:path extrusionOk="0" h="6076" w="18751">
                  <a:moveTo>
                    <a:pt x="4421" y="0"/>
                  </a:moveTo>
                  <a:cubicBezTo>
                    <a:pt x="4421" y="0"/>
                    <a:pt x="0" y="2243"/>
                    <a:pt x="0" y="6075"/>
                  </a:cubicBezTo>
                  <a:lnTo>
                    <a:pt x="18751" y="6075"/>
                  </a:lnTo>
                  <a:cubicBezTo>
                    <a:pt x="18751" y="2243"/>
                    <a:pt x="14330" y="0"/>
                    <a:pt x="143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9351085" y="2490209"/>
              <a:ext cx="1428011" cy="472062"/>
            </a:xfrm>
            <a:custGeom>
              <a:rect b="b" l="l" r="r" t="t"/>
              <a:pathLst>
                <a:path extrusionOk="0" h="6267" w="18958">
                  <a:moveTo>
                    <a:pt x="14409" y="208"/>
                  </a:moveTo>
                  <a:cubicBezTo>
                    <a:pt x="14568" y="287"/>
                    <a:pt x="15571" y="828"/>
                    <a:pt x="16572" y="1782"/>
                  </a:cubicBezTo>
                  <a:cubicBezTo>
                    <a:pt x="17558" y="2689"/>
                    <a:pt x="18719" y="4184"/>
                    <a:pt x="18751" y="6076"/>
                  </a:cubicBezTo>
                  <a:lnTo>
                    <a:pt x="208" y="6076"/>
                  </a:lnTo>
                  <a:cubicBezTo>
                    <a:pt x="240" y="4184"/>
                    <a:pt x="1400" y="2689"/>
                    <a:pt x="2371" y="1782"/>
                  </a:cubicBezTo>
                  <a:cubicBezTo>
                    <a:pt x="3372" y="828"/>
                    <a:pt x="4390" y="287"/>
                    <a:pt x="4549" y="208"/>
                  </a:cubicBezTo>
                  <a:close/>
                  <a:moveTo>
                    <a:pt x="4517" y="1"/>
                  </a:moveTo>
                  <a:cubicBezTo>
                    <a:pt x="4517" y="1"/>
                    <a:pt x="4502" y="18"/>
                    <a:pt x="4485" y="18"/>
                  </a:cubicBezTo>
                  <a:cubicBezTo>
                    <a:pt x="4438" y="33"/>
                    <a:pt x="1" y="2323"/>
                    <a:pt x="1" y="6171"/>
                  </a:cubicBezTo>
                  <a:cubicBezTo>
                    <a:pt x="1" y="6220"/>
                    <a:pt x="49" y="6267"/>
                    <a:pt x="96" y="6267"/>
                  </a:cubicBezTo>
                  <a:lnTo>
                    <a:pt x="18847" y="6267"/>
                  </a:lnTo>
                  <a:cubicBezTo>
                    <a:pt x="18910" y="6267"/>
                    <a:pt x="18957" y="6220"/>
                    <a:pt x="18957" y="6171"/>
                  </a:cubicBezTo>
                  <a:cubicBezTo>
                    <a:pt x="18957" y="2323"/>
                    <a:pt x="14521" y="33"/>
                    <a:pt x="14473" y="18"/>
                  </a:cubicBezTo>
                  <a:cubicBezTo>
                    <a:pt x="14457" y="18"/>
                    <a:pt x="14441" y="1"/>
                    <a:pt x="14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6"/>
          <p:cNvGrpSpPr/>
          <p:nvPr/>
        </p:nvGrpSpPr>
        <p:grpSpPr>
          <a:xfrm>
            <a:off x="6611451" y="2489631"/>
            <a:ext cx="1225626" cy="670909"/>
            <a:chOff x="6611451" y="2489631"/>
            <a:chExt cx="1225626" cy="670909"/>
          </a:xfrm>
        </p:grpSpPr>
        <p:sp>
          <p:nvSpPr>
            <p:cNvPr id="1994" name="Google Shape;1994;p56"/>
            <p:cNvSpPr/>
            <p:nvPr/>
          </p:nvSpPr>
          <p:spPr>
            <a:xfrm>
              <a:off x="6913900" y="2738725"/>
              <a:ext cx="625050" cy="126750"/>
            </a:xfrm>
            <a:custGeom>
              <a:rect b="b" l="l" r="r" t="t"/>
              <a:pathLst>
                <a:path extrusionOk="0" h="5070" w="25002">
                  <a:moveTo>
                    <a:pt x="0" y="980"/>
                  </a:moveTo>
                  <a:lnTo>
                    <a:pt x="3226" y="115"/>
                  </a:lnTo>
                  <a:lnTo>
                    <a:pt x="6049" y="1325"/>
                  </a:lnTo>
                  <a:lnTo>
                    <a:pt x="9102" y="2016"/>
                  </a:lnTo>
                  <a:lnTo>
                    <a:pt x="13826" y="2132"/>
                  </a:lnTo>
                  <a:lnTo>
                    <a:pt x="16476" y="1786"/>
                  </a:lnTo>
                  <a:lnTo>
                    <a:pt x="19356" y="1152"/>
                  </a:lnTo>
                  <a:lnTo>
                    <a:pt x="21776" y="0"/>
                  </a:lnTo>
                  <a:lnTo>
                    <a:pt x="25002" y="922"/>
                  </a:lnTo>
                  <a:lnTo>
                    <a:pt x="22870" y="2247"/>
                  </a:lnTo>
                  <a:lnTo>
                    <a:pt x="19241" y="3745"/>
                  </a:lnTo>
                  <a:lnTo>
                    <a:pt x="16476" y="4436"/>
                  </a:lnTo>
                  <a:lnTo>
                    <a:pt x="12213" y="5070"/>
                  </a:lnTo>
                  <a:lnTo>
                    <a:pt x="7892" y="4494"/>
                  </a:lnTo>
                  <a:lnTo>
                    <a:pt x="3917" y="3284"/>
                  </a:lnTo>
                  <a:lnTo>
                    <a:pt x="576" y="1498"/>
                  </a:lnTo>
                  <a:close/>
                </a:path>
              </a:pathLst>
            </a:custGeom>
            <a:solidFill>
              <a:schemeClr val="accent4"/>
            </a:solidFill>
            <a:ln cap="flat" cmpd="sng" w="9525">
              <a:solidFill>
                <a:schemeClr val="dk2"/>
              </a:solidFill>
              <a:prstDash val="solid"/>
              <a:round/>
              <a:headEnd len="med" w="med" type="none"/>
              <a:tailEnd len="med" w="med" type="none"/>
            </a:ln>
          </p:spPr>
        </p:sp>
        <p:grpSp>
          <p:nvGrpSpPr>
            <p:cNvPr id="1995" name="Google Shape;1995;p56"/>
            <p:cNvGrpSpPr/>
            <p:nvPr/>
          </p:nvGrpSpPr>
          <p:grpSpPr>
            <a:xfrm>
              <a:off x="6611451" y="2489631"/>
              <a:ext cx="1225626" cy="670909"/>
              <a:chOff x="11044857" y="2181236"/>
              <a:chExt cx="1426806" cy="781034"/>
            </a:xfrm>
          </p:grpSpPr>
          <p:sp>
            <p:nvSpPr>
              <p:cNvPr id="1996" name="Google Shape;1996;p56"/>
              <p:cNvSpPr/>
              <p:nvPr/>
            </p:nvSpPr>
            <p:spPr>
              <a:xfrm>
                <a:off x="11883344" y="2181236"/>
                <a:ext cx="251661" cy="328266"/>
              </a:xfrm>
              <a:custGeom>
                <a:rect b="b" l="l" r="r" t="t"/>
                <a:pathLst>
                  <a:path extrusionOk="0" h="4358" w="3341">
                    <a:moveTo>
                      <a:pt x="96" y="0"/>
                    </a:moveTo>
                    <a:cubicBezTo>
                      <a:pt x="49" y="0"/>
                      <a:pt x="1" y="48"/>
                      <a:pt x="1" y="95"/>
                    </a:cubicBezTo>
                    <a:lnTo>
                      <a:pt x="1" y="2656"/>
                    </a:lnTo>
                    <a:lnTo>
                      <a:pt x="1" y="2688"/>
                    </a:lnTo>
                    <a:cubicBezTo>
                      <a:pt x="223" y="3690"/>
                      <a:pt x="3103" y="4326"/>
                      <a:pt x="3213" y="4357"/>
                    </a:cubicBezTo>
                    <a:lnTo>
                      <a:pt x="3245" y="4357"/>
                    </a:lnTo>
                    <a:cubicBezTo>
                      <a:pt x="3277" y="4357"/>
                      <a:pt x="3325" y="4326"/>
                      <a:pt x="3340" y="4279"/>
                    </a:cubicBezTo>
                    <a:cubicBezTo>
                      <a:pt x="3340" y="4230"/>
                      <a:pt x="3309" y="4183"/>
                      <a:pt x="3262" y="4167"/>
                    </a:cubicBezTo>
                    <a:cubicBezTo>
                      <a:pt x="2466" y="3992"/>
                      <a:pt x="382" y="3371"/>
                      <a:pt x="208" y="2656"/>
                    </a:cubicBezTo>
                    <a:lnTo>
                      <a:pt x="208" y="95"/>
                    </a:lnTo>
                    <a:cubicBezTo>
                      <a:pt x="208" y="48"/>
                      <a:pt x="160"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11379137" y="2181236"/>
                <a:ext cx="242019" cy="328266"/>
              </a:xfrm>
              <a:custGeom>
                <a:rect b="b" l="l" r="r" t="t"/>
                <a:pathLst>
                  <a:path extrusionOk="0" h="4358" w="3213">
                    <a:moveTo>
                      <a:pt x="3117" y="0"/>
                    </a:moveTo>
                    <a:cubicBezTo>
                      <a:pt x="3069" y="0"/>
                      <a:pt x="3022" y="48"/>
                      <a:pt x="3022" y="95"/>
                    </a:cubicBezTo>
                    <a:lnTo>
                      <a:pt x="3022" y="2625"/>
                    </a:lnTo>
                    <a:cubicBezTo>
                      <a:pt x="2895" y="2799"/>
                      <a:pt x="2068" y="3817"/>
                      <a:pt x="96" y="4151"/>
                    </a:cubicBezTo>
                    <a:cubicBezTo>
                      <a:pt x="32" y="4167"/>
                      <a:pt x="0" y="4215"/>
                      <a:pt x="16" y="4279"/>
                    </a:cubicBezTo>
                    <a:cubicBezTo>
                      <a:pt x="16" y="4326"/>
                      <a:pt x="64" y="4357"/>
                      <a:pt x="111" y="4357"/>
                    </a:cubicBezTo>
                    <a:lnTo>
                      <a:pt x="127" y="4357"/>
                    </a:lnTo>
                    <a:cubicBezTo>
                      <a:pt x="2354" y="3961"/>
                      <a:pt x="3164" y="2767"/>
                      <a:pt x="3196" y="2720"/>
                    </a:cubicBezTo>
                    <a:cubicBezTo>
                      <a:pt x="3213" y="2704"/>
                      <a:pt x="3213" y="2672"/>
                      <a:pt x="3213" y="2656"/>
                    </a:cubicBezTo>
                    <a:lnTo>
                      <a:pt x="3213" y="95"/>
                    </a:lnTo>
                    <a:cubicBezTo>
                      <a:pt x="3213" y="48"/>
                      <a:pt x="3181" y="0"/>
                      <a:pt x="3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11044857" y="2493975"/>
                <a:ext cx="1426806" cy="468296"/>
              </a:xfrm>
              <a:custGeom>
                <a:rect b="b" l="l" r="r" t="t"/>
                <a:pathLst>
                  <a:path extrusionOk="0" h="6217" w="18942">
                    <a:moveTo>
                      <a:pt x="4512" y="1"/>
                    </a:moveTo>
                    <a:cubicBezTo>
                      <a:pt x="4450" y="1"/>
                      <a:pt x="4386" y="16"/>
                      <a:pt x="4326" y="46"/>
                    </a:cubicBezTo>
                    <a:cubicBezTo>
                      <a:pt x="3611" y="445"/>
                      <a:pt x="1" y="2639"/>
                      <a:pt x="1" y="6121"/>
                    </a:cubicBezTo>
                    <a:cubicBezTo>
                      <a:pt x="1" y="6170"/>
                      <a:pt x="49" y="6217"/>
                      <a:pt x="96" y="6217"/>
                    </a:cubicBezTo>
                    <a:cubicBezTo>
                      <a:pt x="144" y="6217"/>
                      <a:pt x="192" y="6170"/>
                      <a:pt x="192" y="6121"/>
                    </a:cubicBezTo>
                    <a:cubicBezTo>
                      <a:pt x="192" y="2750"/>
                      <a:pt x="3722" y="619"/>
                      <a:pt x="4422" y="222"/>
                    </a:cubicBezTo>
                    <a:cubicBezTo>
                      <a:pt x="4454" y="206"/>
                      <a:pt x="4485" y="198"/>
                      <a:pt x="4515" y="198"/>
                    </a:cubicBezTo>
                    <a:cubicBezTo>
                      <a:pt x="4545" y="198"/>
                      <a:pt x="4573" y="206"/>
                      <a:pt x="4597" y="222"/>
                    </a:cubicBezTo>
                    <a:cubicBezTo>
                      <a:pt x="6288" y="1329"/>
                      <a:pt x="7930" y="1703"/>
                      <a:pt x="9377" y="1703"/>
                    </a:cubicBezTo>
                    <a:cubicBezTo>
                      <a:pt x="11714" y="1703"/>
                      <a:pt x="13543" y="727"/>
                      <a:pt x="14250" y="286"/>
                    </a:cubicBezTo>
                    <a:cubicBezTo>
                      <a:pt x="14309" y="252"/>
                      <a:pt x="14381" y="232"/>
                      <a:pt x="14453" y="232"/>
                    </a:cubicBezTo>
                    <a:cubicBezTo>
                      <a:pt x="14516" y="232"/>
                      <a:pt x="14579" y="248"/>
                      <a:pt x="14631" y="286"/>
                    </a:cubicBezTo>
                    <a:cubicBezTo>
                      <a:pt x="15602" y="842"/>
                      <a:pt x="18751" y="2925"/>
                      <a:pt x="18751" y="6121"/>
                    </a:cubicBezTo>
                    <a:cubicBezTo>
                      <a:pt x="18751" y="6170"/>
                      <a:pt x="18798" y="6217"/>
                      <a:pt x="18846" y="6217"/>
                    </a:cubicBezTo>
                    <a:cubicBezTo>
                      <a:pt x="18893" y="6217"/>
                      <a:pt x="18942" y="6170"/>
                      <a:pt x="18942" y="6121"/>
                    </a:cubicBezTo>
                    <a:cubicBezTo>
                      <a:pt x="18942" y="2814"/>
                      <a:pt x="15729" y="683"/>
                      <a:pt x="14743" y="110"/>
                    </a:cubicBezTo>
                    <a:cubicBezTo>
                      <a:pt x="14652" y="64"/>
                      <a:pt x="14553" y="40"/>
                      <a:pt x="14454" y="40"/>
                    </a:cubicBezTo>
                    <a:cubicBezTo>
                      <a:pt x="14346" y="40"/>
                      <a:pt x="14238" y="68"/>
                      <a:pt x="14139" y="127"/>
                    </a:cubicBezTo>
                    <a:cubicBezTo>
                      <a:pt x="13452" y="559"/>
                      <a:pt x="11667" y="1512"/>
                      <a:pt x="9384" y="1512"/>
                    </a:cubicBezTo>
                    <a:cubicBezTo>
                      <a:pt x="7969" y="1512"/>
                      <a:pt x="6363" y="1146"/>
                      <a:pt x="4708" y="63"/>
                    </a:cubicBezTo>
                    <a:cubicBezTo>
                      <a:pt x="4649" y="21"/>
                      <a:pt x="4582" y="1"/>
                      <a:pt x="4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11478487" y="2467085"/>
                <a:ext cx="555899" cy="74798"/>
              </a:xfrm>
              <a:custGeom>
                <a:rect b="b" l="l" r="r" t="t"/>
                <a:pathLst>
                  <a:path extrusionOk="0" h="993" w="7380">
                    <a:moveTo>
                      <a:pt x="7273" y="0"/>
                    </a:moveTo>
                    <a:cubicBezTo>
                      <a:pt x="7260" y="0"/>
                      <a:pt x="7248" y="3"/>
                      <a:pt x="7237" y="6"/>
                    </a:cubicBezTo>
                    <a:cubicBezTo>
                      <a:pt x="5898" y="601"/>
                      <a:pt x="4661" y="798"/>
                      <a:pt x="3609" y="798"/>
                    </a:cubicBezTo>
                    <a:cubicBezTo>
                      <a:pt x="1538" y="798"/>
                      <a:pt x="181" y="33"/>
                      <a:pt x="160" y="22"/>
                    </a:cubicBezTo>
                    <a:cubicBezTo>
                      <a:pt x="147" y="18"/>
                      <a:pt x="133" y="16"/>
                      <a:pt x="120" y="16"/>
                    </a:cubicBezTo>
                    <a:cubicBezTo>
                      <a:pt x="82" y="16"/>
                      <a:pt x="45" y="30"/>
                      <a:pt x="32" y="54"/>
                    </a:cubicBezTo>
                    <a:cubicBezTo>
                      <a:pt x="1" y="102"/>
                      <a:pt x="17" y="166"/>
                      <a:pt x="64" y="197"/>
                    </a:cubicBezTo>
                    <a:cubicBezTo>
                      <a:pt x="81" y="213"/>
                      <a:pt x="1480" y="992"/>
                      <a:pt x="3611" y="992"/>
                    </a:cubicBezTo>
                    <a:cubicBezTo>
                      <a:pt x="4693" y="992"/>
                      <a:pt x="5948" y="802"/>
                      <a:pt x="7316" y="197"/>
                    </a:cubicBezTo>
                    <a:cubicBezTo>
                      <a:pt x="7364" y="166"/>
                      <a:pt x="7380" y="117"/>
                      <a:pt x="7364" y="70"/>
                    </a:cubicBezTo>
                    <a:cubicBezTo>
                      <a:pt x="7352" y="22"/>
                      <a:pt x="7312" y="0"/>
                      <a:pt x="72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11615046" y="2199238"/>
                <a:ext cx="276819" cy="120219"/>
              </a:xfrm>
              <a:custGeom>
                <a:rect b="b" l="l" r="r" t="t"/>
                <a:pathLst>
                  <a:path extrusionOk="0" h="1596" w="3675">
                    <a:moveTo>
                      <a:pt x="3579" y="0"/>
                    </a:moveTo>
                    <a:cubicBezTo>
                      <a:pt x="3579" y="0"/>
                      <a:pt x="2957" y="438"/>
                      <a:pt x="1897" y="438"/>
                    </a:cubicBezTo>
                    <a:cubicBezTo>
                      <a:pt x="1367" y="438"/>
                      <a:pt x="727" y="329"/>
                      <a:pt x="1" y="0"/>
                    </a:cubicBezTo>
                    <a:lnTo>
                      <a:pt x="1" y="0"/>
                    </a:lnTo>
                    <a:cubicBezTo>
                      <a:pt x="1" y="0"/>
                      <a:pt x="717" y="1596"/>
                      <a:pt x="2177" y="1596"/>
                    </a:cubicBezTo>
                    <a:cubicBezTo>
                      <a:pt x="2225" y="1596"/>
                      <a:pt x="2273" y="1594"/>
                      <a:pt x="2322" y="1591"/>
                    </a:cubicBezTo>
                    <a:cubicBezTo>
                      <a:pt x="2322" y="1591"/>
                      <a:pt x="3420" y="1591"/>
                      <a:pt x="3675" y="493"/>
                    </a:cubicBezTo>
                    <a:lnTo>
                      <a:pt x="35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01" name="Google Shape;2001;p56"/>
          <p:cNvGrpSpPr/>
          <p:nvPr/>
        </p:nvGrpSpPr>
        <p:grpSpPr>
          <a:xfrm>
            <a:off x="1529865" y="2018565"/>
            <a:ext cx="1226529" cy="1365384"/>
            <a:chOff x="1529865" y="2018565"/>
            <a:chExt cx="1226529" cy="1365384"/>
          </a:xfrm>
        </p:grpSpPr>
        <p:sp>
          <p:nvSpPr>
            <p:cNvPr id="2002" name="Google Shape;2002;p56"/>
            <p:cNvSpPr/>
            <p:nvPr/>
          </p:nvSpPr>
          <p:spPr>
            <a:xfrm>
              <a:off x="1818623" y="2718933"/>
              <a:ext cx="636201" cy="324728"/>
            </a:xfrm>
            <a:custGeom>
              <a:rect b="b" l="l" r="r" t="t"/>
              <a:pathLst>
                <a:path extrusionOk="0" h="44468" w="87121">
                  <a:moveTo>
                    <a:pt x="27137" y="1"/>
                  </a:moveTo>
                  <a:lnTo>
                    <a:pt x="27137" y="22872"/>
                  </a:lnTo>
                  <a:cubicBezTo>
                    <a:pt x="27137" y="22872"/>
                    <a:pt x="19728" y="33271"/>
                    <a:pt x="1" y="36683"/>
                  </a:cubicBezTo>
                  <a:cubicBezTo>
                    <a:pt x="1" y="36683"/>
                    <a:pt x="11837" y="44467"/>
                    <a:pt x="44467" y="44467"/>
                  </a:cubicBezTo>
                  <a:cubicBezTo>
                    <a:pt x="67231" y="44467"/>
                    <a:pt x="87121" y="36683"/>
                    <a:pt x="87121" y="36683"/>
                  </a:cubicBezTo>
                  <a:cubicBezTo>
                    <a:pt x="87121" y="36683"/>
                    <a:pt x="61849" y="31458"/>
                    <a:pt x="59980" y="22872"/>
                  </a:cubicBezTo>
                  <a:lnTo>
                    <a:pt x="59980" y="52"/>
                  </a:lnTo>
                  <a:lnTo>
                    <a:pt x="27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1849361" y="2018575"/>
              <a:ext cx="576240" cy="735092"/>
            </a:xfrm>
            <a:custGeom>
              <a:rect b="b" l="l" r="r" t="t"/>
              <a:pathLst>
                <a:path extrusionOk="0" h="100663" w="78910">
                  <a:moveTo>
                    <a:pt x="40790" y="0"/>
                  </a:moveTo>
                  <a:cubicBezTo>
                    <a:pt x="1280" y="0"/>
                    <a:pt x="3148" y="37535"/>
                    <a:pt x="3148" y="37535"/>
                  </a:cubicBezTo>
                  <a:cubicBezTo>
                    <a:pt x="3148" y="37535"/>
                    <a:pt x="1" y="100663"/>
                    <a:pt x="39455" y="100663"/>
                  </a:cubicBezTo>
                  <a:cubicBezTo>
                    <a:pt x="78910" y="100663"/>
                    <a:pt x="74538" y="37535"/>
                    <a:pt x="74538" y="37535"/>
                  </a:cubicBezTo>
                  <a:cubicBezTo>
                    <a:pt x="74538" y="37535"/>
                    <a:pt x="77579" y="0"/>
                    <a:pt x="407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2373729" y="2371123"/>
              <a:ext cx="110961" cy="167549"/>
            </a:xfrm>
            <a:custGeom>
              <a:rect b="b" l="l" r="r" t="t"/>
              <a:pathLst>
                <a:path extrusionOk="0" h="22944" w="15195">
                  <a:moveTo>
                    <a:pt x="8311" y="1"/>
                  </a:moveTo>
                  <a:cubicBezTo>
                    <a:pt x="5102" y="1"/>
                    <a:pt x="2718" y="3489"/>
                    <a:pt x="2718" y="3489"/>
                  </a:cubicBezTo>
                  <a:cubicBezTo>
                    <a:pt x="2718" y="3489"/>
                    <a:pt x="1652" y="13137"/>
                    <a:pt x="854" y="16763"/>
                  </a:cubicBezTo>
                  <a:lnTo>
                    <a:pt x="1" y="21190"/>
                  </a:lnTo>
                  <a:cubicBezTo>
                    <a:pt x="894" y="22405"/>
                    <a:pt x="2063" y="22943"/>
                    <a:pt x="3335" y="22943"/>
                  </a:cubicBezTo>
                  <a:cubicBezTo>
                    <a:pt x="5858" y="22943"/>
                    <a:pt x="8786" y="20825"/>
                    <a:pt x="10771" y="17671"/>
                  </a:cubicBezTo>
                  <a:cubicBezTo>
                    <a:pt x="13757" y="12873"/>
                    <a:pt x="15194" y="3327"/>
                    <a:pt x="10771" y="717"/>
                  </a:cubicBezTo>
                  <a:cubicBezTo>
                    <a:pt x="9917" y="206"/>
                    <a:pt x="9090" y="1"/>
                    <a:pt x="8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1783964" y="2371123"/>
              <a:ext cx="110983" cy="167549"/>
            </a:xfrm>
            <a:custGeom>
              <a:rect b="b" l="l" r="r" t="t"/>
              <a:pathLst>
                <a:path extrusionOk="0" h="22944" w="15198">
                  <a:moveTo>
                    <a:pt x="6837" y="1"/>
                  </a:moveTo>
                  <a:cubicBezTo>
                    <a:pt x="6055" y="1"/>
                    <a:pt x="5226" y="206"/>
                    <a:pt x="4372" y="717"/>
                  </a:cubicBezTo>
                  <a:cubicBezTo>
                    <a:pt x="0" y="3327"/>
                    <a:pt x="1387" y="12873"/>
                    <a:pt x="4372" y="17671"/>
                  </a:cubicBezTo>
                  <a:cubicBezTo>
                    <a:pt x="6357" y="20825"/>
                    <a:pt x="9310" y="22943"/>
                    <a:pt x="11849" y="22943"/>
                  </a:cubicBezTo>
                  <a:cubicBezTo>
                    <a:pt x="13129" y="22943"/>
                    <a:pt x="14304" y="22405"/>
                    <a:pt x="15198" y="21190"/>
                  </a:cubicBezTo>
                  <a:lnTo>
                    <a:pt x="14289" y="16763"/>
                  </a:lnTo>
                  <a:cubicBezTo>
                    <a:pt x="13543" y="13137"/>
                    <a:pt x="12476" y="3489"/>
                    <a:pt x="12476" y="3489"/>
                  </a:cubicBezTo>
                  <a:cubicBezTo>
                    <a:pt x="12476" y="3489"/>
                    <a:pt x="10060" y="1"/>
                    <a:pt x="6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6" name="Google Shape;2006;p56"/>
            <p:cNvGrpSpPr/>
            <p:nvPr/>
          </p:nvGrpSpPr>
          <p:grpSpPr>
            <a:xfrm>
              <a:off x="1529865" y="2018565"/>
              <a:ext cx="1226529" cy="1365384"/>
              <a:chOff x="1382665" y="2018565"/>
              <a:chExt cx="1226529" cy="1365384"/>
            </a:xfrm>
          </p:grpSpPr>
          <p:sp>
            <p:nvSpPr>
              <p:cNvPr id="2007" name="Google Shape;2007;p56"/>
              <p:cNvSpPr/>
              <p:nvPr/>
            </p:nvSpPr>
            <p:spPr>
              <a:xfrm>
                <a:off x="1717095" y="2018565"/>
                <a:ext cx="542272" cy="741879"/>
              </a:xfrm>
              <a:custGeom>
                <a:rect b="b" l="l" r="r" t="t"/>
                <a:pathLst>
                  <a:path extrusionOk="0" h="11466" w="8381">
                    <a:moveTo>
                      <a:pt x="4390" y="191"/>
                    </a:moveTo>
                    <a:cubicBezTo>
                      <a:pt x="5567" y="191"/>
                      <a:pt x="6472" y="541"/>
                      <a:pt x="7109" y="1224"/>
                    </a:cubicBezTo>
                    <a:cubicBezTo>
                      <a:pt x="8207" y="2417"/>
                      <a:pt x="8079" y="4277"/>
                      <a:pt x="8079" y="4294"/>
                    </a:cubicBezTo>
                    <a:lnTo>
                      <a:pt x="8079" y="4309"/>
                    </a:lnTo>
                    <a:cubicBezTo>
                      <a:pt x="8079" y="4341"/>
                      <a:pt x="8334" y="8397"/>
                      <a:pt x="6568" y="10289"/>
                    </a:cubicBezTo>
                    <a:cubicBezTo>
                      <a:pt x="5964" y="10941"/>
                      <a:pt x="5185" y="11275"/>
                      <a:pt x="4246" y="11275"/>
                    </a:cubicBezTo>
                    <a:cubicBezTo>
                      <a:pt x="3308" y="11275"/>
                      <a:pt x="2529" y="10941"/>
                      <a:pt x="1909" y="10289"/>
                    </a:cubicBezTo>
                    <a:cubicBezTo>
                      <a:pt x="96" y="8397"/>
                      <a:pt x="270" y="4341"/>
                      <a:pt x="287" y="4294"/>
                    </a:cubicBezTo>
                    <a:cubicBezTo>
                      <a:pt x="270" y="4277"/>
                      <a:pt x="207" y="2513"/>
                      <a:pt x="1352" y="1319"/>
                    </a:cubicBezTo>
                    <a:cubicBezTo>
                      <a:pt x="2051" y="573"/>
                      <a:pt x="3086" y="191"/>
                      <a:pt x="4390" y="191"/>
                    </a:cubicBezTo>
                    <a:close/>
                    <a:moveTo>
                      <a:pt x="4390" y="0"/>
                    </a:moveTo>
                    <a:cubicBezTo>
                      <a:pt x="3022" y="0"/>
                      <a:pt x="1956" y="397"/>
                      <a:pt x="1209" y="1192"/>
                    </a:cubicBezTo>
                    <a:cubicBezTo>
                      <a:pt x="1" y="2449"/>
                      <a:pt x="79" y="4230"/>
                      <a:pt x="79" y="4294"/>
                    </a:cubicBezTo>
                    <a:cubicBezTo>
                      <a:pt x="79" y="4309"/>
                      <a:pt x="32" y="5344"/>
                      <a:pt x="223" y="6616"/>
                    </a:cubicBezTo>
                    <a:cubicBezTo>
                      <a:pt x="382" y="7776"/>
                      <a:pt x="796" y="9398"/>
                      <a:pt x="1765" y="10416"/>
                    </a:cubicBezTo>
                    <a:cubicBezTo>
                      <a:pt x="2418" y="11116"/>
                      <a:pt x="3260" y="11466"/>
                      <a:pt x="4246" y="11466"/>
                    </a:cubicBezTo>
                    <a:cubicBezTo>
                      <a:pt x="5232" y="11466"/>
                      <a:pt x="6059" y="11116"/>
                      <a:pt x="6712" y="10416"/>
                    </a:cubicBezTo>
                    <a:cubicBezTo>
                      <a:pt x="7666" y="9398"/>
                      <a:pt x="8031" y="7776"/>
                      <a:pt x="8190" y="6616"/>
                    </a:cubicBezTo>
                    <a:cubicBezTo>
                      <a:pt x="8334" y="5407"/>
                      <a:pt x="8270" y="4389"/>
                      <a:pt x="8270" y="4294"/>
                    </a:cubicBezTo>
                    <a:cubicBezTo>
                      <a:pt x="8285" y="4150"/>
                      <a:pt x="8381" y="2337"/>
                      <a:pt x="7252" y="1097"/>
                    </a:cubicBezTo>
                    <a:cubicBezTo>
                      <a:pt x="6584" y="365"/>
                      <a:pt x="5630" y="0"/>
                      <a:pt x="4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2219226" y="2368330"/>
                <a:ext cx="116270" cy="179161"/>
              </a:xfrm>
              <a:custGeom>
                <a:rect b="b" l="l" r="r" t="t"/>
                <a:pathLst>
                  <a:path extrusionOk="0" h="2769" w="1797">
                    <a:moveTo>
                      <a:pt x="1044" y="195"/>
                    </a:moveTo>
                    <a:cubicBezTo>
                      <a:pt x="1116" y="195"/>
                      <a:pt x="1193" y="212"/>
                      <a:pt x="1272" y="256"/>
                    </a:cubicBezTo>
                    <a:cubicBezTo>
                      <a:pt x="1368" y="319"/>
                      <a:pt x="1447" y="446"/>
                      <a:pt x="1495" y="621"/>
                    </a:cubicBezTo>
                    <a:cubicBezTo>
                      <a:pt x="1606" y="1066"/>
                      <a:pt x="1447" y="1670"/>
                      <a:pt x="1224" y="2020"/>
                    </a:cubicBezTo>
                    <a:cubicBezTo>
                      <a:pt x="1033" y="2338"/>
                      <a:pt x="732" y="2561"/>
                      <a:pt x="493" y="2561"/>
                    </a:cubicBezTo>
                    <a:cubicBezTo>
                      <a:pt x="478" y="2563"/>
                      <a:pt x="464" y="2564"/>
                      <a:pt x="450" y="2564"/>
                    </a:cubicBezTo>
                    <a:cubicBezTo>
                      <a:pt x="357" y="2564"/>
                      <a:pt x="276" y="2517"/>
                      <a:pt x="206" y="2434"/>
                    </a:cubicBezTo>
                    <a:lnTo>
                      <a:pt x="302" y="1988"/>
                    </a:lnTo>
                    <a:cubicBezTo>
                      <a:pt x="382" y="1623"/>
                      <a:pt x="493" y="684"/>
                      <a:pt x="509" y="525"/>
                    </a:cubicBezTo>
                    <a:cubicBezTo>
                      <a:pt x="560" y="450"/>
                      <a:pt x="769" y="195"/>
                      <a:pt x="1044" y="195"/>
                    </a:cubicBezTo>
                    <a:close/>
                    <a:moveTo>
                      <a:pt x="1034" y="1"/>
                    </a:moveTo>
                    <a:cubicBezTo>
                      <a:pt x="715" y="1"/>
                      <a:pt x="453" y="252"/>
                      <a:pt x="334" y="430"/>
                    </a:cubicBezTo>
                    <a:lnTo>
                      <a:pt x="318" y="446"/>
                    </a:lnTo>
                    <a:lnTo>
                      <a:pt x="318" y="478"/>
                    </a:lnTo>
                    <a:cubicBezTo>
                      <a:pt x="318" y="478"/>
                      <a:pt x="191" y="1560"/>
                      <a:pt x="111" y="1957"/>
                    </a:cubicBezTo>
                    <a:lnTo>
                      <a:pt x="0" y="2482"/>
                    </a:lnTo>
                    <a:lnTo>
                      <a:pt x="32" y="2529"/>
                    </a:lnTo>
                    <a:cubicBezTo>
                      <a:pt x="143" y="2673"/>
                      <a:pt x="302" y="2768"/>
                      <a:pt x="477" y="2768"/>
                    </a:cubicBezTo>
                    <a:lnTo>
                      <a:pt x="509" y="2768"/>
                    </a:lnTo>
                    <a:cubicBezTo>
                      <a:pt x="811" y="2752"/>
                      <a:pt x="1161" y="2497"/>
                      <a:pt x="1400" y="2116"/>
                    </a:cubicBezTo>
                    <a:cubicBezTo>
                      <a:pt x="1638" y="1750"/>
                      <a:pt x="1797" y="1066"/>
                      <a:pt x="1686" y="574"/>
                    </a:cubicBezTo>
                    <a:cubicBezTo>
                      <a:pt x="1622" y="351"/>
                      <a:pt x="1527" y="192"/>
                      <a:pt x="1368" y="97"/>
                    </a:cubicBezTo>
                    <a:cubicBezTo>
                      <a:pt x="1252" y="29"/>
                      <a:pt x="1140" y="1"/>
                      <a:pt x="1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2233590" y="2418860"/>
                <a:ext cx="71043" cy="48333"/>
              </a:xfrm>
              <a:custGeom>
                <a:rect b="b" l="l" r="r" t="t"/>
                <a:pathLst>
                  <a:path extrusionOk="0" h="747" w="1098">
                    <a:moveTo>
                      <a:pt x="908" y="0"/>
                    </a:moveTo>
                    <a:cubicBezTo>
                      <a:pt x="697" y="0"/>
                      <a:pt x="297" y="88"/>
                      <a:pt x="16" y="683"/>
                    </a:cubicBezTo>
                    <a:cubicBezTo>
                      <a:pt x="1" y="699"/>
                      <a:pt x="16" y="730"/>
                      <a:pt x="33" y="747"/>
                    </a:cubicBezTo>
                    <a:lnTo>
                      <a:pt x="64" y="747"/>
                    </a:lnTo>
                    <a:cubicBezTo>
                      <a:pt x="80" y="747"/>
                      <a:pt x="96" y="730"/>
                      <a:pt x="96" y="715"/>
                    </a:cubicBezTo>
                    <a:cubicBezTo>
                      <a:pt x="354" y="176"/>
                      <a:pt x="699" y="97"/>
                      <a:pt x="886" y="97"/>
                    </a:cubicBezTo>
                    <a:cubicBezTo>
                      <a:pt x="964" y="97"/>
                      <a:pt x="1014" y="111"/>
                      <a:pt x="1019" y="111"/>
                    </a:cubicBezTo>
                    <a:cubicBezTo>
                      <a:pt x="1027" y="115"/>
                      <a:pt x="1036" y="117"/>
                      <a:pt x="1043" y="117"/>
                    </a:cubicBezTo>
                    <a:cubicBezTo>
                      <a:pt x="1065" y="117"/>
                      <a:pt x="1082" y="102"/>
                      <a:pt x="1082" y="79"/>
                    </a:cubicBezTo>
                    <a:cubicBezTo>
                      <a:pt x="1098" y="47"/>
                      <a:pt x="1082" y="31"/>
                      <a:pt x="1050" y="15"/>
                    </a:cubicBezTo>
                    <a:cubicBezTo>
                      <a:pt x="1050" y="15"/>
                      <a:pt x="996" y="0"/>
                      <a:pt x="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2253129" y="2434776"/>
                <a:ext cx="29957" cy="58103"/>
              </a:xfrm>
              <a:custGeom>
                <a:rect b="b" l="l" r="r" t="t"/>
                <a:pathLst>
                  <a:path extrusionOk="0" h="898" w="463">
                    <a:moveTo>
                      <a:pt x="63" y="1"/>
                    </a:moveTo>
                    <a:cubicBezTo>
                      <a:pt x="47" y="1"/>
                      <a:pt x="28" y="12"/>
                      <a:pt x="17" y="24"/>
                    </a:cubicBezTo>
                    <a:cubicBezTo>
                      <a:pt x="0" y="56"/>
                      <a:pt x="17" y="87"/>
                      <a:pt x="32" y="87"/>
                    </a:cubicBezTo>
                    <a:cubicBezTo>
                      <a:pt x="32" y="87"/>
                      <a:pt x="303" y="230"/>
                      <a:pt x="350" y="469"/>
                    </a:cubicBezTo>
                    <a:cubicBezTo>
                      <a:pt x="367" y="580"/>
                      <a:pt x="335" y="707"/>
                      <a:pt x="223" y="819"/>
                    </a:cubicBezTo>
                    <a:cubicBezTo>
                      <a:pt x="208" y="851"/>
                      <a:pt x="208" y="883"/>
                      <a:pt x="240" y="898"/>
                    </a:cubicBezTo>
                    <a:lnTo>
                      <a:pt x="271" y="898"/>
                    </a:lnTo>
                    <a:cubicBezTo>
                      <a:pt x="271" y="898"/>
                      <a:pt x="287" y="898"/>
                      <a:pt x="303" y="883"/>
                    </a:cubicBezTo>
                    <a:cubicBezTo>
                      <a:pt x="430" y="739"/>
                      <a:pt x="462" y="596"/>
                      <a:pt x="446" y="437"/>
                    </a:cubicBezTo>
                    <a:cubicBezTo>
                      <a:pt x="382" y="166"/>
                      <a:pt x="96" y="7"/>
                      <a:pt x="81" y="7"/>
                    </a:cubicBezTo>
                    <a:cubicBezTo>
                      <a:pt x="76" y="3"/>
                      <a:pt x="70"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1640944" y="2368330"/>
                <a:ext cx="114265" cy="178061"/>
              </a:xfrm>
              <a:custGeom>
                <a:rect b="b" l="l" r="r" t="t"/>
                <a:pathLst>
                  <a:path extrusionOk="0" h="2752" w="1766">
                    <a:moveTo>
                      <a:pt x="764" y="1"/>
                    </a:moveTo>
                    <a:cubicBezTo>
                      <a:pt x="658" y="1"/>
                      <a:pt x="545" y="29"/>
                      <a:pt x="430" y="97"/>
                    </a:cubicBezTo>
                    <a:cubicBezTo>
                      <a:pt x="270" y="192"/>
                      <a:pt x="175" y="351"/>
                      <a:pt x="111" y="574"/>
                    </a:cubicBezTo>
                    <a:cubicBezTo>
                      <a:pt x="1" y="1066"/>
                      <a:pt x="160" y="1750"/>
                      <a:pt x="398" y="2116"/>
                    </a:cubicBezTo>
                    <a:cubicBezTo>
                      <a:pt x="637" y="2497"/>
                      <a:pt x="970" y="2752"/>
                      <a:pt x="1273" y="2752"/>
                    </a:cubicBezTo>
                    <a:lnTo>
                      <a:pt x="1288" y="2752"/>
                    </a:lnTo>
                    <a:cubicBezTo>
                      <a:pt x="1464" y="2752"/>
                      <a:pt x="1623" y="2673"/>
                      <a:pt x="1734" y="2514"/>
                    </a:cubicBezTo>
                    <a:cubicBezTo>
                      <a:pt x="1765" y="2482"/>
                      <a:pt x="1765" y="2418"/>
                      <a:pt x="1718" y="2387"/>
                    </a:cubicBezTo>
                    <a:cubicBezTo>
                      <a:pt x="1696" y="2372"/>
                      <a:pt x="1672" y="2364"/>
                      <a:pt x="1648" y="2364"/>
                    </a:cubicBezTo>
                    <a:cubicBezTo>
                      <a:pt x="1619" y="2364"/>
                      <a:pt x="1592" y="2376"/>
                      <a:pt x="1575" y="2402"/>
                    </a:cubicBezTo>
                    <a:cubicBezTo>
                      <a:pt x="1504" y="2502"/>
                      <a:pt x="1420" y="2564"/>
                      <a:pt x="1312" y="2564"/>
                    </a:cubicBezTo>
                    <a:cubicBezTo>
                      <a:pt x="1299" y="2564"/>
                      <a:pt x="1286" y="2563"/>
                      <a:pt x="1273" y="2561"/>
                    </a:cubicBezTo>
                    <a:cubicBezTo>
                      <a:pt x="1050" y="2561"/>
                      <a:pt x="764" y="2338"/>
                      <a:pt x="573" y="2020"/>
                    </a:cubicBezTo>
                    <a:cubicBezTo>
                      <a:pt x="351" y="1670"/>
                      <a:pt x="192" y="1066"/>
                      <a:pt x="302" y="621"/>
                    </a:cubicBezTo>
                    <a:cubicBezTo>
                      <a:pt x="351" y="446"/>
                      <a:pt x="430" y="319"/>
                      <a:pt x="541" y="256"/>
                    </a:cubicBezTo>
                    <a:cubicBezTo>
                      <a:pt x="617" y="210"/>
                      <a:pt x="690" y="192"/>
                      <a:pt x="760" y="192"/>
                    </a:cubicBezTo>
                    <a:cubicBezTo>
                      <a:pt x="1059" y="192"/>
                      <a:pt x="1291" y="528"/>
                      <a:pt x="1305" y="542"/>
                    </a:cubicBezTo>
                    <a:cubicBezTo>
                      <a:pt x="1322" y="568"/>
                      <a:pt x="1349" y="579"/>
                      <a:pt x="1378" y="579"/>
                    </a:cubicBezTo>
                    <a:cubicBezTo>
                      <a:pt x="1401" y="579"/>
                      <a:pt x="1426" y="571"/>
                      <a:pt x="1447" y="557"/>
                    </a:cubicBezTo>
                    <a:cubicBezTo>
                      <a:pt x="1496" y="525"/>
                      <a:pt x="1496" y="478"/>
                      <a:pt x="1464" y="430"/>
                    </a:cubicBezTo>
                    <a:cubicBezTo>
                      <a:pt x="1345" y="252"/>
                      <a:pt x="1082" y="1"/>
                      <a:pt x="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1671806" y="2418601"/>
                <a:ext cx="68973" cy="48592"/>
              </a:xfrm>
              <a:custGeom>
                <a:rect b="b" l="l" r="r" t="t"/>
                <a:pathLst>
                  <a:path extrusionOk="0" h="751" w="1066">
                    <a:moveTo>
                      <a:pt x="200" y="1"/>
                    </a:moveTo>
                    <a:cubicBezTo>
                      <a:pt x="107" y="1"/>
                      <a:pt x="48" y="19"/>
                      <a:pt x="48" y="19"/>
                    </a:cubicBezTo>
                    <a:cubicBezTo>
                      <a:pt x="16" y="35"/>
                      <a:pt x="1" y="51"/>
                      <a:pt x="16" y="83"/>
                    </a:cubicBezTo>
                    <a:cubicBezTo>
                      <a:pt x="28" y="106"/>
                      <a:pt x="40" y="121"/>
                      <a:pt x="58" y="121"/>
                    </a:cubicBezTo>
                    <a:cubicBezTo>
                      <a:pt x="64" y="121"/>
                      <a:pt x="71" y="119"/>
                      <a:pt x="80" y="115"/>
                    </a:cubicBezTo>
                    <a:cubicBezTo>
                      <a:pt x="85" y="115"/>
                      <a:pt x="131" y="101"/>
                      <a:pt x="203" y="101"/>
                    </a:cubicBezTo>
                    <a:cubicBezTo>
                      <a:pt x="376" y="101"/>
                      <a:pt x="701" y="180"/>
                      <a:pt x="970" y="719"/>
                    </a:cubicBezTo>
                    <a:cubicBezTo>
                      <a:pt x="970" y="734"/>
                      <a:pt x="987" y="751"/>
                      <a:pt x="1002" y="751"/>
                    </a:cubicBezTo>
                    <a:cubicBezTo>
                      <a:pt x="1019" y="751"/>
                      <a:pt x="1019" y="751"/>
                      <a:pt x="1034" y="734"/>
                    </a:cubicBezTo>
                    <a:cubicBezTo>
                      <a:pt x="1050" y="734"/>
                      <a:pt x="1066" y="703"/>
                      <a:pt x="1050" y="671"/>
                    </a:cubicBezTo>
                    <a:cubicBezTo>
                      <a:pt x="776" y="91"/>
                      <a:pt x="405"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1693415" y="2434776"/>
                <a:ext cx="29893" cy="58103"/>
              </a:xfrm>
              <a:custGeom>
                <a:rect b="b" l="l" r="r" t="t"/>
                <a:pathLst>
                  <a:path extrusionOk="0" h="898" w="462">
                    <a:moveTo>
                      <a:pt x="399" y="1"/>
                    </a:moveTo>
                    <a:cubicBezTo>
                      <a:pt x="393" y="1"/>
                      <a:pt x="387" y="3"/>
                      <a:pt x="382" y="7"/>
                    </a:cubicBezTo>
                    <a:cubicBezTo>
                      <a:pt x="367" y="7"/>
                      <a:pt x="80" y="166"/>
                      <a:pt x="32" y="437"/>
                    </a:cubicBezTo>
                    <a:cubicBezTo>
                      <a:pt x="0" y="596"/>
                      <a:pt x="49" y="739"/>
                      <a:pt x="159" y="883"/>
                    </a:cubicBezTo>
                    <a:cubicBezTo>
                      <a:pt x="176" y="898"/>
                      <a:pt x="191" y="898"/>
                      <a:pt x="208" y="898"/>
                    </a:cubicBezTo>
                    <a:lnTo>
                      <a:pt x="239" y="898"/>
                    </a:lnTo>
                    <a:cubicBezTo>
                      <a:pt x="255" y="883"/>
                      <a:pt x="255" y="851"/>
                      <a:pt x="239" y="819"/>
                    </a:cubicBezTo>
                    <a:cubicBezTo>
                      <a:pt x="144" y="707"/>
                      <a:pt x="96" y="580"/>
                      <a:pt x="127" y="469"/>
                    </a:cubicBezTo>
                    <a:cubicBezTo>
                      <a:pt x="159" y="230"/>
                      <a:pt x="430" y="87"/>
                      <a:pt x="430" y="87"/>
                    </a:cubicBezTo>
                    <a:cubicBezTo>
                      <a:pt x="445" y="87"/>
                      <a:pt x="462" y="56"/>
                      <a:pt x="445" y="24"/>
                    </a:cubicBezTo>
                    <a:cubicBezTo>
                      <a:pt x="435" y="12"/>
                      <a:pt x="415"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2103997" y="2713048"/>
                <a:ext cx="505197" cy="670900"/>
              </a:xfrm>
              <a:custGeom>
                <a:rect b="b" l="l" r="r" t="t"/>
                <a:pathLst>
                  <a:path extrusionOk="0" h="10369" w="7808">
                    <a:moveTo>
                      <a:pt x="96" y="0"/>
                    </a:moveTo>
                    <a:cubicBezTo>
                      <a:pt x="47" y="0"/>
                      <a:pt x="0" y="48"/>
                      <a:pt x="0" y="95"/>
                    </a:cubicBezTo>
                    <a:lnTo>
                      <a:pt x="0" y="2656"/>
                    </a:lnTo>
                    <a:lnTo>
                      <a:pt x="0" y="2688"/>
                    </a:lnTo>
                    <a:cubicBezTo>
                      <a:pt x="223" y="3690"/>
                      <a:pt x="3085" y="4326"/>
                      <a:pt x="3196" y="4357"/>
                    </a:cubicBezTo>
                    <a:lnTo>
                      <a:pt x="3514" y="4438"/>
                    </a:lnTo>
                    <a:cubicBezTo>
                      <a:pt x="4485" y="5010"/>
                      <a:pt x="7602" y="7093"/>
                      <a:pt x="7602" y="10273"/>
                    </a:cubicBezTo>
                    <a:cubicBezTo>
                      <a:pt x="7602" y="10322"/>
                      <a:pt x="7649" y="10369"/>
                      <a:pt x="7712" y="10369"/>
                    </a:cubicBezTo>
                    <a:cubicBezTo>
                      <a:pt x="7761" y="10369"/>
                      <a:pt x="7808" y="10322"/>
                      <a:pt x="7808" y="10273"/>
                    </a:cubicBezTo>
                    <a:cubicBezTo>
                      <a:pt x="7808" y="6966"/>
                      <a:pt x="4580" y="4835"/>
                      <a:pt x="3594" y="4262"/>
                    </a:cubicBezTo>
                    <a:lnTo>
                      <a:pt x="3578" y="4262"/>
                    </a:lnTo>
                    <a:lnTo>
                      <a:pt x="3244" y="4167"/>
                    </a:lnTo>
                    <a:cubicBezTo>
                      <a:pt x="2449" y="3992"/>
                      <a:pt x="365" y="3371"/>
                      <a:pt x="191" y="2656"/>
                    </a:cubicBezTo>
                    <a:lnTo>
                      <a:pt x="191" y="95"/>
                    </a:lnTo>
                    <a:cubicBezTo>
                      <a:pt x="191" y="48"/>
                      <a:pt x="143"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1382665" y="2713048"/>
                <a:ext cx="496009" cy="670900"/>
              </a:xfrm>
              <a:custGeom>
                <a:rect b="b" l="l" r="r" t="t"/>
                <a:pathLst>
                  <a:path extrusionOk="0" h="10369" w="7666">
                    <a:moveTo>
                      <a:pt x="7570" y="0"/>
                    </a:moveTo>
                    <a:cubicBezTo>
                      <a:pt x="7507" y="0"/>
                      <a:pt x="7475" y="48"/>
                      <a:pt x="7475" y="95"/>
                    </a:cubicBezTo>
                    <a:lnTo>
                      <a:pt x="7475" y="2625"/>
                    </a:lnTo>
                    <a:cubicBezTo>
                      <a:pt x="7348" y="2799"/>
                      <a:pt x="6505" y="3817"/>
                      <a:pt x="4533" y="4151"/>
                    </a:cubicBezTo>
                    <a:lnTo>
                      <a:pt x="4358" y="4183"/>
                    </a:lnTo>
                    <a:lnTo>
                      <a:pt x="4343" y="4198"/>
                    </a:lnTo>
                    <a:cubicBezTo>
                      <a:pt x="3611" y="4597"/>
                      <a:pt x="0" y="6791"/>
                      <a:pt x="0" y="10273"/>
                    </a:cubicBezTo>
                    <a:cubicBezTo>
                      <a:pt x="0" y="10322"/>
                      <a:pt x="49" y="10369"/>
                      <a:pt x="96" y="10369"/>
                    </a:cubicBezTo>
                    <a:cubicBezTo>
                      <a:pt x="160" y="10369"/>
                      <a:pt x="208" y="10322"/>
                      <a:pt x="208" y="10273"/>
                    </a:cubicBezTo>
                    <a:cubicBezTo>
                      <a:pt x="208" y="6918"/>
                      <a:pt x="3675" y="4787"/>
                      <a:pt x="4422" y="4374"/>
                    </a:cubicBezTo>
                    <a:lnTo>
                      <a:pt x="4565" y="4357"/>
                    </a:lnTo>
                    <a:cubicBezTo>
                      <a:pt x="6792" y="3961"/>
                      <a:pt x="7619" y="2767"/>
                      <a:pt x="7650" y="2720"/>
                    </a:cubicBezTo>
                    <a:cubicBezTo>
                      <a:pt x="7666" y="2704"/>
                      <a:pt x="7666" y="2672"/>
                      <a:pt x="7666" y="2656"/>
                    </a:cubicBezTo>
                    <a:lnTo>
                      <a:pt x="7666" y="95"/>
                    </a:lnTo>
                    <a:cubicBezTo>
                      <a:pt x="7666" y="48"/>
                      <a:pt x="7619" y="0"/>
                      <a:pt x="7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1873474" y="2728511"/>
                <a:ext cx="237717" cy="103265"/>
              </a:xfrm>
              <a:custGeom>
                <a:rect b="b" l="l" r="r" t="t"/>
                <a:pathLst>
                  <a:path extrusionOk="0" h="1596" w="3674">
                    <a:moveTo>
                      <a:pt x="3563" y="0"/>
                    </a:moveTo>
                    <a:cubicBezTo>
                      <a:pt x="3563" y="0"/>
                      <a:pt x="2948" y="438"/>
                      <a:pt x="1892" y="438"/>
                    </a:cubicBezTo>
                    <a:cubicBezTo>
                      <a:pt x="1365" y="438"/>
                      <a:pt x="727" y="329"/>
                      <a:pt x="1" y="0"/>
                    </a:cubicBezTo>
                    <a:lnTo>
                      <a:pt x="1" y="0"/>
                    </a:lnTo>
                    <a:cubicBezTo>
                      <a:pt x="1" y="0"/>
                      <a:pt x="717" y="1596"/>
                      <a:pt x="2163" y="1596"/>
                    </a:cubicBezTo>
                    <a:cubicBezTo>
                      <a:pt x="2210" y="1596"/>
                      <a:pt x="2258" y="1594"/>
                      <a:pt x="2306" y="1591"/>
                    </a:cubicBezTo>
                    <a:cubicBezTo>
                      <a:pt x="2306" y="1591"/>
                      <a:pt x="3404" y="1591"/>
                      <a:pt x="3674" y="493"/>
                    </a:cubicBezTo>
                    <a:lnTo>
                      <a:pt x="35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7" name="Google Shape;2017;p56"/>
          <p:cNvGrpSpPr/>
          <p:nvPr/>
        </p:nvGrpSpPr>
        <p:grpSpPr>
          <a:xfrm>
            <a:off x="3769655" y="1835631"/>
            <a:ext cx="367369" cy="300466"/>
            <a:chOff x="3466243" y="1835631"/>
            <a:chExt cx="367369" cy="300466"/>
          </a:xfrm>
        </p:grpSpPr>
        <p:sp>
          <p:nvSpPr>
            <p:cNvPr id="2018" name="Google Shape;2018;p56"/>
            <p:cNvSpPr/>
            <p:nvPr/>
          </p:nvSpPr>
          <p:spPr>
            <a:xfrm>
              <a:off x="3631873" y="1987868"/>
              <a:ext cx="54674" cy="78290"/>
            </a:xfrm>
            <a:custGeom>
              <a:rect b="b" l="l" r="r" t="t"/>
              <a:pathLst>
                <a:path extrusionOk="0" h="1210" w="845">
                  <a:moveTo>
                    <a:pt x="96" y="1"/>
                  </a:moveTo>
                  <a:cubicBezTo>
                    <a:pt x="32" y="1"/>
                    <a:pt x="1" y="49"/>
                    <a:pt x="1" y="96"/>
                  </a:cubicBezTo>
                  <a:lnTo>
                    <a:pt x="1" y="781"/>
                  </a:lnTo>
                  <a:cubicBezTo>
                    <a:pt x="1" y="828"/>
                    <a:pt x="1" y="891"/>
                    <a:pt x="32" y="940"/>
                  </a:cubicBezTo>
                  <a:cubicBezTo>
                    <a:pt x="96" y="1114"/>
                    <a:pt x="255" y="1209"/>
                    <a:pt x="446" y="1209"/>
                  </a:cubicBezTo>
                  <a:cubicBezTo>
                    <a:pt x="478" y="1209"/>
                    <a:pt x="526" y="1209"/>
                    <a:pt x="573" y="1194"/>
                  </a:cubicBezTo>
                  <a:lnTo>
                    <a:pt x="764" y="1146"/>
                  </a:lnTo>
                  <a:cubicBezTo>
                    <a:pt x="812" y="1131"/>
                    <a:pt x="844" y="1082"/>
                    <a:pt x="828" y="1035"/>
                  </a:cubicBezTo>
                  <a:cubicBezTo>
                    <a:pt x="812" y="987"/>
                    <a:pt x="764" y="955"/>
                    <a:pt x="717" y="955"/>
                  </a:cubicBezTo>
                  <a:lnTo>
                    <a:pt x="526" y="1019"/>
                  </a:lnTo>
                  <a:cubicBezTo>
                    <a:pt x="501" y="1024"/>
                    <a:pt x="476" y="1027"/>
                    <a:pt x="453" y="1027"/>
                  </a:cubicBezTo>
                  <a:cubicBezTo>
                    <a:pt x="340" y="1027"/>
                    <a:pt x="247" y="967"/>
                    <a:pt x="208" y="876"/>
                  </a:cubicBezTo>
                  <a:cubicBezTo>
                    <a:pt x="191" y="844"/>
                    <a:pt x="176" y="812"/>
                    <a:pt x="176" y="781"/>
                  </a:cubicBezTo>
                  <a:lnTo>
                    <a:pt x="176" y="96"/>
                  </a:lnTo>
                  <a:cubicBezTo>
                    <a:pt x="176" y="49"/>
                    <a:pt x="144" y="1"/>
                    <a:pt x="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3522790" y="1915858"/>
              <a:ext cx="47427" cy="47427"/>
            </a:xfrm>
            <a:custGeom>
              <a:rect b="b" l="l" r="r" t="t"/>
              <a:pathLst>
                <a:path extrusionOk="0" h="733" w="733">
                  <a:moveTo>
                    <a:pt x="367" y="1"/>
                  </a:moveTo>
                  <a:cubicBezTo>
                    <a:pt x="160" y="1"/>
                    <a:pt x="1" y="160"/>
                    <a:pt x="1" y="367"/>
                  </a:cubicBezTo>
                  <a:cubicBezTo>
                    <a:pt x="1" y="558"/>
                    <a:pt x="160" y="732"/>
                    <a:pt x="367" y="732"/>
                  </a:cubicBezTo>
                  <a:cubicBezTo>
                    <a:pt x="558" y="732"/>
                    <a:pt x="732" y="558"/>
                    <a:pt x="732" y="367"/>
                  </a:cubicBezTo>
                  <a:cubicBezTo>
                    <a:pt x="732" y="160"/>
                    <a:pt x="558" y="1"/>
                    <a:pt x="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3743026" y="1915858"/>
              <a:ext cx="47362" cy="47427"/>
            </a:xfrm>
            <a:custGeom>
              <a:rect b="b" l="l" r="r" t="t"/>
              <a:pathLst>
                <a:path extrusionOk="0" h="733" w="732">
                  <a:moveTo>
                    <a:pt x="367" y="1"/>
                  </a:moveTo>
                  <a:cubicBezTo>
                    <a:pt x="176" y="1"/>
                    <a:pt x="0" y="160"/>
                    <a:pt x="0" y="367"/>
                  </a:cubicBezTo>
                  <a:cubicBezTo>
                    <a:pt x="0" y="558"/>
                    <a:pt x="176" y="732"/>
                    <a:pt x="367" y="732"/>
                  </a:cubicBezTo>
                  <a:cubicBezTo>
                    <a:pt x="573" y="732"/>
                    <a:pt x="732" y="558"/>
                    <a:pt x="732" y="367"/>
                  </a:cubicBezTo>
                  <a:cubicBezTo>
                    <a:pt x="732" y="160"/>
                    <a:pt x="573" y="1"/>
                    <a:pt x="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3526931" y="1964577"/>
              <a:ext cx="65932" cy="45033"/>
            </a:xfrm>
            <a:custGeom>
              <a:rect b="b" l="l" r="r" t="t"/>
              <a:pathLst>
                <a:path extrusionOk="0" h="696" w="1019">
                  <a:moveTo>
                    <a:pt x="964" y="1"/>
                  </a:moveTo>
                  <a:cubicBezTo>
                    <a:pt x="955" y="1"/>
                    <a:pt x="946" y="5"/>
                    <a:pt x="939" y="11"/>
                  </a:cubicBezTo>
                  <a:lnTo>
                    <a:pt x="32" y="600"/>
                  </a:lnTo>
                  <a:cubicBezTo>
                    <a:pt x="1" y="615"/>
                    <a:pt x="1" y="647"/>
                    <a:pt x="17" y="679"/>
                  </a:cubicBezTo>
                  <a:cubicBezTo>
                    <a:pt x="17" y="695"/>
                    <a:pt x="32" y="695"/>
                    <a:pt x="49" y="695"/>
                  </a:cubicBezTo>
                  <a:lnTo>
                    <a:pt x="81" y="695"/>
                  </a:lnTo>
                  <a:lnTo>
                    <a:pt x="987" y="91"/>
                  </a:lnTo>
                  <a:cubicBezTo>
                    <a:pt x="1018" y="75"/>
                    <a:pt x="1018" y="43"/>
                    <a:pt x="1003" y="27"/>
                  </a:cubicBezTo>
                  <a:cubicBezTo>
                    <a:pt x="993" y="9"/>
                    <a:pt x="978" y="1"/>
                    <a:pt x="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3726528" y="1963800"/>
              <a:ext cx="58750" cy="45809"/>
            </a:xfrm>
            <a:custGeom>
              <a:rect b="b" l="l" r="r" t="t"/>
              <a:pathLst>
                <a:path extrusionOk="0" h="708" w="908">
                  <a:moveTo>
                    <a:pt x="63" y="1"/>
                  </a:moveTo>
                  <a:cubicBezTo>
                    <a:pt x="47" y="1"/>
                    <a:pt x="28" y="12"/>
                    <a:pt x="17" y="23"/>
                  </a:cubicBezTo>
                  <a:cubicBezTo>
                    <a:pt x="1" y="39"/>
                    <a:pt x="1" y="71"/>
                    <a:pt x="17" y="87"/>
                  </a:cubicBezTo>
                  <a:lnTo>
                    <a:pt x="828" y="691"/>
                  </a:lnTo>
                  <a:cubicBezTo>
                    <a:pt x="844" y="707"/>
                    <a:pt x="844" y="707"/>
                    <a:pt x="859" y="707"/>
                  </a:cubicBezTo>
                  <a:cubicBezTo>
                    <a:pt x="876" y="707"/>
                    <a:pt x="891" y="707"/>
                    <a:pt x="891" y="691"/>
                  </a:cubicBezTo>
                  <a:cubicBezTo>
                    <a:pt x="908" y="676"/>
                    <a:pt x="908" y="644"/>
                    <a:pt x="891" y="627"/>
                  </a:cubicBezTo>
                  <a:lnTo>
                    <a:pt x="81" y="8"/>
                  </a:lnTo>
                  <a:cubicBezTo>
                    <a:pt x="76" y="3"/>
                    <a:pt x="70"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3569179" y="2102063"/>
              <a:ext cx="180067" cy="34034"/>
            </a:xfrm>
            <a:custGeom>
              <a:rect b="b" l="l" r="r" t="t"/>
              <a:pathLst>
                <a:path extrusionOk="0" h="526" w="2783">
                  <a:moveTo>
                    <a:pt x="109" y="1"/>
                  </a:moveTo>
                  <a:cubicBezTo>
                    <a:pt x="80" y="1"/>
                    <a:pt x="53" y="18"/>
                    <a:pt x="32" y="49"/>
                  </a:cubicBezTo>
                  <a:cubicBezTo>
                    <a:pt x="0" y="81"/>
                    <a:pt x="15" y="144"/>
                    <a:pt x="64" y="176"/>
                  </a:cubicBezTo>
                  <a:cubicBezTo>
                    <a:pt x="79" y="192"/>
                    <a:pt x="652" y="526"/>
                    <a:pt x="1400" y="526"/>
                  </a:cubicBezTo>
                  <a:cubicBezTo>
                    <a:pt x="2146" y="526"/>
                    <a:pt x="2704" y="192"/>
                    <a:pt x="2719" y="176"/>
                  </a:cubicBezTo>
                  <a:cubicBezTo>
                    <a:pt x="2767" y="144"/>
                    <a:pt x="2783" y="81"/>
                    <a:pt x="2751" y="49"/>
                  </a:cubicBezTo>
                  <a:cubicBezTo>
                    <a:pt x="2741" y="18"/>
                    <a:pt x="2711" y="1"/>
                    <a:pt x="2677" y="1"/>
                  </a:cubicBezTo>
                  <a:cubicBezTo>
                    <a:pt x="2659" y="1"/>
                    <a:pt x="2641" y="6"/>
                    <a:pt x="2624" y="17"/>
                  </a:cubicBezTo>
                  <a:cubicBezTo>
                    <a:pt x="2624" y="17"/>
                    <a:pt x="2083" y="352"/>
                    <a:pt x="1400" y="352"/>
                  </a:cubicBezTo>
                  <a:cubicBezTo>
                    <a:pt x="700" y="352"/>
                    <a:pt x="174" y="17"/>
                    <a:pt x="159" y="17"/>
                  </a:cubicBezTo>
                  <a:cubicBezTo>
                    <a:pt x="142" y="6"/>
                    <a:pt x="125" y="1"/>
                    <a:pt x="1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3466243" y="1835631"/>
              <a:ext cx="136910" cy="45292"/>
            </a:xfrm>
            <a:custGeom>
              <a:rect b="b" l="l" r="r" t="t"/>
              <a:pathLst>
                <a:path extrusionOk="0" h="700" w="2116">
                  <a:moveTo>
                    <a:pt x="2115" y="0"/>
                  </a:moveTo>
                  <a:lnTo>
                    <a:pt x="875" y="191"/>
                  </a:lnTo>
                  <a:cubicBezTo>
                    <a:pt x="732" y="223"/>
                    <a:pt x="605" y="286"/>
                    <a:pt x="478" y="367"/>
                  </a:cubicBezTo>
                  <a:lnTo>
                    <a:pt x="1" y="700"/>
                  </a:lnTo>
                  <a:lnTo>
                    <a:pt x="1" y="700"/>
                  </a:lnTo>
                  <a:lnTo>
                    <a:pt x="2005" y="494"/>
                  </a:lnTo>
                  <a:cubicBezTo>
                    <a:pt x="2005" y="494"/>
                    <a:pt x="2100" y="32"/>
                    <a:pt x="2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3695666" y="1835631"/>
              <a:ext cx="137946" cy="45292"/>
            </a:xfrm>
            <a:custGeom>
              <a:rect b="b" l="l" r="r" t="t"/>
              <a:pathLst>
                <a:path extrusionOk="0" h="700" w="2132">
                  <a:moveTo>
                    <a:pt x="1" y="0"/>
                  </a:moveTo>
                  <a:lnTo>
                    <a:pt x="1" y="0"/>
                  </a:lnTo>
                  <a:cubicBezTo>
                    <a:pt x="17" y="32"/>
                    <a:pt x="113" y="494"/>
                    <a:pt x="113" y="494"/>
                  </a:cubicBezTo>
                  <a:lnTo>
                    <a:pt x="2132" y="700"/>
                  </a:lnTo>
                  <a:lnTo>
                    <a:pt x="1639" y="367"/>
                  </a:lnTo>
                  <a:cubicBezTo>
                    <a:pt x="1527" y="286"/>
                    <a:pt x="1385" y="223"/>
                    <a:pt x="1241" y="191"/>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 name="Google Shape;2026;p56"/>
          <p:cNvGrpSpPr/>
          <p:nvPr/>
        </p:nvGrpSpPr>
        <p:grpSpPr>
          <a:xfrm>
            <a:off x="4693079" y="1830520"/>
            <a:ext cx="367434" cy="286102"/>
            <a:chOff x="4123717" y="1830520"/>
            <a:chExt cx="367434" cy="286102"/>
          </a:xfrm>
        </p:grpSpPr>
        <p:sp>
          <p:nvSpPr>
            <p:cNvPr id="2027" name="Google Shape;2027;p56"/>
            <p:cNvSpPr/>
            <p:nvPr/>
          </p:nvSpPr>
          <p:spPr>
            <a:xfrm>
              <a:off x="4289411" y="1971435"/>
              <a:ext cx="55644" cy="78225"/>
            </a:xfrm>
            <a:custGeom>
              <a:rect b="b" l="l" r="r" t="t"/>
              <a:pathLst>
                <a:path extrusionOk="0" h="1209" w="860">
                  <a:moveTo>
                    <a:pt x="96" y="0"/>
                  </a:moveTo>
                  <a:cubicBezTo>
                    <a:pt x="47" y="0"/>
                    <a:pt x="0" y="32"/>
                    <a:pt x="0" y="96"/>
                  </a:cubicBezTo>
                  <a:lnTo>
                    <a:pt x="0" y="764"/>
                  </a:lnTo>
                  <a:cubicBezTo>
                    <a:pt x="0" y="827"/>
                    <a:pt x="16" y="891"/>
                    <a:pt x="47" y="939"/>
                  </a:cubicBezTo>
                  <a:cubicBezTo>
                    <a:pt x="111" y="1114"/>
                    <a:pt x="270" y="1209"/>
                    <a:pt x="446" y="1209"/>
                  </a:cubicBezTo>
                  <a:cubicBezTo>
                    <a:pt x="493" y="1209"/>
                    <a:pt x="541" y="1209"/>
                    <a:pt x="573" y="1194"/>
                  </a:cubicBezTo>
                  <a:lnTo>
                    <a:pt x="779" y="1145"/>
                  </a:lnTo>
                  <a:cubicBezTo>
                    <a:pt x="827" y="1130"/>
                    <a:pt x="859" y="1082"/>
                    <a:pt x="843" y="1035"/>
                  </a:cubicBezTo>
                  <a:cubicBezTo>
                    <a:pt x="827" y="971"/>
                    <a:pt x="779" y="955"/>
                    <a:pt x="732" y="955"/>
                  </a:cubicBezTo>
                  <a:lnTo>
                    <a:pt x="524" y="1018"/>
                  </a:lnTo>
                  <a:cubicBezTo>
                    <a:pt x="502" y="1024"/>
                    <a:pt x="480" y="1026"/>
                    <a:pt x="457" y="1026"/>
                  </a:cubicBezTo>
                  <a:cubicBezTo>
                    <a:pt x="350" y="1026"/>
                    <a:pt x="246" y="967"/>
                    <a:pt x="206" y="876"/>
                  </a:cubicBezTo>
                  <a:cubicBezTo>
                    <a:pt x="206" y="844"/>
                    <a:pt x="191" y="812"/>
                    <a:pt x="191" y="764"/>
                  </a:cubicBezTo>
                  <a:lnTo>
                    <a:pt x="191" y="96"/>
                  </a:lnTo>
                  <a:cubicBezTo>
                    <a:pt x="191" y="32"/>
                    <a:pt x="159"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4180328" y="1899424"/>
              <a:ext cx="48397" cy="47362"/>
            </a:xfrm>
            <a:custGeom>
              <a:rect b="b" l="l" r="r" t="t"/>
              <a:pathLst>
                <a:path extrusionOk="0" h="732" w="748">
                  <a:moveTo>
                    <a:pt x="366" y="0"/>
                  </a:moveTo>
                  <a:cubicBezTo>
                    <a:pt x="175" y="0"/>
                    <a:pt x="1" y="159"/>
                    <a:pt x="1" y="367"/>
                  </a:cubicBezTo>
                  <a:cubicBezTo>
                    <a:pt x="1" y="557"/>
                    <a:pt x="175" y="732"/>
                    <a:pt x="366" y="732"/>
                  </a:cubicBezTo>
                  <a:cubicBezTo>
                    <a:pt x="573" y="732"/>
                    <a:pt x="747" y="557"/>
                    <a:pt x="747" y="367"/>
                  </a:cubicBezTo>
                  <a:cubicBezTo>
                    <a:pt x="747" y="159"/>
                    <a:pt x="573"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4401535" y="1899424"/>
              <a:ext cx="47362" cy="47362"/>
            </a:xfrm>
            <a:custGeom>
              <a:rect b="b" l="l" r="r" t="t"/>
              <a:pathLst>
                <a:path extrusionOk="0" h="732" w="732">
                  <a:moveTo>
                    <a:pt x="366" y="0"/>
                  </a:moveTo>
                  <a:cubicBezTo>
                    <a:pt x="159" y="0"/>
                    <a:pt x="0" y="159"/>
                    <a:pt x="0" y="367"/>
                  </a:cubicBezTo>
                  <a:cubicBezTo>
                    <a:pt x="0" y="557"/>
                    <a:pt x="159" y="732"/>
                    <a:pt x="366" y="732"/>
                  </a:cubicBezTo>
                  <a:cubicBezTo>
                    <a:pt x="573" y="732"/>
                    <a:pt x="732" y="557"/>
                    <a:pt x="732" y="367"/>
                  </a:cubicBezTo>
                  <a:cubicBezTo>
                    <a:pt x="732" y="159"/>
                    <a:pt x="573"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4184469" y="1948078"/>
              <a:ext cx="66902" cy="45033"/>
            </a:xfrm>
            <a:custGeom>
              <a:rect b="b" l="l" r="r" t="t"/>
              <a:pathLst>
                <a:path extrusionOk="0" h="696" w="1034">
                  <a:moveTo>
                    <a:pt x="986" y="0"/>
                  </a:moveTo>
                  <a:cubicBezTo>
                    <a:pt x="974" y="0"/>
                    <a:pt x="962" y="4"/>
                    <a:pt x="954" y="11"/>
                  </a:cubicBezTo>
                  <a:lnTo>
                    <a:pt x="32" y="601"/>
                  </a:lnTo>
                  <a:cubicBezTo>
                    <a:pt x="15" y="616"/>
                    <a:pt x="0" y="648"/>
                    <a:pt x="15" y="679"/>
                  </a:cubicBezTo>
                  <a:cubicBezTo>
                    <a:pt x="32" y="696"/>
                    <a:pt x="47" y="696"/>
                    <a:pt x="64" y="696"/>
                  </a:cubicBezTo>
                  <a:lnTo>
                    <a:pt x="96" y="696"/>
                  </a:lnTo>
                  <a:lnTo>
                    <a:pt x="1001" y="92"/>
                  </a:lnTo>
                  <a:cubicBezTo>
                    <a:pt x="1018" y="75"/>
                    <a:pt x="1033" y="43"/>
                    <a:pt x="1018" y="11"/>
                  </a:cubicBezTo>
                  <a:cubicBezTo>
                    <a:pt x="1010" y="4"/>
                    <a:pt x="998" y="0"/>
                    <a:pt x="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4384066" y="1947367"/>
              <a:ext cx="59720" cy="45745"/>
            </a:xfrm>
            <a:custGeom>
              <a:rect b="b" l="l" r="r" t="t"/>
              <a:pathLst>
                <a:path extrusionOk="0" h="707" w="923">
                  <a:moveTo>
                    <a:pt x="68" y="0"/>
                  </a:moveTo>
                  <a:cubicBezTo>
                    <a:pt x="47" y="0"/>
                    <a:pt x="27" y="12"/>
                    <a:pt x="16" y="22"/>
                  </a:cubicBezTo>
                  <a:cubicBezTo>
                    <a:pt x="0" y="39"/>
                    <a:pt x="16" y="71"/>
                    <a:pt x="32" y="86"/>
                  </a:cubicBezTo>
                  <a:lnTo>
                    <a:pt x="843" y="690"/>
                  </a:lnTo>
                  <a:cubicBezTo>
                    <a:pt x="843" y="707"/>
                    <a:pt x="859" y="707"/>
                    <a:pt x="874" y="707"/>
                  </a:cubicBezTo>
                  <a:cubicBezTo>
                    <a:pt x="874" y="707"/>
                    <a:pt x="891" y="707"/>
                    <a:pt x="906" y="690"/>
                  </a:cubicBezTo>
                  <a:cubicBezTo>
                    <a:pt x="923" y="659"/>
                    <a:pt x="923" y="643"/>
                    <a:pt x="891" y="627"/>
                  </a:cubicBezTo>
                  <a:lnTo>
                    <a:pt x="96" y="7"/>
                  </a:lnTo>
                  <a:cubicBezTo>
                    <a:pt x="86" y="2"/>
                    <a:pt x="77" y="0"/>
                    <a:pt x="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4252339" y="2089641"/>
              <a:ext cx="121511" cy="26981"/>
            </a:xfrm>
            <a:custGeom>
              <a:rect b="b" l="l" r="r" t="t"/>
              <a:pathLst>
                <a:path extrusionOk="0" h="417" w="1878">
                  <a:moveTo>
                    <a:pt x="102" y="1"/>
                  </a:moveTo>
                  <a:cubicBezTo>
                    <a:pt x="70" y="1"/>
                    <a:pt x="42" y="15"/>
                    <a:pt x="33" y="35"/>
                  </a:cubicBezTo>
                  <a:cubicBezTo>
                    <a:pt x="1" y="82"/>
                    <a:pt x="16" y="145"/>
                    <a:pt x="48" y="162"/>
                  </a:cubicBezTo>
                  <a:cubicBezTo>
                    <a:pt x="64" y="177"/>
                    <a:pt x="446" y="416"/>
                    <a:pt x="938" y="416"/>
                  </a:cubicBezTo>
                  <a:cubicBezTo>
                    <a:pt x="1432" y="416"/>
                    <a:pt x="1814" y="177"/>
                    <a:pt x="1829" y="162"/>
                  </a:cubicBezTo>
                  <a:cubicBezTo>
                    <a:pt x="1861" y="145"/>
                    <a:pt x="1877" y="82"/>
                    <a:pt x="1846" y="35"/>
                  </a:cubicBezTo>
                  <a:cubicBezTo>
                    <a:pt x="1835" y="15"/>
                    <a:pt x="1807" y="1"/>
                    <a:pt x="1775" y="1"/>
                  </a:cubicBezTo>
                  <a:cubicBezTo>
                    <a:pt x="1756" y="1"/>
                    <a:pt x="1736" y="6"/>
                    <a:pt x="1718" y="18"/>
                  </a:cubicBezTo>
                  <a:cubicBezTo>
                    <a:pt x="1718" y="18"/>
                    <a:pt x="1384" y="225"/>
                    <a:pt x="938" y="225"/>
                  </a:cubicBezTo>
                  <a:cubicBezTo>
                    <a:pt x="493" y="225"/>
                    <a:pt x="160" y="18"/>
                    <a:pt x="160" y="18"/>
                  </a:cubicBezTo>
                  <a:cubicBezTo>
                    <a:pt x="142" y="6"/>
                    <a:pt x="121" y="1"/>
                    <a:pt x="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4123717" y="1830520"/>
              <a:ext cx="137946" cy="45292"/>
            </a:xfrm>
            <a:custGeom>
              <a:rect b="b" l="l" r="r" t="t"/>
              <a:pathLst>
                <a:path extrusionOk="0" h="700" w="2132">
                  <a:moveTo>
                    <a:pt x="2131" y="0"/>
                  </a:moveTo>
                  <a:lnTo>
                    <a:pt x="891" y="191"/>
                  </a:lnTo>
                  <a:cubicBezTo>
                    <a:pt x="748" y="223"/>
                    <a:pt x="605" y="270"/>
                    <a:pt x="494" y="350"/>
                  </a:cubicBezTo>
                  <a:lnTo>
                    <a:pt x="0" y="700"/>
                  </a:lnTo>
                  <a:lnTo>
                    <a:pt x="0" y="700"/>
                  </a:lnTo>
                  <a:lnTo>
                    <a:pt x="2021" y="477"/>
                  </a:lnTo>
                  <a:cubicBezTo>
                    <a:pt x="2021" y="477"/>
                    <a:pt x="2116" y="32"/>
                    <a:pt x="2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4354175" y="1830520"/>
              <a:ext cx="136975" cy="45292"/>
            </a:xfrm>
            <a:custGeom>
              <a:rect b="b" l="l" r="r" t="t"/>
              <a:pathLst>
                <a:path extrusionOk="0" h="700" w="2117">
                  <a:moveTo>
                    <a:pt x="1" y="0"/>
                  </a:moveTo>
                  <a:lnTo>
                    <a:pt x="1" y="0"/>
                  </a:lnTo>
                  <a:cubicBezTo>
                    <a:pt x="17" y="32"/>
                    <a:pt x="112" y="477"/>
                    <a:pt x="112" y="477"/>
                  </a:cubicBezTo>
                  <a:lnTo>
                    <a:pt x="2116" y="700"/>
                  </a:lnTo>
                  <a:lnTo>
                    <a:pt x="1639" y="350"/>
                  </a:lnTo>
                  <a:cubicBezTo>
                    <a:pt x="1512" y="270"/>
                    <a:pt x="1385" y="223"/>
                    <a:pt x="1241" y="191"/>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 name="Google Shape;2035;p56"/>
          <p:cNvGrpSpPr/>
          <p:nvPr/>
        </p:nvGrpSpPr>
        <p:grpSpPr>
          <a:xfrm>
            <a:off x="5734093" y="1830520"/>
            <a:ext cx="367369" cy="300465"/>
            <a:chOff x="4709180" y="1830520"/>
            <a:chExt cx="367369" cy="300465"/>
          </a:xfrm>
        </p:grpSpPr>
        <p:sp>
          <p:nvSpPr>
            <p:cNvPr id="2036" name="Google Shape;2036;p56"/>
            <p:cNvSpPr/>
            <p:nvPr/>
          </p:nvSpPr>
          <p:spPr>
            <a:xfrm>
              <a:off x="4873840" y="1916958"/>
              <a:ext cx="65867" cy="155351"/>
            </a:xfrm>
            <a:custGeom>
              <a:rect b="b" l="l" r="r" t="t"/>
              <a:pathLst>
                <a:path extrusionOk="0" h="2401" w="1018">
                  <a:moveTo>
                    <a:pt x="96" y="0"/>
                  </a:moveTo>
                  <a:cubicBezTo>
                    <a:pt x="47" y="0"/>
                    <a:pt x="0" y="32"/>
                    <a:pt x="0" y="96"/>
                  </a:cubicBezTo>
                  <a:lnTo>
                    <a:pt x="0" y="1956"/>
                  </a:lnTo>
                  <a:cubicBezTo>
                    <a:pt x="0" y="2019"/>
                    <a:pt x="15" y="2083"/>
                    <a:pt x="32" y="2131"/>
                  </a:cubicBezTo>
                  <a:cubicBezTo>
                    <a:pt x="111" y="2290"/>
                    <a:pt x="270" y="2401"/>
                    <a:pt x="445" y="2401"/>
                  </a:cubicBezTo>
                  <a:cubicBezTo>
                    <a:pt x="493" y="2401"/>
                    <a:pt x="541" y="2401"/>
                    <a:pt x="573" y="2386"/>
                  </a:cubicBezTo>
                  <a:lnTo>
                    <a:pt x="938" y="2290"/>
                  </a:lnTo>
                  <a:cubicBezTo>
                    <a:pt x="986" y="2274"/>
                    <a:pt x="1018" y="2227"/>
                    <a:pt x="1001" y="2178"/>
                  </a:cubicBezTo>
                  <a:cubicBezTo>
                    <a:pt x="1001" y="2131"/>
                    <a:pt x="938" y="2099"/>
                    <a:pt x="891" y="2099"/>
                  </a:cubicBezTo>
                  <a:lnTo>
                    <a:pt x="524" y="2210"/>
                  </a:lnTo>
                  <a:cubicBezTo>
                    <a:pt x="502" y="2216"/>
                    <a:pt x="480" y="2218"/>
                    <a:pt x="457" y="2218"/>
                  </a:cubicBezTo>
                  <a:cubicBezTo>
                    <a:pt x="350" y="2218"/>
                    <a:pt x="246" y="2159"/>
                    <a:pt x="206" y="2068"/>
                  </a:cubicBezTo>
                  <a:cubicBezTo>
                    <a:pt x="191" y="2036"/>
                    <a:pt x="191" y="2004"/>
                    <a:pt x="191" y="1956"/>
                  </a:cubicBezTo>
                  <a:lnTo>
                    <a:pt x="191" y="96"/>
                  </a:lnTo>
                  <a:cubicBezTo>
                    <a:pt x="191" y="32"/>
                    <a:pt x="143"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4837738" y="2119596"/>
              <a:ext cx="127658" cy="11388"/>
            </a:xfrm>
            <a:custGeom>
              <a:rect b="b" l="l" r="r" t="t"/>
              <a:pathLst>
                <a:path extrusionOk="0" h="176" w="1973">
                  <a:moveTo>
                    <a:pt x="96" y="0"/>
                  </a:moveTo>
                  <a:cubicBezTo>
                    <a:pt x="49" y="0"/>
                    <a:pt x="1" y="32"/>
                    <a:pt x="1" y="81"/>
                  </a:cubicBezTo>
                  <a:cubicBezTo>
                    <a:pt x="1" y="144"/>
                    <a:pt x="49" y="176"/>
                    <a:pt x="96" y="176"/>
                  </a:cubicBezTo>
                  <a:lnTo>
                    <a:pt x="1877" y="176"/>
                  </a:lnTo>
                  <a:cubicBezTo>
                    <a:pt x="1926" y="176"/>
                    <a:pt x="1973" y="144"/>
                    <a:pt x="1973" y="81"/>
                  </a:cubicBezTo>
                  <a:cubicBezTo>
                    <a:pt x="1973" y="32"/>
                    <a:pt x="1926" y="0"/>
                    <a:pt x="1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4765727" y="1899424"/>
              <a:ext cx="47427" cy="47362"/>
            </a:xfrm>
            <a:custGeom>
              <a:rect b="b" l="l" r="r" t="t"/>
              <a:pathLst>
                <a:path extrusionOk="0" h="732" w="733">
                  <a:moveTo>
                    <a:pt x="367" y="0"/>
                  </a:moveTo>
                  <a:cubicBezTo>
                    <a:pt x="160" y="0"/>
                    <a:pt x="1" y="159"/>
                    <a:pt x="1" y="367"/>
                  </a:cubicBezTo>
                  <a:cubicBezTo>
                    <a:pt x="1" y="557"/>
                    <a:pt x="160" y="732"/>
                    <a:pt x="367" y="732"/>
                  </a:cubicBezTo>
                  <a:cubicBezTo>
                    <a:pt x="573" y="732"/>
                    <a:pt x="732" y="557"/>
                    <a:pt x="732" y="367"/>
                  </a:cubicBezTo>
                  <a:cubicBezTo>
                    <a:pt x="732" y="159"/>
                    <a:pt x="57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4985899" y="1899424"/>
              <a:ext cx="47427" cy="47362"/>
            </a:xfrm>
            <a:custGeom>
              <a:rect b="b" l="l" r="r" t="t"/>
              <a:pathLst>
                <a:path extrusionOk="0" h="732" w="733">
                  <a:moveTo>
                    <a:pt x="367" y="0"/>
                  </a:moveTo>
                  <a:cubicBezTo>
                    <a:pt x="177" y="0"/>
                    <a:pt x="1" y="159"/>
                    <a:pt x="1" y="367"/>
                  </a:cubicBezTo>
                  <a:cubicBezTo>
                    <a:pt x="1" y="557"/>
                    <a:pt x="177" y="732"/>
                    <a:pt x="367" y="732"/>
                  </a:cubicBezTo>
                  <a:cubicBezTo>
                    <a:pt x="573" y="732"/>
                    <a:pt x="733" y="557"/>
                    <a:pt x="733" y="367"/>
                  </a:cubicBezTo>
                  <a:cubicBezTo>
                    <a:pt x="733" y="159"/>
                    <a:pt x="57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4769868" y="1948078"/>
              <a:ext cx="65932" cy="45033"/>
            </a:xfrm>
            <a:custGeom>
              <a:rect b="b" l="l" r="r" t="t"/>
              <a:pathLst>
                <a:path extrusionOk="0" h="696" w="1019">
                  <a:moveTo>
                    <a:pt x="971" y="0"/>
                  </a:moveTo>
                  <a:cubicBezTo>
                    <a:pt x="959" y="0"/>
                    <a:pt x="947" y="4"/>
                    <a:pt x="939" y="11"/>
                  </a:cubicBezTo>
                  <a:lnTo>
                    <a:pt x="32" y="601"/>
                  </a:lnTo>
                  <a:cubicBezTo>
                    <a:pt x="0" y="616"/>
                    <a:pt x="0" y="648"/>
                    <a:pt x="17" y="679"/>
                  </a:cubicBezTo>
                  <a:cubicBezTo>
                    <a:pt x="17" y="696"/>
                    <a:pt x="32" y="696"/>
                    <a:pt x="49" y="696"/>
                  </a:cubicBezTo>
                  <a:lnTo>
                    <a:pt x="80" y="696"/>
                  </a:lnTo>
                  <a:lnTo>
                    <a:pt x="986" y="92"/>
                  </a:lnTo>
                  <a:cubicBezTo>
                    <a:pt x="1018" y="75"/>
                    <a:pt x="1018" y="43"/>
                    <a:pt x="1003" y="11"/>
                  </a:cubicBezTo>
                  <a:cubicBezTo>
                    <a:pt x="995" y="4"/>
                    <a:pt x="983" y="0"/>
                    <a:pt x="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4969465" y="1947367"/>
              <a:ext cx="58750" cy="45745"/>
            </a:xfrm>
            <a:custGeom>
              <a:rect b="b" l="l" r="r" t="t"/>
              <a:pathLst>
                <a:path extrusionOk="0" h="707" w="908">
                  <a:moveTo>
                    <a:pt x="63" y="0"/>
                  </a:moveTo>
                  <a:cubicBezTo>
                    <a:pt x="47" y="0"/>
                    <a:pt x="28" y="12"/>
                    <a:pt x="17" y="22"/>
                  </a:cubicBezTo>
                  <a:cubicBezTo>
                    <a:pt x="1" y="39"/>
                    <a:pt x="1" y="71"/>
                    <a:pt x="17" y="86"/>
                  </a:cubicBezTo>
                  <a:lnTo>
                    <a:pt x="827" y="690"/>
                  </a:lnTo>
                  <a:cubicBezTo>
                    <a:pt x="844" y="707"/>
                    <a:pt x="844" y="707"/>
                    <a:pt x="859" y="707"/>
                  </a:cubicBezTo>
                  <a:cubicBezTo>
                    <a:pt x="876" y="707"/>
                    <a:pt x="891" y="707"/>
                    <a:pt x="891" y="690"/>
                  </a:cubicBezTo>
                  <a:cubicBezTo>
                    <a:pt x="908" y="659"/>
                    <a:pt x="908" y="643"/>
                    <a:pt x="891" y="627"/>
                  </a:cubicBezTo>
                  <a:lnTo>
                    <a:pt x="81" y="7"/>
                  </a:lnTo>
                  <a:cubicBezTo>
                    <a:pt x="76" y="2"/>
                    <a:pt x="70" y="0"/>
                    <a:pt x="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4709180" y="1830520"/>
              <a:ext cx="136910" cy="45292"/>
            </a:xfrm>
            <a:custGeom>
              <a:rect b="b" l="l" r="r" t="t"/>
              <a:pathLst>
                <a:path extrusionOk="0" h="700" w="2116">
                  <a:moveTo>
                    <a:pt x="2115" y="0"/>
                  </a:moveTo>
                  <a:lnTo>
                    <a:pt x="875" y="191"/>
                  </a:lnTo>
                  <a:cubicBezTo>
                    <a:pt x="732" y="223"/>
                    <a:pt x="605" y="270"/>
                    <a:pt x="478" y="350"/>
                  </a:cubicBezTo>
                  <a:lnTo>
                    <a:pt x="1" y="700"/>
                  </a:lnTo>
                  <a:lnTo>
                    <a:pt x="2004" y="477"/>
                  </a:lnTo>
                  <a:cubicBezTo>
                    <a:pt x="2004" y="477"/>
                    <a:pt x="2100" y="32"/>
                    <a:pt x="2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4938604" y="1830520"/>
              <a:ext cx="137946" cy="45292"/>
            </a:xfrm>
            <a:custGeom>
              <a:rect b="b" l="l" r="r" t="t"/>
              <a:pathLst>
                <a:path extrusionOk="0" h="700" w="2132">
                  <a:moveTo>
                    <a:pt x="0" y="0"/>
                  </a:moveTo>
                  <a:lnTo>
                    <a:pt x="0" y="0"/>
                  </a:lnTo>
                  <a:cubicBezTo>
                    <a:pt x="17" y="32"/>
                    <a:pt x="112" y="477"/>
                    <a:pt x="112" y="477"/>
                  </a:cubicBezTo>
                  <a:lnTo>
                    <a:pt x="2131" y="700"/>
                  </a:lnTo>
                  <a:lnTo>
                    <a:pt x="1639" y="350"/>
                  </a:lnTo>
                  <a:cubicBezTo>
                    <a:pt x="1527" y="270"/>
                    <a:pt x="1385" y="223"/>
                    <a:pt x="1241" y="191"/>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4" name="Google Shape;2044;p56"/>
          <p:cNvSpPr/>
          <p:nvPr/>
        </p:nvSpPr>
        <p:spPr>
          <a:xfrm>
            <a:off x="4530716" y="2767817"/>
            <a:ext cx="601022" cy="409114"/>
          </a:xfrm>
          <a:custGeom>
            <a:rect b="b" l="l" r="r" t="t"/>
            <a:pathLst>
              <a:path extrusionOk="0" h="6323" w="9289">
                <a:moveTo>
                  <a:pt x="5180" y="0"/>
                </a:moveTo>
                <a:cubicBezTo>
                  <a:pt x="4571" y="0"/>
                  <a:pt x="3915" y="142"/>
                  <a:pt x="3228" y="485"/>
                </a:cubicBezTo>
                <a:cubicBezTo>
                  <a:pt x="1" y="2092"/>
                  <a:pt x="1225" y="6322"/>
                  <a:pt x="1225" y="6322"/>
                </a:cubicBezTo>
                <a:lnTo>
                  <a:pt x="1256" y="6115"/>
                </a:lnTo>
                <a:cubicBezTo>
                  <a:pt x="1384" y="5924"/>
                  <a:pt x="1956" y="5114"/>
                  <a:pt x="2147" y="4048"/>
                </a:cubicBezTo>
                <a:cubicBezTo>
                  <a:pt x="2419" y="4092"/>
                  <a:pt x="2683" y="4113"/>
                  <a:pt x="2939" y="4113"/>
                </a:cubicBezTo>
                <a:cubicBezTo>
                  <a:pt x="4777" y="4113"/>
                  <a:pt x="6182" y="3052"/>
                  <a:pt x="6950" y="2298"/>
                </a:cubicBezTo>
                <a:cubicBezTo>
                  <a:pt x="7062" y="2728"/>
                  <a:pt x="7411" y="3651"/>
                  <a:pt x="8349" y="4302"/>
                </a:cubicBezTo>
                <a:cubicBezTo>
                  <a:pt x="8635" y="5511"/>
                  <a:pt x="9240" y="6259"/>
                  <a:pt x="9240" y="6259"/>
                </a:cubicBezTo>
                <a:cubicBezTo>
                  <a:pt x="9288" y="5559"/>
                  <a:pt x="9288" y="4955"/>
                  <a:pt x="9256" y="4429"/>
                </a:cubicBezTo>
                <a:cubicBezTo>
                  <a:pt x="9240" y="4111"/>
                  <a:pt x="9193" y="3587"/>
                  <a:pt x="9049" y="3094"/>
                </a:cubicBezTo>
                <a:lnTo>
                  <a:pt x="8953" y="2760"/>
                </a:lnTo>
                <a:lnTo>
                  <a:pt x="9144" y="2807"/>
                </a:lnTo>
                <a:cubicBezTo>
                  <a:pt x="9019" y="1920"/>
                  <a:pt x="7420" y="0"/>
                  <a:pt x="5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5" name="Google Shape;2045;p56"/>
          <p:cNvGrpSpPr/>
          <p:nvPr/>
        </p:nvGrpSpPr>
        <p:grpSpPr>
          <a:xfrm>
            <a:off x="6611515" y="3347094"/>
            <a:ext cx="1225642" cy="670914"/>
            <a:chOff x="6611515" y="3347094"/>
            <a:chExt cx="1225642" cy="670914"/>
          </a:xfrm>
        </p:grpSpPr>
        <p:sp>
          <p:nvSpPr>
            <p:cNvPr id="2046" name="Google Shape;2046;p56"/>
            <p:cNvSpPr/>
            <p:nvPr/>
          </p:nvSpPr>
          <p:spPr>
            <a:xfrm>
              <a:off x="6617662" y="3618713"/>
              <a:ext cx="1213268" cy="393143"/>
            </a:xfrm>
            <a:custGeom>
              <a:rect b="b" l="l" r="r" t="t"/>
              <a:pathLst>
                <a:path extrusionOk="0" h="6076" w="18751">
                  <a:moveTo>
                    <a:pt x="4422" y="0"/>
                  </a:moveTo>
                  <a:cubicBezTo>
                    <a:pt x="4422" y="0"/>
                    <a:pt x="1" y="2243"/>
                    <a:pt x="1" y="6075"/>
                  </a:cubicBezTo>
                  <a:lnTo>
                    <a:pt x="18751" y="6075"/>
                  </a:lnTo>
                  <a:cubicBezTo>
                    <a:pt x="18751" y="2243"/>
                    <a:pt x="14154" y="0"/>
                    <a:pt x="141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6908900" y="3598000"/>
              <a:ext cx="621800" cy="77875"/>
            </a:xfrm>
            <a:custGeom>
              <a:rect b="b" l="l" r="r" t="t"/>
              <a:pathLst>
                <a:path extrusionOk="0" h="3115" w="24872">
                  <a:moveTo>
                    <a:pt x="0" y="854"/>
                  </a:moveTo>
                  <a:lnTo>
                    <a:pt x="2901" y="86"/>
                  </a:lnTo>
                  <a:lnTo>
                    <a:pt x="6954" y="811"/>
                  </a:lnTo>
                  <a:lnTo>
                    <a:pt x="10367" y="1110"/>
                  </a:lnTo>
                  <a:lnTo>
                    <a:pt x="14250" y="1024"/>
                  </a:lnTo>
                  <a:lnTo>
                    <a:pt x="18089" y="768"/>
                  </a:lnTo>
                  <a:lnTo>
                    <a:pt x="20180" y="384"/>
                  </a:lnTo>
                  <a:lnTo>
                    <a:pt x="21971" y="0"/>
                  </a:lnTo>
                  <a:lnTo>
                    <a:pt x="24872" y="939"/>
                  </a:lnTo>
                  <a:lnTo>
                    <a:pt x="21502" y="2005"/>
                  </a:lnTo>
                  <a:lnTo>
                    <a:pt x="16767" y="2816"/>
                  </a:lnTo>
                  <a:lnTo>
                    <a:pt x="11477" y="3115"/>
                  </a:lnTo>
                  <a:lnTo>
                    <a:pt x="6442" y="2731"/>
                  </a:lnTo>
                  <a:lnTo>
                    <a:pt x="2646" y="2005"/>
                  </a:lnTo>
                  <a:close/>
                </a:path>
              </a:pathLst>
            </a:custGeom>
            <a:solidFill>
              <a:schemeClr val="accent1"/>
            </a:solidFill>
            <a:ln>
              <a:noFill/>
            </a:ln>
          </p:spPr>
        </p:sp>
        <p:sp>
          <p:nvSpPr>
            <p:cNvPr id="2048" name="Google Shape;2048;p56"/>
            <p:cNvSpPr/>
            <p:nvPr/>
          </p:nvSpPr>
          <p:spPr>
            <a:xfrm>
              <a:off x="6611515" y="3612760"/>
              <a:ext cx="1225642" cy="405247"/>
            </a:xfrm>
            <a:custGeom>
              <a:rect b="b" l="l" r="r" t="t"/>
              <a:pathLst>
                <a:path extrusionOk="0" h="6263" w="18942">
                  <a:moveTo>
                    <a:pt x="14255" y="1"/>
                  </a:moveTo>
                  <a:cubicBezTo>
                    <a:pt x="14217" y="1"/>
                    <a:pt x="14181" y="27"/>
                    <a:pt x="14170" y="61"/>
                  </a:cubicBezTo>
                  <a:cubicBezTo>
                    <a:pt x="14139" y="109"/>
                    <a:pt x="14154" y="173"/>
                    <a:pt x="14202" y="188"/>
                  </a:cubicBezTo>
                  <a:cubicBezTo>
                    <a:pt x="14249" y="204"/>
                    <a:pt x="18670" y="2399"/>
                    <a:pt x="18750" y="6072"/>
                  </a:cubicBezTo>
                  <a:lnTo>
                    <a:pt x="191" y="6072"/>
                  </a:lnTo>
                  <a:cubicBezTo>
                    <a:pt x="239" y="4180"/>
                    <a:pt x="1400" y="2685"/>
                    <a:pt x="2370" y="1778"/>
                  </a:cubicBezTo>
                  <a:cubicBezTo>
                    <a:pt x="3452" y="760"/>
                    <a:pt x="4548" y="188"/>
                    <a:pt x="4565" y="188"/>
                  </a:cubicBezTo>
                  <a:cubicBezTo>
                    <a:pt x="4612" y="156"/>
                    <a:pt x="4629" y="109"/>
                    <a:pt x="4612" y="61"/>
                  </a:cubicBezTo>
                  <a:cubicBezTo>
                    <a:pt x="4588" y="25"/>
                    <a:pt x="4547" y="7"/>
                    <a:pt x="4508" y="7"/>
                  </a:cubicBezTo>
                  <a:cubicBezTo>
                    <a:pt x="4494" y="7"/>
                    <a:pt x="4481" y="9"/>
                    <a:pt x="4470" y="14"/>
                  </a:cubicBezTo>
                  <a:cubicBezTo>
                    <a:pt x="4421" y="29"/>
                    <a:pt x="0" y="2319"/>
                    <a:pt x="0" y="6167"/>
                  </a:cubicBezTo>
                  <a:cubicBezTo>
                    <a:pt x="0" y="6216"/>
                    <a:pt x="49" y="6263"/>
                    <a:pt x="96" y="6263"/>
                  </a:cubicBezTo>
                  <a:lnTo>
                    <a:pt x="18846" y="6263"/>
                  </a:lnTo>
                  <a:cubicBezTo>
                    <a:pt x="18893" y="6263"/>
                    <a:pt x="18941" y="6216"/>
                    <a:pt x="18941" y="6167"/>
                  </a:cubicBezTo>
                  <a:cubicBezTo>
                    <a:pt x="18941" y="2319"/>
                    <a:pt x="14345" y="29"/>
                    <a:pt x="14298" y="14"/>
                  </a:cubicBezTo>
                  <a:cubicBezTo>
                    <a:pt x="14284" y="5"/>
                    <a:pt x="14269" y="1"/>
                    <a:pt x="142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6897562" y="3347094"/>
              <a:ext cx="644203" cy="334525"/>
            </a:xfrm>
            <a:custGeom>
              <a:rect b="b" l="l" r="r" t="t"/>
              <a:pathLst>
                <a:path extrusionOk="0" h="5170" w="9956">
                  <a:moveTo>
                    <a:pt x="3134" y="0"/>
                  </a:moveTo>
                  <a:cubicBezTo>
                    <a:pt x="3085" y="0"/>
                    <a:pt x="3038" y="48"/>
                    <a:pt x="3038" y="95"/>
                  </a:cubicBezTo>
                  <a:lnTo>
                    <a:pt x="3038" y="2625"/>
                  </a:lnTo>
                  <a:cubicBezTo>
                    <a:pt x="2911" y="2784"/>
                    <a:pt x="2052" y="3770"/>
                    <a:pt x="80" y="4120"/>
                  </a:cubicBezTo>
                  <a:cubicBezTo>
                    <a:pt x="49" y="4120"/>
                    <a:pt x="17" y="4151"/>
                    <a:pt x="0" y="4183"/>
                  </a:cubicBezTo>
                  <a:cubicBezTo>
                    <a:pt x="0" y="4230"/>
                    <a:pt x="17" y="4262"/>
                    <a:pt x="49" y="4294"/>
                  </a:cubicBezTo>
                  <a:cubicBezTo>
                    <a:pt x="96" y="4326"/>
                    <a:pt x="1431" y="5169"/>
                    <a:pt x="5074" y="5169"/>
                  </a:cubicBezTo>
                  <a:cubicBezTo>
                    <a:pt x="7618" y="5169"/>
                    <a:pt x="9860" y="4310"/>
                    <a:pt x="9877" y="4294"/>
                  </a:cubicBezTo>
                  <a:cubicBezTo>
                    <a:pt x="9924" y="4279"/>
                    <a:pt x="9955" y="4247"/>
                    <a:pt x="9940" y="4198"/>
                  </a:cubicBezTo>
                  <a:cubicBezTo>
                    <a:pt x="9940" y="4151"/>
                    <a:pt x="9908" y="4120"/>
                    <a:pt x="9860" y="4120"/>
                  </a:cubicBezTo>
                  <a:cubicBezTo>
                    <a:pt x="9097" y="3961"/>
                    <a:pt x="7078" y="3371"/>
                    <a:pt x="6902" y="2656"/>
                  </a:cubicBezTo>
                  <a:lnTo>
                    <a:pt x="6902" y="95"/>
                  </a:lnTo>
                  <a:cubicBezTo>
                    <a:pt x="6902" y="48"/>
                    <a:pt x="6870" y="0"/>
                    <a:pt x="6807" y="0"/>
                  </a:cubicBezTo>
                  <a:cubicBezTo>
                    <a:pt x="6760" y="0"/>
                    <a:pt x="6711" y="48"/>
                    <a:pt x="6711" y="95"/>
                  </a:cubicBezTo>
                  <a:lnTo>
                    <a:pt x="6711" y="2656"/>
                  </a:lnTo>
                  <a:lnTo>
                    <a:pt x="6711" y="2672"/>
                  </a:lnTo>
                  <a:cubicBezTo>
                    <a:pt x="6887" y="3499"/>
                    <a:pt x="8747" y="4039"/>
                    <a:pt x="9510" y="4230"/>
                  </a:cubicBezTo>
                  <a:cubicBezTo>
                    <a:pt x="8810" y="4453"/>
                    <a:pt x="7029" y="4978"/>
                    <a:pt x="5074" y="4978"/>
                  </a:cubicBezTo>
                  <a:cubicBezTo>
                    <a:pt x="2339" y="4978"/>
                    <a:pt x="907" y="4485"/>
                    <a:pt x="382" y="4247"/>
                  </a:cubicBezTo>
                  <a:cubicBezTo>
                    <a:pt x="2402" y="3817"/>
                    <a:pt x="3181" y="2767"/>
                    <a:pt x="3213" y="2720"/>
                  </a:cubicBezTo>
                  <a:cubicBezTo>
                    <a:pt x="3229" y="2704"/>
                    <a:pt x="3229" y="2672"/>
                    <a:pt x="3229" y="2656"/>
                  </a:cubicBezTo>
                  <a:lnTo>
                    <a:pt x="3229" y="95"/>
                  </a:lnTo>
                  <a:cubicBezTo>
                    <a:pt x="3229" y="48"/>
                    <a:pt x="3197" y="0"/>
                    <a:pt x="3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7105384" y="3360487"/>
              <a:ext cx="237791" cy="104304"/>
            </a:xfrm>
            <a:custGeom>
              <a:rect b="b" l="l" r="r" t="t"/>
              <a:pathLst>
                <a:path extrusionOk="0" h="1612" w="3675">
                  <a:moveTo>
                    <a:pt x="3563" y="0"/>
                  </a:moveTo>
                  <a:cubicBezTo>
                    <a:pt x="3563" y="0"/>
                    <a:pt x="2948" y="445"/>
                    <a:pt x="1893" y="445"/>
                  </a:cubicBezTo>
                  <a:cubicBezTo>
                    <a:pt x="1365" y="445"/>
                    <a:pt x="727" y="334"/>
                    <a:pt x="1" y="0"/>
                  </a:cubicBezTo>
                  <a:lnTo>
                    <a:pt x="1" y="0"/>
                  </a:lnTo>
                  <a:cubicBezTo>
                    <a:pt x="1" y="1"/>
                    <a:pt x="717" y="1611"/>
                    <a:pt x="2163" y="1611"/>
                  </a:cubicBezTo>
                  <a:cubicBezTo>
                    <a:pt x="2211" y="1611"/>
                    <a:pt x="2258" y="1610"/>
                    <a:pt x="2307" y="1606"/>
                  </a:cubicBezTo>
                  <a:cubicBezTo>
                    <a:pt x="2307" y="1606"/>
                    <a:pt x="3420" y="1591"/>
                    <a:pt x="3675" y="493"/>
                  </a:cubicBezTo>
                  <a:lnTo>
                    <a:pt x="35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6977792" y="3593026"/>
              <a:ext cx="484770" cy="40182"/>
            </a:xfrm>
            <a:custGeom>
              <a:rect b="b" l="l" r="r" t="t"/>
              <a:pathLst>
                <a:path extrusionOk="0" h="621" w="7492">
                  <a:moveTo>
                    <a:pt x="49" y="0"/>
                  </a:moveTo>
                  <a:lnTo>
                    <a:pt x="1" y="191"/>
                  </a:lnTo>
                  <a:cubicBezTo>
                    <a:pt x="17" y="191"/>
                    <a:pt x="1544" y="620"/>
                    <a:pt x="3738" y="620"/>
                  </a:cubicBezTo>
                  <a:cubicBezTo>
                    <a:pt x="4852" y="620"/>
                    <a:pt x="6139" y="525"/>
                    <a:pt x="7492" y="191"/>
                  </a:cubicBezTo>
                  <a:lnTo>
                    <a:pt x="7443" y="0"/>
                  </a:lnTo>
                  <a:cubicBezTo>
                    <a:pt x="6102" y="326"/>
                    <a:pt x="4831" y="435"/>
                    <a:pt x="3734" y="435"/>
                  </a:cubicBezTo>
                  <a:cubicBezTo>
                    <a:pt x="1564" y="435"/>
                    <a:pt x="70" y="11"/>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52" name="Google Shape;2052;p56"/>
          <p:cNvCxnSpPr/>
          <p:nvPr/>
        </p:nvCxnSpPr>
        <p:spPr>
          <a:xfrm>
            <a:off x="3497425" y="2366013"/>
            <a:ext cx="2863800" cy="0"/>
          </a:xfrm>
          <a:prstGeom prst="straightConnector1">
            <a:avLst/>
          </a:prstGeom>
          <a:noFill/>
          <a:ln cap="flat" cmpd="sng" w="9525">
            <a:solidFill>
              <a:schemeClr val="dk2"/>
            </a:solidFill>
            <a:prstDash val="dash"/>
            <a:round/>
            <a:headEnd len="med" w="med" type="none"/>
            <a:tailEnd len="med" w="med" type="none"/>
          </a:ln>
        </p:spPr>
      </p:cxnSp>
      <p:cxnSp>
        <p:nvCxnSpPr>
          <p:cNvPr id="2053" name="Google Shape;2053;p56"/>
          <p:cNvCxnSpPr/>
          <p:nvPr/>
        </p:nvCxnSpPr>
        <p:spPr>
          <a:xfrm>
            <a:off x="6373550" y="1515975"/>
            <a:ext cx="0" cy="2634000"/>
          </a:xfrm>
          <a:prstGeom prst="straightConnector1">
            <a:avLst/>
          </a:prstGeom>
          <a:noFill/>
          <a:ln cap="flat" cmpd="sng" w="9525">
            <a:solidFill>
              <a:schemeClr val="dk2"/>
            </a:solidFill>
            <a:prstDash val="dash"/>
            <a:round/>
            <a:headEnd len="med" w="med" type="none"/>
            <a:tailEnd len="med" w="med" type="none"/>
          </a:ln>
        </p:spPr>
      </p:cxnSp>
      <p:grpSp>
        <p:nvGrpSpPr>
          <p:cNvPr id="2054" name="Google Shape;2054;p56"/>
          <p:cNvGrpSpPr/>
          <p:nvPr/>
        </p:nvGrpSpPr>
        <p:grpSpPr>
          <a:xfrm>
            <a:off x="5591553" y="2811554"/>
            <a:ext cx="572164" cy="308888"/>
            <a:chOff x="5591553" y="2811554"/>
            <a:chExt cx="572164" cy="308888"/>
          </a:xfrm>
        </p:grpSpPr>
        <p:sp>
          <p:nvSpPr>
            <p:cNvPr id="2055" name="Google Shape;2055;p56"/>
            <p:cNvSpPr/>
            <p:nvPr/>
          </p:nvSpPr>
          <p:spPr>
            <a:xfrm>
              <a:off x="5665634" y="2909315"/>
              <a:ext cx="236682" cy="188349"/>
            </a:xfrm>
            <a:custGeom>
              <a:rect b="b" l="l" r="r" t="t"/>
              <a:pathLst>
                <a:path extrusionOk="0" h="2911" w="3658">
                  <a:moveTo>
                    <a:pt x="1368" y="1"/>
                  </a:moveTo>
                  <a:lnTo>
                    <a:pt x="0" y="207"/>
                  </a:lnTo>
                  <a:cubicBezTo>
                    <a:pt x="811" y="2768"/>
                    <a:pt x="3658" y="2910"/>
                    <a:pt x="3658" y="2910"/>
                  </a:cubicBezTo>
                  <a:cubicBezTo>
                    <a:pt x="1669" y="2132"/>
                    <a:pt x="1368" y="48"/>
                    <a:pt x="1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5682068" y="2846104"/>
              <a:ext cx="481645" cy="274339"/>
            </a:xfrm>
            <a:custGeom>
              <a:rect b="b" l="l" r="r" t="t"/>
              <a:pathLst>
                <a:path extrusionOk="0" h="4240" w="7444">
                  <a:moveTo>
                    <a:pt x="1653" y="0"/>
                  </a:moveTo>
                  <a:cubicBezTo>
                    <a:pt x="1121" y="0"/>
                    <a:pt x="568" y="103"/>
                    <a:pt x="1" y="342"/>
                  </a:cubicBezTo>
                  <a:cubicBezTo>
                    <a:pt x="1" y="342"/>
                    <a:pt x="2539" y="4239"/>
                    <a:pt x="5889" y="4239"/>
                  </a:cubicBezTo>
                  <a:cubicBezTo>
                    <a:pt x="6391" y="4239"/>
                    <a:pt x="6911" y="4152"/>
                    <a:pt x="7443" y="3951"/>
                  </a:cubicBezTo>
                  <a:cubicBezTo>
                    <a:pt x="7443" y="3951"/>
                    <a:pt x="4954" y="0"/>
                    <a:pt x="16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5596664" y="2817701"/>
              <a:ext cx="561877" cy="266380"/>
            </a:xfrm>
            <a:custGeom>
              <a:rect b="b" l="l" r="r" t="t"/>
              <a:pathLst>
                <a:path extrusionOk="0" h="4117" w="8684">
                  <a:moveTo>
                    <a:pt x="4183" y="1"/>
                  </a:moveTo>
                  <a:cubicBezTo>
                    <a:pt x="1845" y="1"/>
                    <a:pt x="509" y="1576"/>
                    <a:pt x="127" y="2227"/>
                  </a:cubicBezTo>
                  <a:cubicBezTo>
                    <a:pt x="49" y="2354"/>
                    <a:pt x="0" y="2513"/>
                    <a:pt x="0" y="2657"/>
                  </a:cubicBezTo>
                  <a:lnTo>
                    <a:pt x="0" y="4072"/>
                  </a:lnTo>
                  <a:cubicBezTo>
                    <a:pt x="0" y="4100"/>
                    <a:pt x="27" y="4117"/>
                    <a:pt x="56" y="4117"/>
                  </a:cubicBezTo>
                  <a:cubicBezTo>
                    <a:pt x="77" y="4117"/>
                    <a:pt x="99" y="4108"/>
                    <a:pt x="112" y="4088"/>
                  </a:cubicBezTo>
                  <a:cubicBezTo>
                    <a:pt x="445" y="3579"/>
                    <a:pt x="1718" y="1989"/>
                    <a:pt x="4183" y="1894"/>
                  </a:cubicBezTo>
                  <a:cubicBezTo>
                    <a:pt x="4252" y="1891"/>
                    <a:pt x="4319" y="1890"/>
                    <a:pt x="4386" y="1890"/>
                  </a:cubicBezTo>
                  <a:cubicBezTo>
                    <a:pt x="6760" y="1890"/>
                    <a:pt x="8170" y="3498"/>
                    <a:pt x="8573" y="4008"/>
                  </a:cubicBezTo>
                  <a:cubicBezTo>
                    <a:pt x="8583" y="4024"/>
                    <a:pt x="8599" y="4032"/>
                    <a:pt x="8616" y="4032"/>
                  </a:cubicBezTo>
                  <a:cubicBezTo>
                    <a:pt x="8648" y="4032"/>
                    <a:pt x="8683" y="4003"/>
                    <a:pt x="8683" y="3961"/>
                  </a:cubicBezTo>
                  <a:lnTo>
                    <a:pt x="8683" y="2513"/>
                  </a:lnTo>
                  <a:cubicBezTo>
                    <a:pt x="8683" y="2450"/>
                    <a:pt x="8668" y="2227"/>
                    <a:pt x="8651" y="2180"/>
                  </a:cubicBezTo>
                  <a:cubicBezTo>
                    <a:pt x="8413" y="1735"/>
                    <a:pt x="7078" y="1"/>
                    <a:pt x="4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5591553" y="2811554"/>
              <a:ext cx="572164" cy="277897"/>
            </a:xfrm>
            <a:custGeom>
              <a:rect b="b" l="l" r="r" t="t"/>
              <a:pathLst>
                <a:path extrusionOk="0" h="4295" w="8843">
                  <a:moveTo>
                    <a:pt x="4262" y="176"/>
                  </a:moveTo>
                  <a:cubicBezTo>
                    <a:pt x="7490" y="176"/>
                    <a:pt x="8635" y="2290"/>
                    <a:pt x="8652" y="2322"/>
                  </a:cubicBezTo>
                  <a:cubicBezTo>
                    <a:pt x="8667" y="2354"/>
                    <a:pt x="8667" y="2529"/>
                    <a:pt x="8667" y="2608"/>
                  </a:cubicBezTo>
                  <a:lnTo>
                    <a:pt x="8667" y="3993"/>
                  </a:lnTo>
                  <a:cubicBezTo>
                    <a:pt x="8232" y="3434"/>
                    <a:pt x="6798" y="1890"/>
                    <a:pt x="4440" y="1890"/>
                  </a:cubicBezTo>
                  <a:cubicBezTo>
                    <a:pt x="4381" y="1890"/>
                    <a:pt x="4322" y="1891"/>
                    <a:pt x="4262" y="1893"/>
                  </a:cubicBezTo>
                  <a:cubicBezTo>
                    <a:pt x="1860" y="1989"/>
                    <a:pt x="588" y="3484"/>
                    <a:pt x="175" y="4056"/>
                  </a:cubicBezTo>
                  <a:lnTo>
                    <a:pt x="175" y="2752"/>
                  </a:lnTo>
                  <a:cubicBezTo>
                    <a:pt x="175" y="2625"/>
                    <a:pt x="206" y="2481"/>
                    <a:pt x="270" y="2370"/>
                  </a:cubicBezTo>
                  <a:cubicBezTo>
                    <a:pt x="414" y="2148"/>
                    <a:pt x="1654" y="176"/>
                    <a:pt x="4262" y="176"/>
                  </a:cubicBezTo>
                  <a:close/>
                  <a:moveTo>
                    <a:pt x="4262" y="0"/>
                  </a:moveTo>
                  <a:cubicBezTo>
                    <a:pt x="1559" y="0"/>
                    <a:pt x="270" y="2052"/>
                    <a:pt x="128" y="2275"/>
                  </a:cubicBezTo>
                  <a:cubicBezTo>
                    <a:pt x="47" y="2418"/>
                    <a:pt x="0" y="2593"/>
                    <a:pt x="0" y="2752"/>
                  </a:cubicBezTo>
                  <a:lnTo>
                    <a:pt x="0" y="4167"/>
                  </a:lnTo>
                  <a:cubicBezTo>
                    <a:pt x="0" y="4215"/>
                    <a:pt x="32" y="4279"/>
                    <a:pt x="96" y="4294"/>
                  </a:cubicBezTo>
                  <a:lnTo>
                    <a:pt x="143" y="4294"/>
                  </a:lnTo>
                  <a:cubicBezTo>
                    <a:pt x="191" y="4294"/>
                    <a:pt x="223" y="4279"/>
                    <a:pt x="255" y="4230"/>
                  </a:cubicBezTo>
                  <a:cubicBezTo>
                    <a:pt x="573" y="3753"/>
                    <a:pt x="1828" y="2163"/>
                    <a:pt x="4262" y="2068"/>
                  </a:cubicBezTo>
                  <a:cubicBezTo>
                    <a:pt x="4319" y="2066"/>
                    <a:pt x="4375" y="2065"/>
                    <a:pt x="4431" y="2065"/>
                  </a:cubicBezTo>
                  <a:cubicBezTo>
                    <a:pt x="6779" y="2065"/>
                    <a:pt x="8199" y="3654"/>
                    <a:pt x="8571" y="4152"/>
                  </a:cubicBezTo>
                  <a:cubicBezTo>
                    <a:pt x="8606" y="4185"/>
                    <a:pt x="8649" y="4211"/>
                    <a:pt x="8694" y="4211"/>
                  </a:cubicBezTo>
                  <a:cubicBezTo>
                    <a:pt x="8711" y="4211"/>
                    <a:pt x="8729" y="4208"/>
                    <a:pt x="8747" y="4199"/>
                  </a:cubicBezTo>
                  <a:cubicBezTo>
                    <a:pt x="8811" y="4183"/>
                    <a:pt x="8842" y="4135"/>
                    <a:pt x="8842" y="4056"/>
                  </a:cubicBezTo>
                  <a:lnTo>
                    <a:pt x="8842" y="2608"/>
                  </a:lnTo>
                  <a:cubicBezTo>
                    <a:pt x="8842" y="2593"/>
                    <a:pt x="8842" y="2322"/>
                    <a:pt x="8794" y="2243"/>
                  </a:cubicBezTo>
                  <a:cubicBezTo>
                    <a:pt x="8794" y="2227"/>
                    <a:pt x="7585" y="0"/>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9" name="Google Shape;2059;p56">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062" name="Google Shape;2062;p56"/>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063" name="Google Shape;2063;p56">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064" name="Google Shape;2064;p56">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065" name="Google Shape;2065;p56">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066" name="Google Shape;2066;p56">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067" name="Google Shape;2067;p56">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1" name="Shape 2071"/>
        <p:cNvGrpSpPr/>
        <p:nvPr/>
      </p:nvGrpSpPr>
      <p:grpSpPr>
        <a:xfrm>
          <a:off x="0" y="0"/>
          <a:ext cx="0" cy="0"/>
          <a:chOff x="0" y="0"/>
          <a:chExt cx="0" cy="0"/>
        </a:xfrm>
      </p:grpSpPr>
      <p:sp>
        <p:nvSpPr>
          <p:cNvPr id="2072" name="Google Shape;2072;p57"/>
          <p:cNvSpPr txBox="1"/>
          <p:nvPr>
            <p:ph type="title"/>
          </p:nvPr>
        </p:nvSpPr>
        <p:spPr>
          <a:xfrm>
            <a:off x="1322150" y="1192688"/>
            <a:ext cx="4045200" cy="165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a:t>Una imagen siempre refuerza el </a:t>
            </a:r>
            <a:r>
              <a:rPr lang="es-419"/>
              <a:t>concepto</a:t>
            </a:r>
            <a:endParaRPr/>
          </a:p>
        </p:txBody>
      </p:sp>
      <p:sp>
        <p:nvSpPr>
          <p:cNvPr id="2073" name="Google Shape;2073;p57"/>
          <p:cNvSpPr txBox="1"/>
          <p:nvPr>
            <p:ph idx="1" type="subTitle"/>
          </p:nvPr>
        </p:nvSpPr>
        <p:spPr>
          <a:xfrm>
            <a:off x="1322150" y="2826413"/>
            <a:ext cx="4045200" cy="11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Las imágenes revelan grandes cantidades de datos, así que recuerda: usa una imagen en lugar de textos largos. El público lo agradecerá</a:t>
            </a:r>
            <a:endParaRPr/>
          </a:p>
        </p:txBody>
      </p:sp>
      <p:grpSp>
        <p:nvGrpSpPr>
          <p:cNvPr id="2074" name="Google Shape;2074;p57"/>
          <p:cNvGrpSpPr/>
          <p:nvPr/>
        </p:nvGrpSpPr>
        <p:grpSpPr>
          <a:xfrm>
            <a:off x="5329828" y="1208983"/>
            <a:ext cx="2559533" cy="2725518"/>
            <a:chOff x="1049038" y="1556551"/>
            <a:chExt cx="2188196" cy="2330100"/>
          </a:xfrm>
        </p:grpSpPr>
        <p:sp>
          <p:nvSpPr>
            <p:cNvPr id="2075" name="Google Shape;2075;p57"/>
            <p:cNvSpPr/>
            <p:nvPr/>
          </p:nvSpPr>
          <p:spPr>
            <a:xfrm>
              <a:off x="1116440" y="1607614"/>
              <a:ext cx="2043000" cy="2227800"/>
            </a:xfrm>
            <a:prstGeom prst="rect">
              <a:avLst/>
            </a:prstGeom>
            <a:solidFill>
              <a:schemeClr val="lt2"/>
            </a:solidFill>
            <a:ln>
              <a:noFill/>
            </a:ln>
            <a:effectLst>
              <a:outerShdw blurRad="57150"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7"/>
            <p:cNvSpPr/>
            <p:nvPr/>
          </p:nvSpPr>
          <p:spPr>
            <a:xfrm rot="-176231">
              <a:off x="1116172" y="1607866"/>
              <a:ext cx="2043284" cy="2227470"/>
            </a:xfrm>
            <a:prstGeom prst="rect">
              <a:avLst/>
            </a:prstGeom>
            <a:solidFill>
              <a:schemeClr val="lt2"/>
            </a:solidFill>
            <a:ln>
              <a:noFill/>
            </a:ln>
            <a:effectLst>
              <a:outerShdw blurRad="71438"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7"/>
            <p:cNvSpPr/>
            <p:nvPr/>
          </p:nvSpPr>
          <p:spPr>
            <a:xfrm>
              <a:off x="1049038" y="3086179"/>
              <a:ext cx="183633" cy="515070"/>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sp>
          <p:nvSpPr>
            <p:cNvPr id="2078" name="Google Shape;2078;p57"/>
            <p:cNvSpPr/>
            <p:nvPr/>
          </p:nvSpPr>
          <p:spPr>
            <a:xfrm>
              <a:off x="3053601" y="1783719"/>
              <a:ext cx="183633" cy="515070"/>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grpSp>
      <p:sp>
        <p:nvSpPr>
          <p:cNvPr id="2079" name="Google Shape;2079;p57">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7">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7"/>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082" name="Google Shape;2082;p57"/>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pic>
        <p:nvPicPr>
          <p:cNvPr id="2083" name="Google Shape;2083;p57"/>
          <p:cNvPicPr preferRelativeResize="0"/>
          <p:nvPr/>
        </p:nvPicPr>
        <p:blipFill rotWithShape="1">
          <a:blip r:embed="rId3">
            <a:alphaModFix/>
          </a:blip>
          <a:srcRect b="23140" l="1996" r="-334" t="7"/>
          <a:stretch/>
        </p:blipFill>
        <p:spPr>
          <a:xfrm rot="-122855">
            <a:off x="5678868" y="1442999"/>
            <a:ext cx="1923264" cy="2260451"/>
          </a:xfrm>
          <a:prstGeom prst="rect">
            <a:avLst/>
          </a:prstGeom>
          <a:noFill/>
          <a:ln>
            <a:noFill/>
          </a:ln>
        </p:spPr>
      </p:pic>
      <p:sp>
        <p:nvSpPr>
          <p:cNvPr id="2084" name="Google Shape;2084;p57">
            <a:hlinkClick action="ppaction://hlinksldjump" r:id="rId4"/>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085" name="Google Shape;2085;p57">
            <a:hlinkClick action="ppaction://hlinksldjump" r:id="rId5"/>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086" name="Google Shape;2086;p57">
            <a:hlinkClick action="ppaction://hlinksldjump" r:id="rId6"/>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087" name="Google Shape;2087;p57">
            <a:hlinkClick action="ppaction://hlinksldjump" r:id="rId7"/>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088" name="Google Shape;2088;p57">
            <a:hlinkClick action="ppaction://hlinksldjump" r:id="rId8"/>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92" name="Shape 2092"/>
        <p:cNvGrpSpPr/>
        <p:nvPr/>
      </p:nvGrpSpPr>
      <p:grpSpPr>
        <a:xfrm>
          <a:off x="0" y="0"/>
          <a:ext cx="0" cy="0"/>
          <a:chOff x="0" y="0"/>
          <a:chExt cx="0" cy="0"/>
        </a:xfrm>
      </p:grpSpPr>
      <p:grpSp>
        <p:nvGrpSpPr>
          <p:cNvPr id="2093" name="Google Shape;2093;p58"/>
          <p:cNvGrpSpPr/>
          <p:nvPr/>
        </p:nvGrpSpPr>
        <p:grpSpPr>
          <a:xfrm>
            <a:off x="664653" y="662473"/>
            <a:ext cx="2702383" cy="1356000"/>
            <a:chOff x="664653" y="662473"/>
            <a:chExt cx="2702383" cy="1356000"/>
          </a:xfrm>
        </p:grpSpPr>
        <p:sp>
          <p:nvSpPr>
            <p:cNvPr id="2094" name="Google Shape;2094;p58"/>
            <p:cNvSpPr/>
            <p:nvPr/>
          </p:nvSpPr>
          <p:spPr>
            <a:xfrm>
              <a:off x="762125" y="714650"/>
              <a:ext cx="2517900" cy="1251900"/>
            </a:xfrm>
            <a:prstGeom prst="rect">
              <a:avLst/>
            </a:prstGeom>
            <a:solidFill>
              <a:schemeClr val="lt2"/>
            </a:solidFill>
            <a:ln>
              <a:noFill/>
            </a:ln>
            <a:effectLst>
              <a:outerShdw blurRad="57150"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8"/>
            <p:cNvSpPr/>
            <p:nvPr/>
          </p:nvSpPr>
          <p:spPr>
            <a:xfrm rot="-143805">
              <a:off x="762081" y="714579"/>
              <a:ext cx="2518003" cy="1251789"/>
            </a:xfrm>
            <a:prstGeom prst="rect">
              <a:avLst/>
            </a:prstGeom>
            <a:solidFill>
              <a:schemeClr val="lt2"/>
            </a:solidFill>
            <a:ln>
              <a:noFill/>
            </a:ln>
            <a:effectLst>
              <a:outerShdw blurRad="57150"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8"/>
            <p:cNvSpPr/>
            <p:nvPr/>
          </p:nvSpPr>
          <p:spPr>
            <a:xfrm>
              <a:off x="664653" y="1352264"/>
              <a:ext cx="214795" cy="602475"/>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sp>
          <p:nvSpPr>
            <p:cNvPr id="2097" name="Google Shape;2097;p58"/>
            <p:cNvSpPr/>
            <p:nvPr/>
          </p:nvSpPr>
          <p:spPr>
            <a:xfrm>
              <a:off x="3152241" y="749802"/>
              <a:ext cx="214795" cy="602475"/>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grpSp>
      <p:sp>
        <p:nvSpPr>
          <p:cNvPr id="2098" name="Google Shape;2098;p58"/>
          <p:cNvSpPr txBox="1"/>
          <p:nvPr>
            <p:ph idx="1" type="subTitle"/>
          </p:nvPr>
        </p:nvSpPr>
        <p:spPr>
          <a:xfrm>
            <a:off x="826175" y="989900"/>
            <a:ext cx="2389800" cy="650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s-419"/>
              <a:t>Una imagen vale más que mil palabras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2" name="Shape 2102"/>
        <p:cNvGrpSpPr/>
        <p:nvPr/>
      </p:nvGrpSpPr>
      <p:grpSpPr>
        <a:xfrm>
          <a:off x="0" y="0"/>
          <a:ext cx="0" cy="0"/>
          <a:chOff x="0" y="0"/>
          <a:chExt cx="0" cy="0"/>
        </a:xfrm>
      </p:grpSpPr>
      <p:sp>
        <p:nvSpPr>
          <p:cNvPr id="2103" name="Google Shape;2103;p59"/>
          <p:cNvSpPr txBox="1"/>
          <p:nvPr>
            <p:ph idx="1" type="subTitle"/>
          </p:nvPr>
        </p:nvSpPr>
        <p:spPr>
          <a:xfrm>
            <a:off x="1795450" y="3509675"/>
            <a:ext cx="5304900" cy="3915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s-419"/>
              <a:t>Describe en qué consiste esta sección si lo necesitas</a:t>
            </a:r>
            <a:endParaRPr/>
          </a:p>
        </p:txBody>
      </p:sp>
      <p:sp>
        <p:nvSpPr>
          <p:cNvPr id="2104" name="Google Shape;2104;p59"/>
          <p:cNvSpPr txBox="1"/>
          <p:nvPr>
            <p:ph type="title"/>
          </p:nvPr>
        </p:nvSpPr>
        <p:spPr>
          <a:xfrm>
            <a:off x="2714775" y="2688750"/>
            <a:ext cx="3466200" cy="67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419"/>
              <a:t>Planificadores</a:t>
            </a:r>
            <a:endParaRPr/>
          </a:p>
        </p:txBody>
      </p:sp>
      <p:sp>
        <p:nvSpPr>
          <p:cNvPr id="2105" name="Google Shape;2105;p59"/>
          <p:cNvSpPr txBox="1"/>
          <p:nvPr>
            <p:ph idx="2" type="title"/>
          </p:nvPr>
        </p:nvSpPr>
        <p:spPr>
          <a:xfrm>
            <a:off x="3279850" y="1242325"/>
            <a:ext cx="2336100" cy="13047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s-419"/>
              <a:t>04</a:t>
            </a:r>
            <a:endParaRPr/>
          </a:p>
        </p:txBody>
      </p:sp>
      <p:sp>
        <p:nvSpPr>
          <p:cNvPr id="2106" name="Google Shape;2106;p59">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9">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9"/>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109" name="Google Shape;2109;p59"/>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110" name="Google Shape;2110;p59"/>
          <p:cNvSpPr/>
          <p:nvPr/>
        </p:nvSpPr>
        <p:spPr>
          <a:xfrm rot="10800000">
            <a:off x="7513350" y="2839735"/>
            <a:ext cx="1296600" cy="415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9"/>
          <p:cNvSpPr/>
          <p:nvPr/>
        </p:nvSpPr>
        <p:spPr>
          <a:xfrm rot="10800000">
            <a:off x="7513350" y="2363860"/>
            <a:ext cx="1296600" cy="415800"/>
          </a:xfrm>
          <a:prstGeom prst="chevron">
            <a:avLst>
              <a:gd fmla="val 28620" name="adj"/>
            </a:avLst>
          </a:prstGeom>
          <a:solidFill>
            <a:schemeClr val="lt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9"/>
          <p:cNvSpPr/>
          <p:nvPr/>
        </p:nvSpPr>
        <p:spPr>
          <a:xfrm rot="10800000">
            <a:off x="7513350" y="1887985"/>
            <a:ext cx="12966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9">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114" name="Google Shape;2114;p59">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115" name="Google Shape;2115;p59">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116" name="Google Shape;2116;p59">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117" name="Google Shape;2117;p59">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4" name="Shape 1634"/>
        <p:cNvGrpSpPr/>
        <p:nvPr/>
      </p:nvGrpSpPr>
      <p:grpSpPr>
        <a:xfrm>
          <a:off x="0" y="0"/>
          <a:ext cx="0" cy="0"/>
          <a:chOff x="0" y="0"/>
          <a:chExt cx="0" cy="0"/>
        </a:xfrm>
      </p:grpSpPr>
      <p:sp>
        <p:nvSpPr>
          <p:cNvPr id="1635" name="Google Shape;1635;p42"/>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Contenido de esta plantilla</a:t>
            </a:r>
            <a:endParaRPr/>
          </a:p>
        </p:txBody>
      </p:sp>
      <p:graphicFrame>
        <p:nvGraphicFramePr>
          <p:cNvPr id="1636" name="Google Shape;1636;p42"/>
          <p:cNvGraphicFramePr/>
          <p:nvPr/>
        </p:nvGraphicFramePr>
        <p:xfrm>
          <a:off x="1210588" y="1744750"/>
          <a:ext cx="3000000" cy="3000000"/>
        </p:xfrm>
        <a:graphic>
          <a:graphicData uri="http://schemas.openxmlformats.org/drawingml/2006/table">
            <a:tbl>
              <a:tblPr>
                <a:noFill/>
                <a:tableStyleId>{182E2AC9-90F5-4B89-867A-68162D68DF03}</a:tableStyleId>
              </a:tblPr>
              <a:tblGrid>
                <a:gridCol w="1868100"/>
                <a:gridCol w="4835975"/>
              </a:tblGrid>
              <a:tr h="320025">
                <a:tc>
                  <a:txBody>
                    <a:bodyPr/>
                    <a:lstStyle/>
                    <a:p>
                      <a:pPr indent="0" lvl="0" marL="0" rtl="0" algn="l">
                        <a:spcBef>
                          <a:spcPts val="0"/>
                        </a:spcBef>
                        <a:spcAft>
                          <a:spcPts val="0"/>
                        </a:spcAft>
                        <a:buNone/>
                      </a:pPr>
                      <a:r>
                        <a:rPr b="1" lang="es-419" sz="900">
                          <a:solidFill>
                            <a:schemeClr val="hlink"/>
                          </a:solidFill>
                          <a:uFill>
                            <a:noFill/>
                          </a:uFill>
                          <a:latin typeface="Nunito"/>
                          <a:ea typeface="Nunito"/>
                          <a:cs typeface="Nunito"/>
                          <a:sym typeface="Nunito"/>
                          <a:hlinkClick action="ppaction://hlinksldjump" r:id="rId3"/>
                        </a:rPr>
                        <a:t>Fuentes</a:t>
                      </a:r>
                      <a:endParaRPr b="1"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s-419" sz="900">
                          <a:solidFill>
                            <a:schemeClr val="dk1"/>
                          </a:solidFill>
                          <a:latin typeface="Nunito"/>
                          <a:ea typeface="Nunito"/>
                          <a:cs typeface="Nunito"/>
                          <a:sym typeface="Nunito"/>
                        </a:rPr>
                        <a:t>Para ver las tipografías correctas en PowerPoint, descárgalas e instálalas en tu equipo</a:t>
                      </a:r>
                      <a:endParaRPr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20025">
                <a:tc>
                  <a:txBody>
                    <a:bodyPr/>
                    <a:lstStyle/>
                    <a:p>
                      <a:pPr indent="0" lvl="0" marL="0" rtl="0" algn="l">
                        <a:spcBef>
                          <a:spcPts val="0"/>
                        </a:spcBef>
                        <a:spcAft>
                          <a:spcPts val="0"/>
                        </a:spcAft>
                        <a:buNone/>
                      </a:pPr>
                      <a:r>
                        <a:rPr b="1" lang="es-419" sz="900">
                          <a:solidFill>
                            <a:schemeClr val="hlink"/>
                          </a:solidFill>
                          <a:uFill>
                            <a:noFill/>
                          </a:uFill>
                          <a:latin typeface="Nunito"/>
                          <a:ea typeface="Nunito"/>
                          <a:cs typeface="Nunito"/>
                          <a:sym typeface="Nunito"/>
                          <a:hlinkClick action="ppaction://hlinksldjump" r:id="rId4"/>
                        </a:rPr>
                        <a:t>Recursos usados </a:t>
                      </a:r>
                      <a:r>
                        <a:rPr b="1" lang="es-419" sz="900">
                          <a:solidFill>
                            <a:schemeClr val="dk1"/>
                          </a:solidFill>
                          <a:latin typeface="Nunito"/>
                          <a:ea typeface="Nunito"/>
                          <a:cs typeface="Nunito"/>
                          <a:sym typeface="Nunito"/>
                        </a:rPr>
                        <a:t>y </a:t>
                      </a:r>
                      <a:r>
                        <a:rPr b="1" lang="es-419" sz="900">
                          <a:solidFill>
                            <a:schemeClr val="hlink"/>
                          </a:solidFill>
                          <a:uFill>
                            <a:noFill/>
                          </a:uFill>
                          <a:latin typeface="Nunito"/>
                          <a:ea typeface="Nunito"/>
                          <a:cs typeface="Nunito"/>
                          <a:sym typeface="Nunito"/>
                          <a:hlinkClick action="ppaction://hlinksldjump" r:id="rId5"/>
                        </a:rPr>
                        <a:t>alternativos</a:t>
                      </a:r>
                      <a:endParaRPr b="1"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marR="0" rtl="0" algn="l">
                        <a:lnSpc>
                          <a:spcPct val="100000"/>
                        </a:lnSpc>
                        <a:spcBef>
                          <a:spcPts val="0"/>
                        </a:spcBef>
                        <a:spcAft>
                          <a:spcPts val="1600"/>
                        </a:spcAft>
                        <a:buNone/>
                      </a:pPr>
                      <a:r>
                        <a:rPr lang="es-419" sz="900">
                          <a:solidFill>
                            <a:schemeClr val="dk1"/>
                          </a:solidFill>
                          <a:latin typeface="Nunito"/>
                          <a:ea typeface="Nunito"/>
                          <a:cs typeface="Nunito"/>
                          <a:sym typeface="Nunito"/>
                        </a:rPr>
                        <a:t>Una variedad de recursos gráficos acordes al estilo de nuestro diseño</a:t>
                      </a:r>
                      <a:endParaRPr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20025">
                <a:tc>
                  <a:txBody>
                    <a:bodyPr/>
                    <a:lstStyle/>
                    <a:p>
                      <a:pPr indent="0" lvl="0" marL="0" rtl="0" algn="l">
                        <a:spcBef>
                          <a:spcPts val="0"/>
                        </a:spcBef>
                        <a:spcAft>
                          <a:spcPts val="0"/>
                        </a:spcAft>
                        <a:buNone/>
                      </a:pPr>
                      <a:r>
                        <a:rPr b="1" lang="es-419" sz="900">
                          <a:solidFill>
                            <a:schemeClr val="hlink"/>
                          </a:solidFill>
                          <a:uFill>
                            <a:noFill/>
                          </a:uFill>
                          <a:latin typeface="Nunito"/>
                          <a:ea typeface="Nunito"/>
                          <a:cs typeface="Nunito"/>
                          <a:sym typeface="Nunito"/>
                          <a:hlinkClick action="ppaction://hlinksldjump" r:id="rId6"/>
                        </a:rPr>
                        <a:t>Diapositiva de agradecimientos</a:t>
                      </a:r>
                      <a:endParaRPr b="1"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s-419" sz="900">
                          <a:solidFill>
                            <a:schemeClr val="dk1"/>
                          </a:solidFill>
                          <a:latin typeface="Nunito"/>
                          <a:ea typeface="Nunito"/>
                          <a:cs typeface="Nunito"/>
                          <a:sym typeface="Nunito"/>
                        </a:rPr>
                        <a:t>La debes conservar para dar los créditos correspondientes a nuestro diseño</a:t>
                      </a:r>
                      <a:endParaRPr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20025">
                <a:tc>
                  <a:txBody>
                    <a:bodyPr/>
                    <a:lstStyle/>
                    <a:p>
                      <a:pPr indent="0" lvl="0" marL="0" rtl="0" algn="l">
                        <a:spcBef>
                          <a:spcPts val="0"/>
                        </a:spcBef>
                        <a:spcAft>
                          <a:spcPts val="0"/>
                        </a:spcAft>
                        <a:buNone/>
                      </a:pPr>
                      <a:r>
                        <a:rPr b="1" lang="es-419" sz="900">
                          <a:solidFill>
                            <a:schemeClr val="hlink"/>
                          </a:solidFill>
                          <a:uFill>
                            <a:noFill/>
                          </a:uFill>
                          <a:latin typeface="Nunito"/>
                          <a:ea typeface="Nunito"/>
                          <a:cs typeface="Nunito"/>
                          <a:sym typeface="Nunito"/>
                          <a:hlinkClick action="ppaction://hlinksldjump" r:id="rId7"/>
                        </a:rPr>
                        <a:t>Colores</a:t>
                      </a:r>
                      <a:endParaRPr b="1"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s-419" sz="900">
                          <a:solidFill>
                            <a:schemeClr val="dk1"/>
                          </a:solidFill>
                          <a:latin typeface="Nunito"/>
                          <a:ea typeface="Nunito"/>
                          <a:cs typeface="Nunito"/>
                          <a:sym typeface="Nunito"/>
                        </a:rPr>
                        <a:t>Todos los colores que se han usado en esta presentación</a:t>
                      </a:r>
                      <a:endParaRPr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20025">
                <a:tc>
                  <a:txBody>
                    <a:bodyPr/>
                    <a:lstStyle/>
                    <a:p>
                      <a:pPr indent="0" lvl="0" marL="0" rtl="0" algn="l">
                        <a:spcBef>
                          <a:spcPts val="0"/>
                        </a:spcBef>
                        <a:spcAft>
                          <a:spcPts val="0"/>
                        </a:spcAft>
                        <a:buNone/>
                      </a:pPr>
                      <a:r>
                        <a:rPr b="1" lang="es-419" sz="900">
                          <a:solidFill>
                            <a:schemeClr val="hlink"/>
                          </a:solidFill>
                          <a:uFill>
                            <a:noFill/>
                          </a:uFill>
                          <a:latin typeface="Nunito"/>
                          <a:ea typeface="Nunito"/>
                          <a:cs typeface="Nunito"/>
                          <a:sym typeface="Nunito"/>
                          <a:hlinkClick action="ppaction://hlinksldjump" r:id="rId8"/>
                        </a:rPr>
                        <a:t>Recursos infográficos</a:t>
                      </a:r>
                      <a:endParaRPr b="1"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s-419" sz="900">
                          <a:solidFill>
                            <a:schemeClr val="dk1"/>
                          </a:solidFill>
                          <a:latin typeface="Nunito"/>
                          <a:ea typeface="Nunito"/>
                          <a:cs typeface="Nunito"/>
                          <a:sym typeface="Nunito"/>
                        </a:rPr>
                        <a:t>Su tamaño y color se pueden editar</a:t>
                      </a:r>
                      <a:endParaRPr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20025">
                <a:tc>
                  <a:txBody>
                    <a:bodyPr/>
                    <a:lstStyle/>
                    <a:p>
                      <a:pPr indent="0" lvl="0" marL="0" rtl="0" algn="l">
                        <a:spcBef>
                          <a:spcPts val="0"/>
                        </a:spcBef>
                        <a:spcAft>
                          <a:spcPts val="0"/>
                        </a:spcAft>
                        <a:buNone/>
                      </a:pPr>
                      <a:r>
                        <a:rPr b="1" lang="es-419" sz="900">
                          <a:solidFill>
                            <a:schemeClr val="hlink"/>
                          </a:solidFill>
                          <a:uFill>
                            <a:noFill/>
                          </a:uFill>
                          <a:latin typeface="Nunito"/>
                          <a:ea typeface="Nunito"/>
                          <a:cs typeface="Nunito"/>
                          <a:sym typeface="Nunito"/>
                          <a:hlinkClick action="ppaction://hlinksldjump" r:id="rId9"/>
                        </a:rPr>
                        <a:t>Iconos personalizables</a:t>
                      </a:r>
                      <a:endParaRPr b="1"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s-419" sz="900">
                          <a:solidFill>
                            <a:schemeClr val="dk1"/>
                          </a:solidFill>
                          <a:latin typeface="Nunito"/>
                          <a:ea typeface="Nunito"/>
                          <a:cs typeface="Nunito"/>
                          <a:sym typeface="Nunito"/>
                        </a:rPr>
                        <a:t>Están clasificados por temas para que puedas utilizarlos en todo tipo de presentaciones</a:t>
                      </a:r>
                      <a:endParaRPr sz="900">
                        <a:solidFill>
                          <a:schemeClr val="dk1"/>
                        </a:solidFill>
                        <a:latin typeface="Nunito"/>
                        <a:ea typeface="Nunito"/>
                        <a:cs typeface="Nunito"/>
                        <a:sym typeface="Nunito"/>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1637" name="Google Shape;1637;p42"/>
          <p:cNvSpPr txBox="1"/>
          <p:nvPr/>
        </p:nvSpPr>
        <p:spPr>
          <a:xfrm>
            <a:off x="1210600" y="1276725"/>
            <a:ext cx="6704100" cy="4671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b="1" lang="es-419" sz="900">
                <a:solidFill>
                  <a:schemeClr val="dk1"/>
                </a:solidFill>
                <a:latin typeface="Nunito"/>
                <a:ea typeface="Nunito"/>
                <a:cs typeface="Nunito"/>
                <a:sym typeface="Nunito"/>
              </a:rPr>
              <a:t>Una estructura de diapositivas basada en una plantilla para educación</a:t>
            </a:r>
            <a:endParaRPr b="1" sz="900">
              <a:solidFill>
                <a:schemeClr val="dk1"/>
              </a:solidFill>
              <a:latin typeface="Nunito"/>
              <a:ea typeface="Nunito"/>
              <a:cs typeface="Nunito"/>
              <a:sym typeface="Nunito"/>
            </a:endParaRPr>
          </a:p>
          <a:p>
            <a:pPr indent="0" lvl="0" marL="0" rtl="0" algn="l">
              <a:spcBef>
                <a:spcPts val="0"/>
              </a:spcBef>
              <a:spcAft>
                <a:spcPts val="0"/>
              </a:spcAft>
              <a:buNone/>
            </a:pPr>
            <a:r>
              <a:rPr lang="es-419" sz="900">
                <a:solidFill>
                  <a:schemeClr val="dk1"/>
                </a:solidFill>
                <a:latin typeface="Nunito"/>
                <a:ea typeface="Nunito"/>
                <a:cs typeface="Nunito"/>
                <a:sym typeface="Nunito"/>
              </a:rPr>
              <a:t>Puedes eliminar esta diapositiva cuando hayas terminado de editar la presentación</a:t>
            </a:r>
            <a:endParaRPr sz="900">
              <a:solidFill>
                <a:schemeClr val="dk1"/>
              </a:solidFill>
              <a:latin typeface="Nunito"/>
              <a:ea typeface="Nunito"/>
              <a:cs typeface="Nunito"/>
              <a:sym typeface="Nunito"/>
            </a:endParaRPr>
          </a:p>
          <a:p>
            <a:pPr indent="0" lvl="0" marL="0" rtl="0" algn="l">
              <a:spcBef>
                <a:spcPts val="0"/>
              </a:spcBef>
              <a:spcAft>
                <a:spcPts val="0"/>
              </a:spcAft>
              <a:buNone/>
            </a:pPr>
            <a:r>
              <a:t/>
            </a:r>
            <a:endParaRPr b="1" sz="900">
              <a:solidFill>
                <a:schemeClr val="dk1"/>
              </a:solidFill>
              <a:latin typeface="Nunito"/>
              <a:ea typeface="Nunito"/>
              <a:cs typeface="Nunito"/>
              <a:sym typeface="Nunito"/>
            </a:endParaRPr>
          </a:p>
        </p:txBody>
      </p:sp>
      <p:sp>
        <p:nvSpPr>
          <p:cNvPr id="1638" name="Google Shape;1638;p42"/>
          <p:cNvSpPr txBox="1"/>
          <p:nvPr/>
        </p:nvSpPr>
        <p:spPr>
          <a:xfrm>
            <a:off x="1210599" y="3736800"/>
            <a:ext cx="31716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900">
                <a:solidFill>
                  <a:schemeClr val="dk1"/>
                </a:solidFill>
                <a:latin typeface="Nunito"/>
                <a:ea typeface="Nunito"/>
                <a:cs typeface="Nunito"/>
                <a:sym typeface="Nunito"/>
              </a:rPr>
              <a:t>Más información:</a:t>
            </a:r>
            <a:br>
              <a:rPr b="1" lang="es-419" sz="900">
                <a:solidFill>
                  <a:schemeClr val="dk1"/>
                </a:solidFill>
                <a:latin typeface="Nunito"/>
                <a:ea typeface="Nunito"/>
                <a:cs typeface="Nunito"/>
                <a:sym typeface="Nunito"/>
              </a:rPr>
            </a:br>
            <a:r>
              <a:rPr b="1" lang="es-419" sz="900">
                <a:solidFill>
                  <a:schemeClr val="dk1"/>
                </a:solidFill>
                <a:uFill>
                  <a:noFill/>
                </a:uFill>
                <a:latin typeface="Nunito"/>
                <a:ea typeface="Nunito"/>
                <a:cs typeface="Nunito"/>
                <a:sym typeface="Nunito"/>
                <a:hlinkClick r:id="rId10">
                  <a:extLst>
                    <a:ext uri="{A12FA001-AC4F-418D-AE19-62706E023703}">
                      <ahyp:hlinkClr val="tx"/>
                    </a:ext>
                  </a:extLst>
                </a:hlinkClick>
              </a:rPr>
              <a:t>SLIDESGO </a:t>
            </a:r>
            <a:r>
              <a:rPr b="1" lang="es-419" sz="900">
                <a:solidFill>
                  <a:schemeClr val="dk1"/>
                </a:solidFill>
                <a:latin typeface="Nunito"/>
                <a:ea typeface="Nunito"/>
                <a:cs typeface="Nunito"/>
                <a:sym typeface="Nunito"/>
              </a:rPr>
              <a:t> |  </a:t>
            </a:r>
            <a:r>
              <a:rPr b="1" lang="es-419" sz="900">
                <a:solidFill>
                  <a:schemeClr val="dk1"/>
                </a:solidFill>
                <a:uFill>
                  <a:noFill/>
                </a:uFill>
                <a:latin typeface="Nunito"/>
                <a:ea typeface="Nunito"/>
                <a:cs typeface="Nunito"/>
                <a:sym typeface="Nunito"/>
                <a:hlinkClick r:id="rId11">
                  <a:extLst>
                    <a:ext uri="{A12FA001-AC4F-418D-AE19-62706E023703}">
                      <ahyp:hlinkClr val="tx"/>
                    </a:ext>
                  </a:extLst>
                </a:hlinkClick>
              </a:rPr>
              <a:t>SLIDESGO SCHOOL</a:t>
            </a:r>
            <a:r>
              <a:rPr b="1" lang="es-419" sz="900">
                <a:solidFill>
                  <a:schemeClr val="dk1"/>
                </a:solidFill>
                <a:latin typeface="Nunito"/>
                <a:ea typeface="Nunito"/>
                <a:cs typeface="Nunito"/>
                <a:sym typeface="Nunito"/>
              </a:rPr>
              <a:t>  |  </a:t>
            </a:r>
            <a:r>
              <a:rPr b="1" lang="es-419" sz="900">
                <a:solidFill>
                  <a:schemeClr val="dk1"/>
                </a:solidFill>
                <a:uFill>
                  <a:noFill/>
                </a:uFill>
                <a:latin typeface="Nunito"/>
                <a:ea typeface="Nunito"/>
                <a:cs typeface="Nunito"/>
                <a:sym typeface="Nunito"/>
                <a:hlinkClick r:id="rId12">
                  <a:extLst>
                    <a:ext uri="{A12FA001-AC4F-418D-AE19-62706E023703}">
                      <ahyp:hlinkClr val="tx"/>
                    </a:ext>
                  </a:extLst>
                </a:hlinkClick>
              </a:rPr>
              <a:t>FAQS</a:t>
            </a:r>
            <a:endParaRPr sz="900">
              <a:solidFill>
                <a:schemeClr val="dk1"/>
              </a:solidFill>
              <a:latin typeface="Nunito"/>
              <a:ea typeface="Nunito"/>
              <a:cs typeface="Nunito"/>
              <a:sym typeface="Nunito"/>
            </a:endParaRPr>
          </a:p>
        </p:txBody>
      </p:sp>
      <p:sp>
        <p:nvSpPr>
          <p:cNvPr id="1639" name="Google Shape;1639;p42"/>
          <p:cNvSpPr txBox="1"/>
          <p:nvPr/>
        </p:nvSpPr>
        <p:spPr>
          <a:xfrm>
            <a:off x="4743092" y="3736800"/>
            <a:ext cx="31716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900">
                <a:solidFill>
                  <a:schemeClr val="dk1"/>
                </a:solidFill>
                <a:latin typeface="Nunito"/>
                <a:ea typeface="Nunito"/>
                <a:cs typeface="Nunito"/>
                <a:sym typeface="Nunito"/>
              </a:rPr>
              <a:t>Visita nuestros proyectos:</a:t>
            </a:r>
            <a:br>
              <a:rPr b="1" lang="es-419" sz="900">
                <a:solidFill>
                  <a:schemeClr val="dk1"/>
                </a:solidFill>
                <a:latin typeface="Nunito"/>
                <a:ea typeface="Nunito"/>
                <a:cs typeface="Nunito"/>
                <a:sym typeface="Nunito"/>
              </a:rPr>
            </a:br>
            <a:r>
              <a:rPr b="1" lang="es-419" sz="900">
                <a:solidFill>
                  <a:schemeClr val="dk1"/>
                </a:solidFill>
                <a:uFill>
                  <a:noFill/>
                </a:uFill>
                <a:latin typeface="Nunito"/>
                <a:ea typeface="Nunito"/>
                <a:cs typeface="Nunito"/>
                <a:sym typeface="Nunito"/>
                <a:hlinkClick r:id="rId13">
                  <a:extLst>
                    <a:ext uri="{A12FA001-AC4F-418D-AE19-62706E023703}">
                      <ahyp:hlinkClr val="tx"/>
                    </a:ext>
                  </a:extLst>
                </a:hlinkClick>
              </a:rPr>
              <a:t>FREEPIK</a:t>
            </a:r>
            <a:r>
              <a:rPr b="1" lang="es-419" sz="900">
                <a:solidFill>
                  <a:schemeClr val="dk1"/>
                </a:solidFill>
                <a:latin typeface="Nunito"/>
                <a:ea typeface="Nunito"/>
                <a:cs typeface="Nunito"/>
                <a:sym typeface="Nunito"/>
              </a:rPr>
              <a:t> | </a:t>
            </a:r>
            <a:r>
              <a:rPr b="1" lang="es-419" sz="900">
                <a:solidFill>
                  <a:schemeClr val="dk1"/>
                </a:solidFill>
                <a:uFill>
                  <a:noFill/>
                </a:uFill>
                <a:latin typeface="Nunito"/>
                <a:ea typeface="Nunito"/>
                <a:cs typeface="Nunito"/>
                <a:sym typeface="Nunito"/>
                <a:hlinkClick r:id="rId14">
                  <a:extLst>
                    <a:ext uri="{A12FA001-AC4F-418D-AE19-62706E023703}">
                      <ahyp:hlinkClr val="tx"/>
                    </a:ext>
                  </a:extLst>
                </a:hlinkClick>
              </a:rPr>
              <a:t>FLATICON</a:t>
            </a:r>
            <a:r>
              <a:rPr b="1" lang="es-419" sz="900">
                <a:solidFill>
                  <a:schemeClr val="dk1"/>
                </a:solidFill>
                <a:latin typeface="Nunito"/>
                <a:ea typeface="Nunito"/>
                <a:cs typeface="Nunito"/>
                <a:sym typeface="Nunito"/>
              </a:rPr>
              <a:t> | </a:t>
            </a:r>
            <a:r>
              <a:rPr b="1" lang="es-419" sz="900">
                <a:solidFill>
                  <a:schemeClr val="dk1"/>
                </a:solidFill>
                <a:uFill>
                  <a:noFill/>
                </a:uFill>
                <a:latin typeface="Nunito"/>
                <a:ea typeface="Nunito"/>
                <a:cs typeface="Nunito"/>
                <a:sym typeface="Nunito"/>
                <a:hlinkClick r:id="rId15">
                  <a:extLst>
                    <a:ext uri="{A12FA001-AC4F-418D-AE19-62706E023703}">
                      <ahyp:hlinkClr val="tx"/>
                    </a:ext>
                  </a:extLst>
                </a:hlinkClick>
              </a:rPr>
              <a:t>STORYSET</a:t>
            </a:r>
            <a:r>
              <a:rPr b="1" lang="es-419" sz="900">
                <a:solidFill>
                  <a:schemeClr val="dk1"/>
                </a:solidFill>
                <a:latin typeface="Nunito"/>
                <a:ea typeface="Nunito"/>
                <a:cs typeface="Nunito"/>
                <a:sym typeface="Nunito"/>
              </a:rPr>
              <a:t> | </a:t>
            </a:r>
            <a:r>
              <a:rPr b="1" lang="es-419" sz="900">
                <a:solidFill>
                  <a:schemeClr val="dk1"/>
                </a:solidFill>
                <a:uFill>
                  <a:noFill/>
                </a:uFill>
                <a:latin typeface="Nunito"/>
                <a:ea typeface="Nunito"/>
                <a:cs typeface="Nunito"/>
                <a:sym typeface="Nunito"/>
                <a:hlinkClick r:id="rId16">
                  <a:extLst>
                    <a:ext uri="{A12FA001-AC4F-418D-AE19-62706E023703}">
                      <ahyp:hlinkClr val="tx"/>
                    </a:ext>
                  </a:extLst>
                </a:hlinkClick>
              </a:rPr>
              <a:t>WEPIK </a:t>
            </a:r>
            <a:r>
              <a:rPr b="1" lang="es-419" sz="900">
                <a:solidFill>
                  <a:schemeClr val="dk1"/>
                </a:solidFill>
                <a:latin typeface="Nunito"/>
                <a:ea typeface="Nunito"/>
                <a:cs typeface="Nunito"/>
                <a:sym typeface="Nunito"/>
              </a:rPr>
              <a:t>| </a:t>
            </a:r>
            <a:r>
              <a:rPr b="1" lang="es-419" sz="900">
                <a:solidFill>
                  <a:schemeClr val="dk1"/>
                </a:solidFill>
                <a:uFill>
                  <a:noFill/>
                </a:uFill>
                <a:latin typeface="Nunito"/>
                <a:ea typeface="Nunito"/>
                <a:cs typeface="Nunito"/>
                <a:sym typeface="Nunito"/>
                <a:hlinkClick r:id="rId17">
                  <a:extLst>
                    <a:ext uri="{A12FA001-AC4F-418D-AE19-62706E023703}">
                      <ahyp:hlinkClr val="tx"/>
                    </a:ext>
                  </a:extLst>
                </a:hlinkClick>
              </a:rPr>
              <a:t>VIDFY</a:t>
            </a:r>
            <a:endParaRPr b="1" sz="900">
              <a:solidFill>
                <a:schemeClr val="dk1"/>
              </a:solidFill>
              <a:latin typeface="Nunito"/>
              <a:ea typeface="Nunito"/>
              <a:cs typeface="Nunito"/>
              <a:sym typeface="Nunito"/>
            </a:endParaRPr>
          </a:p>
        </p:txBody>
      </p:sp>
      <p:sp>
        <p:nvSpPr>
          <p:cNvPr id="1640" name="Google Shape;1640;p42">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2">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2"/>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643" name="Google Shape;1643;p42"/>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644" name="Google Shape;1644;p42">
            <a:hlinkClick action="ppaction://hlinksldjump" r:id="rId18"/>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645" name="Google Shape;1645;p42">
            <a:hlinkClick action="ppaction://hlinksldjump" r:id="rId19"/>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646" name="Google Shape;1646;p42">
            <a:hlinkClick action="ppaction://hlinksldjump" r:id="rId20"/>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1647" name="Google Shape;1647;p42">
            <a:hlinkClick action="ppaction://hlinksldjump" r:id="rId21"/>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648" name="Google Shape;1648;p42">
            <a:hlinkClick action="ppaction://hlinksldjump" r:id="rId22"/>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1" name="Shape 2121"/>
        <p:cNvGrpSpPr/>
        <p:nvPr/>
      </p:nvGrpSpPr>
      <p:grpSpPr>
        <a:xfrm>
          <a:off x="0" y="0"/>
          <a:ext cx="0" cy="0"/>
          <a:chOff x="0" y="0"/>
          <a:chExt cx="0" cy="0"/>
        </a:xfrm>
      </p:grpSpPr>
      <p:sp>
        <p:nvSpPr>
          <p:cNvPr id="2122" name="Google Shape;2122;p60"/>
          <p:cNvSpPr txBox="1"/>
          <p:nvPr>
            <p:ph type="title"/>
          </p:nvPr>
        </p:nvSpPr>
        <p:spPr>
          <a:xfrm>
            <a:off x="1253400" y="673625"/>
            <a:ext cx="717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Organiza tus tareas</a:t>
            </a:r>
            <a:endParaRPr/>
          </a:p>
        </p:txBody>
      </p:sp>
      <p:sp>
        <p:nvSpPr>
          <p:cNvPr id="2123" name="Google Shape;2123;p60">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0">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0"/>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126" name="Google Shape;2126;p60"/>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127" name="Google Shape;2127;p60"/>
          <p:cNvSpPr/>
          <p:nvPr/>
        </p:nvSpPr>
        <p:spPr>
          <a:xfrm rot="10800000">
            <a:off x="7513350" y="2581560"/>
            <a:ext cx="12966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0">
            <a:hlinkClick action="ppaction://hlinksldjump" r:id="rId3"/>
          </p:cNvPr>
          <p:cNvSpPr txBox="1"/>
          <p:nvPr>
            <p:ph idx="3"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129" name="Google Shape;2129;p60">
            <a:hlinkClick action="ppaction://hlinksldjump" r:id="rId4"/>
          </p:cNvPr>
          <p:cNvSpPr txBox="1"/>
          <p:nvPr>
            <p:ph idx="3"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130" name="Google Shape;2130;p60">
            <a:hlinkClick action="ppaction://hlinksldjump" r:id="rId5"/>
          </p:cNvPr>
          <p:cNvSpPr txBox="1"/>
          <p:nvPr>
            <p:ph idx="3"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t>Avatares</a:t>
            </a:r>
            <a:endParaRPr sz="1000">
              <a:solidFill>
                <a:schemeClr val="dk1"/>
              </a:solidFill>
              <a:latin typeface="Lexend Medium"/>
              <a:ea typeface="Lexend Medium"/>
              <a:cs typeface="Lexend Medium"/>
              <a:sym typeface="Lexend Medium"/>
            </a:endParaRPr>
          </a:p>
        </p:txBody>
      </p:sp>
      <p:sp>
        <p:nvSpPr>
          <p:cNvPr id="2131" name="Google Shape;2131;p60">
            <a:hlinkClick action="ppaction://hlinksldjump" r:id="rId6"/>
          </p:cNvPr>
          <p:cNvSpPr txBox="1"/>
          <p:nvPr>
            <p:ph idx="3"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132" name="Google Shape;2132;p60">
            <a:hlinkClick action="ppaction://hlinksldjump" r:id="rId7"/>
          </p:cNvPr>
          <p:cNvSpPr txBox="1"/>
          <p:nvPr>
            <p:ph idx="3"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
        <p:nvSpPr>
          <p:cNvPr id="2133" name="Google Shape;2133;p60"/>
          <p:cNvSpPr/>
          <p:nvPr/>
        </p:nvSpPr>
        <p:spPr>
          <a:xfrm rot="5400000">
            <a:off x="2024588" y="3122000"/>
            <a:ext cx="1000200" cy="6651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0"/>
          <p:cNvSpPr/>
          <p:nvPr/>
        </p:nvSpPr>
        <p:spPr>
          <a:xfrm rot="5400000">
            <a:off x="2024588" y="1748888"/>
            <a:ext cx="1000200" cy="6651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0"/>
          <p:cNvSpPr txBox="1"/>
          <p:nvPr>
            <p:ph idx="3" type="subTitle"/>
          </p:nvPr>
        </p:nvSpPr>
        <p:spPr>
          <a:xfrm>
            <a:off x="3192263" y="1628525"/>
            <a:ext cx="20385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Mercurio</a:t>
            </a:r>
            <a:endParaRPr/>
          </a:p>
        </p:txBody>
      </p:sp>
      <p:sp>
        <p:nvSpPr>
          <p:cNvPr id="2136" name="Google Shape;2136;p60"/>
          <p:cNvSpPr txBox="1"/>
          <p:nvPr>
            <p:ph idx="4" type="subTitle"/>
          </p:nvPr>
        </p:nvSpPr>
        <p:spPr>
          <a:xfrm>
            <a:off x="3192263" y="2006075"/>
            <a:ext cx="3759600" cy="605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Mercurio es el planeta más cercano al Sol y el más pequeño del sistema solar</a:t>
            </a:r>
            <a:endParaRPr/>
          </a:p>
        </p:txBody>
      </p:sp>
      <p:sp>
        <p:nvSpPr>
          <p:cNvPr id="2137" name="Google Shape;2137;p60"/>
          <p:cNvSpPr txBox="1"/>
          <p:nvPr>
            <p:ph idx="1" type="subTitle"/>
          </p:nvPr>
        </p:nvSpPr>
        <p:spPr>
          <a:xfrm>
            <a:off x="3192263" y="2993375"/>
            <a:ext cx="20385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Venus</a:t>
            </a:r>
            <a:endParaRPr/>
          </a:p>
        </p:txBody>
      </p:sp>
      <p:sp>
        <p:nvSpPr>
          <p:cNvPr id="2138" name="Google Shape;2138;p60"/>
          <p:cNvSpPr txBox="1"/>
          <p:nvPr>
            <p:ph idx="2" type="subTitle"/>
          </p:nvPr>
        </p:nvSpPr>
        <p:spPr>
          <a:xfrm>
            <a:off x="3192263" y="3370925"/>
            <a:ext cx="3759600" cy="605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Venus tiene un nombre precioso y es el segundo planeta más cercano al Sol</a:t>
            </a:r>
            <a:endParaRPr/>
          </a:p>
        </p:txBody>
      </p:sp>
      <p:grpSp>
        <p:nvGrpSpPr>
          <p:cNvPr id="2139" name="Google Shape;2139;p60"/>
          <p:cNvGrpSpPr/>
          <p:nvPr/>
        </p:nvGrpSpPr>
        <p:grpSpPr>
          <a:xfrm>
            <a:off x="2301094" y="1929029"/>
            <a:ext cx="447189" cy="304833"/>
            <a:chOff x="3955831" y="2075904"/>
            <a:chExt cx="447189" cy="304833"/>
          </a:xfrm>
        </p:grpSpPr>
        <p:sp>
          <p:nvSpPr>
            <p:cNvPr id="2140" name="Google Shape;2140;p60"/>
            <p:cNvSpPr/>
            <p:nvPr/>
          </p:nvSpPr>
          <p:spPr>
            <a:xfrm>
              <a:off x="4162720" y="2288953"/>
              <a:ext cx="205822" cy="56774"/>
            </a:xfrm>
            <a:custGeom>
              <a:rect b="b" l="l" r="r" t="t"/>
              <a:pathLst>
                <a:path extrusionOk="0" h="1281" w="4644">
                  <a:moveTo>
                    <a:pt x="201" y="0"/>
                  </a:moveTo>
                  <a:cubicBezTo>
                    <a:pt x="89" y="0"/>
                    <a:pt x="0" y="88"/>
                    <a:pt x="0" y="201"/>
                  </a:cubicBezTo>
                  <a:lnTo>
                    <a:pt x="0" y="1079"/>
                  </a:lnTo>
                  <a:cubicBezTo>
                    <a:pt x="0" y="1192"/>
                    <a:pt x="89" y="1280"/>
                    <a:pt x="201" y="1280"/>
                  </a:cubicBezTo>
                  <a:lnTo>
                    <a:pt x="2448" y="1280"/>
                  </a:lnTo>
                  <a:cubicBezTo>
                    <a:pt x="2523" y="1280"/>
                    <a:pt x="2586" y="1217"/>
                    <a:pt x="2586" y="1130"/>
                  </a:cubicBezTo>
                  <a:cubicBezTo>
                    <a:pt x="2586" y="1054"/>
                    <a:pt x="2523" y="991"/>
                    <a:pt x="2448" y="991"/>
                  </a:cubicBezTo>
                  <a:lnTo>
                    <a:pt x="302" y="991"/>
                  </a:lnTo>
                  <a:lnTo>
                    <a:pt x="302" y="288"/>
                  </a:lnTo>
                  <a:lnTo>
                    <a:pt x="4343" y="288"/>
                  </a:lnTo>
                  <a:lnTo>
                    <a:pt x="4343" y="991"/>
                  </a:lnTo>
                  <a:lnTo>
                    <a:pt x="3126" y="991"/>
                  </a:lnTo>
                  <a:cubicBezTo>
                    <a:pt x="3037" y="991"/>
                    <a:pt x="2975" y="1054"/>
                    <a:pt x="2975" y="1130"/>
                  </a:cubicBezTo>
                  <a:cubicBezTo>
                    <a:pt x="2975" y="1217"/>
                    <a:pt x="3037" y="1280"/>
                    <a:pt x="3126" y="1280"/>
                  </a:cubicBezTo>
                  <a:lnTo>
                    <a:pt x="4443" y="1280"/>
                  </a:lnTo>
                  <a:cubicBezTo>
                    <a:pt x="4556" y="1280"/>
                    <a:pt x="4644" y="1192"/>
                    <a:pt x="4644" y="1079"/>
                  </a:cubicBezTo>
                  <a:lnTo>
                    <a:pt x="4644" y="201"/>
                  </a:lnTo>
                  <a:cubicBezTo>
                    <a:pt x="4644" y="88"/>
                    <a:pt x="4556" y="0"/>
                    <a:pt x="4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0"/>
            <p:cNvSpPr/>
            <p:nvPr/>
          </p:nvSpPr>
          <p:spPr>
            <a:xfrm>
              <a:off x="4162720" y="2226638"/>
              <a:ext cx="205822" cy="13385"/>
            </a:xfrm>
            <a:custGeom>
              <a:rect b="b" l="l" r="r" t="t"/>
              <a:pathLst>
                <a:path extrusionOk="0" h="302" w="4644">
                  <a:moveTo>
                    <a:pt x="151" y="1"/>
                  </a:moveTo>
                  <a:cubicBezTo>
                    <a:pt x="76" y="1"/>
                    <a:pt x="0" y="76"/>
                    <a:pt x="0" y="151"/>
                  </a:cubicBezTo>
                  <a:cubicBezTo>
                    <a:pt x="0" y="239"/>
                    <a:pt x="76" y="302"/>
                    <a:pt x="151" y="302"/>
                  </a:cubicBezTo>
                  <a:lnTo>
                    <a:pt x="4493" y="302"/>
                  </a:lnTo>
                  <a:cubicBezTo>
                    <a:pt x="4582" y="302"/>
                    <a:pt x="4644" y="239"/>
                    <a:pt x="4644" y="151"/>
                  </a:cubicBezTo>
                  <a:cubicBezTo>
                    <a:pt x="4644" y="76"/>
                    <a:pt x="4582" y="1"/>
                    <a:pt x="4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0"/>
            <p:cNvSpPr/>
            <p:nvPr/>
          </p:nvSpPr>
          <p:spPr>
            <a:xfrm>
              <a:off x="4162720" y="2194373"/>
              <a:ext cx="205822" cy="12808"/>
            </a:xfrm>
            <a:custGeom>
              <a:rect b="b" l="l" r="r" t="t"/>
              <a:pathLst>
                <a:path extrusionOk="0" h="289" w="4644">
                  <a:moveTo>
                    <a:pt x="151" y="1"/>
                  </a:moveTo>
                  <a:cubicBezTo>
                    <a:pt x="76" y="1"/>
                    <a:pt x="0" y="63"/>
                    <a:pt x="0" y="138"/>
                  </a:cubicBezTo>
                  <a:cubicBezTo>
                    <a:pt x="0" y="227"/>
                    <a:pt x="76" y="289"/>
                    <a:pt x="151" y="289"/>
                  </a:cubicBezTo>
                  <a:lnTo>
                    <a:pt x="4493" y="289"/>
                  </a:lnTo>
                  <a:cubicBezTo>
                    <a:pt x="4582" y="289"/>
                    <a:pt x="4644" y="227"/>
                    <a:pt x="4644" y="138"/>
                  </a:cubicBezTo>
                  <a:cubicBezTo>
                    <a:pt x="4644" y="63"/>
                    <a:pt x="4582" y="1"/>
                    <a:pt x="4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0"/>
            <p:cNvSpPr/>
            <p:nvPr/>
          </p:nvSpPr>
          <p:spPr>
            <a:xfrm>
              <a:off x="4162720" y="2161531"/>
              <a:ext cx="101271" cy="13385"/>
            </a:xfrm>
            <a:custGeom>
              <a:rect b="b" l="l" r="r" t="t"/>
              <a:pathLst>
                <a:path extrusionOk="0" h="302" w="2285">
                  <a:moveTo>
                    <a:pt x="151" y="1"/>
                  </a:moveTo>
                  <a:cubicBezTo>
                    <a:pt x="76" y="1"/>
                    <a:pt x="0" y="64"/>
                    <a:pt x="0" y="151"/>
                  </a:cubicBezTo>
                  <a:cubicBezTo>
                    <a:pt x="0" y="227"/>
                    <a:pt x="76" y="302"/>
                    <a:pt x="151" y="302"/>
                  </a:cubicBezTo>
                  <a:lnTo>
                    <a:pt x="2134" y="302"/>
                  </a:lnTo>
                  <a:cubicBezTo>
                    <a:pt x="2222" y="302"/>
                    <a:pt x="2284" y="227"/>
                    <a:pt x="2284" y="151"/>
                  </a:cubicBezTo>
                  <a:cubicBezTo>
                    <a:pt x="2284" y="64"/>
                    <a:pt x="2222" y="1"/>
                    <a:pt x="2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0"/>
            <p:cNvSpPr/>
            <p:nvPr/>
          </p:nvSpPr>
          <p:spPr>
            <a:xfrm>
              <a:off x="3990313" y="2161531"/>
              <a:ext cx="148561" cy="184194"/>
            </a:xfrm>
            <a:custGeom>
              <a:rect b="b" l="l" r="r" t="t"/>
              <a:pathLst>
                <a:path extrusionOk="0" h="4156" w="3352">
                  <a:moveTo>
                    <a:pt x="1670" y="767"/>
                  </a:moveTo>
                  <a:cubicBezTo>
                    <a:pt x="1832" y="767"/>
                    <a:pt x="1983" y="817"/>
                    <a:pt x="2108" y="929"/>
                  </a:cubicBezTo>
                  <a:cubicBezTo>
                    <a:pt x="2197" y="993"/>
                    <a:pt x="2259" y="1068"/>
                    <a:pt x="2309" y="1168"/>
                  </a:cubicBezTo>
                  <a:cubicBezTo>
                    <a:pt x="2359" y="1269"/>
                    <a:pt x="2372" y="1381"/>
                    <a:pt x="2372" y="1507"/>
                  </a:cubicBezTo>
                  <a:lnTo>
                    <a:pt x="2372" y="1746"/>
                  </a:lnTo>
                  <a:cubicBezTo>
                    <a:pt x="2222" y="1708"/>
                    <a:pt x="1971" y="1595"/>
                    <a:pt x="1795" y="1319"/>
                  </a:cubicBezTo>
                  <a:cubicBezTo>
                    <a:pt x="1770" y="1269"/>
                    <a:pt x="1720" y="1244"/>
                    <a:pt x="1670" y="1244"/>
                  </a:cubicBezTo>
                  <a:cubicBezTo>
                    <a:pt x="1619" y="1244"/>
                    <a:pt x="1569" y="1269"/>
                    <a:pt x="1544" y="1319"/>
                  </a:cubicBezTo>
                  <a:cubicBezTo>
                    <a:pt x="1381" y="1595"/>
                    <a:pt x="1130" y="1708"/>
                    <a:pt x="967" y="1746"/>
                  </a:cubicBezTo>
                  <a:lnTo>
                    <a:pt x="967" y="1507"/>
                  </a:lnTo>
                  <a:cubicBezTo>
                    <a:pt x="967" y="1381"/>
                    <a:pt x="992" y="1269"/>
                    <a:pt x="1042" y="1168"/>
                  </a:cubicBezTo>
                  <a:cubicBezTo>
                    <a:pt x="1079" y="1068"/>
                    <a:pt x="1155" y="993"/>
                    <a:pt x="1230" y="929"/>
                  </a:cubicBezTo>
                  <a:cubicBezTo>
                    <a:pt x="1355" y="817"/>
                    <a:pt x="1519" y="767"/>
                    <a:pt x="1670" y="767"/>
                  </a:cubicBezTo>
                  <a:close/>
                  <a:moveTo>
                    <a:pt x="1670" y="1645"/>
                  </a:moveTo>
                  <a:cubicBezTo>
                    <a:pt x="1870" y="1871"/>
                    <a:pt x="2096" y="1972"/>
                    <a:pt x="2259" y="2022"/>
                  </a:cubicBezTo>
                  <a:cubicBezTo>
                    <a:pt x="2184" y="2273"/>
                    <a:pt x="1946" y="2461"/>
                    <a:pt x="1670" y="2461"/>
                  </a:cubicBezTo>
                  <a:cubicBezTo>
                    <a:pt x="1394" y="2461"/>
                    <a:pt x="1155" y="2273"/>
                    <a:pt x="1079" y="2022"/>
                  </a:cubicBezTo>
                  <a:cubicBezTo>
                    <a:pt x="1255" y="1972"/>
                    <a:pt x="1481" y="1871"/>
                    <a:pt x="1670" y="1645"/>
                  </a:cubicBezTo>
                  <a:close/>
                  <a:moveTo>
                    <a:pt x="967" y="2423"/>
                  </a:moveTo>
                  <a:cubicBezTo>
                    <a:pt x="1042" y="2511"/>
                    <a:pt x="1143" y="2586"/>
                    <a:pt x="1255" y="2649"/>
                  </a:cubicBezTo>
                  <a:lnTo>
                    <a:pt x="1255" y="2825"/>
                  </a:lnTo>
                  <a:cubicBezTo>
                    <a:pt x="1180" y="2862"/>
                    <a:pt x="1118" y="2900"/>
                    <a:pt x="1054" y="2950"/>
                  </a:cubicBezTo>
                  <a:cubicBezTo>
                    <a:pt x="992" y="2850"/>
                    <a:pt x="967" y="2737"/>
                    <a:pt x="967" y="2611"/>
                  </a:cubicBezTo>
                  <a:lnTo>
                    <a:pt x="967" y="2423"/>
                  </a:lnTo>
                  <a:close/>
                  <a:moveTo>
                    <a:pt x="2372" y="2423"/>
                  </a:moveTo>
                  <a:lnTo>
                    <a:pt x="2372" y="2611"/>
                  </a:lnTo>
                  <a:cubicBezTo>
                    <a:pt x="2372" y="2737"/>
                    <a:pt x="2347" y="2850"/>
                    <a:pt x="2297" y="2950"/>
                  </a:cubicBezTo>
                  <a:cubicBezTo>
                    <a:pt x="2234" y="2900"/>
                    <a:pt x="2172" y="2862"/>
                    <a:pt x="2096" y="2825"/>
                  </a:cubicBezTo>
                  <a:lnTo>
                    <a:pt x="2096" y="2649"/>
                  </a:lnTo>
                  <a:cubicBezTo>
                    <a:pt x="2197" y="2586"/>
                    <a:pt x="2297" y="2511"/>
                    <a:pt x="2372" y="2423"/>
                  </a:cubicBezTo>
                  <a:close/>
                  <a:moveTo>
                    <a:pt x="1795" y="2737"/>
                  </a:moveTo>
                  <a:lnTo>
                    <a:pt x="1795" y="2912"/>
                  </a:lnTo>
                  <a:cubicBezTo>
                    <a:pt x="1795" y="2988"/>
                    <a:pt x="1745" y="3038"/>
                    <a:pt x="1670" y="3038"/>
                  </a:cubicBezTo>
                  <a:cubicBezTo>
                    <a:pt x="1606" y="3038"/>
                    <a:pt x="1544" y="2988"/>
                    <a:pt x="1544" y="2912"/>
                  </a:cubicBezTo>
                  <a:lnTo>
                    <a:pt x="1544" y="2737"/>
                  </a:lnTo>
                  <a:cubicBezTo>
                    <a:pt x="1594" y="2750"/>
                    <a:pt x="1632" y="2750"/>
                    <a:pt x="1670" y="2750"/>
                  </a:cubicBezTo>
                  <a:cubicBezTo>
                    <a:pt x="1720" y="2750"/>
                    <a:pt x="1757" y="2750"/>
                    <a:pt x="1795" y="2737"/>
                  </a:cubicBezTo>
                  <a:close/>
                  <a:moveTo>
                    <a:pt x="2033" y="3126"/>
                  </a:moveTo>
                  <a:cubicBezTo>
                    <a:pt x="2259" y="3252"/>
                    <a:pt x="2410" y="3490"/>
                    <a:pt x="2410" y="3766"/>
                  </a:cubicBezTo>
                  <a:lnTo>
                    <a:pt x="2410" y="3866"/>
                  </a:lnTo>
                  <a:lnTo>
                    <a:pt x="929" y="3866"/>
                  </a:lnTo>
                  <a:lnTo>
                    <a:pt x="929" y="3766"/>
                  </a:lnTo>
                  <a:cubicBezTo>
                    <a:pt x="929" y="3490"/>
                    <a:pt x="1079" y="3252"/>
                    <a:pt x="1305" y="3126"/>
                  </a:cubicBezTo>
                  <a:cubicBezTo>
                    <a:pt x="1381" y="3252"/>
                    <a:pt x="1519" y="3339"/>
                    <a:pt x="1670" y="3339"/>
                  </a:cubicBezTo>
                  <a:cubicBezTo>
                    <a:pt x="1832" y="3339"/>
                    <a:pt x="1958" y="3252"/>
                    <a:pt x="2033" y="3126"/>
                  </a:cubicBezTo>
                  <a:close/>
                  <a:moveTo>
                    <a:pt x="3050" y="302"/>
                  </a:moveTo>
                  <a:lnTo>
                    <a:pt x="3050" y="3854"/>
                  </a:lnTo>
                  <a:lnTo>
                    <a:pt x="3050" y="3866"/>
                  </a:lnTo>
                  <a:lnTo>
                    <a:pt x="2711" y="3866"/>
                  </a:lnTo>
                  <a:lnTo>
                    <a:pt x="2711" y="3766"/>
                  </a:lnTo>
                  <a:cubicBezTo>
                    <a:pt x="2711" y="3540"/>
                    <a:pt x="2636" y="3339"/>
                    <a:pt x="2510" y="3163"/>
                  </a:cubicBezTo>
                  <a:cubicBezTo>
                    <a:pt x="2610" y="3001"/>
                    <a:pt x="2674" y="2825"/>
                    <a:pt x="2674" y="2611"/>
                  </a:cubicBezTo>
                  <a:lnTo>
                    <a:pt x="2674" y="1507"/>
                  </a:lnTo>
                  <a:cubicBezTo>
                    <a:pt x="2674" y="1331"/>
                    <a:pt x="2636" y="1180"/>
                    <a:pt x="2573" y="1043"/>
                  </a:cubicBezTo>
                  <a:cubicBezTo>
                    <a:pt x="2510" y="904"/>
                    <a:pt x="2423" y="792"/>
                    <a:pt x="2297" y="692"/>
                  </a:cubicBezTo>
                  <a:cubicBezTo>
                    <a:pt x="2115" y="547"/>
                    <a:pt x="1892" y="475"/>
                    <a:pt x="1669" y="475"/>
                  </a:cubicBezTo>
                  <a:cubicBezTo>
                    <a:pt x="1447" y="475"/>
                    <a:pt x="1224" y="547"/>
                    <a:pt x="1042" y="692"/>
                  </a:cubicBezTo>
                  <a:cubicBezTo>
                    <a:pt x="929" y="792"/>
                    <a:pt x="841" y="904"/>
                    <a:pt x="766" y="1043"/>
                  </a:cubicBezTo>
                  <a:cubicBezTo>
                    <a:pt x="703" y="1180"/>
                    <a:pt x="678" y="1331"/>
                    <a:pt x="678" y="1507"/>
                  </a:cubicBezTo>
                  <a:lnTo>
                    <a:pt x="678" y="2611"/>
                  </a:lnTo>
                  <a:cubicBezTo>
                    <a:pt x="678" y="2825"/>
                    <a:pt x="728" y="3001"/>
                    <a:pt x="841" y="3163"/>
                  </a:cubicBezTo>
                  <a:cubicBezTo>
                    <a:pt x="716" y="3339"/>
                    <a:pt x="641" y="3540"/>
                    <a:pt x="641" y="3766"/>
                  </a:cubicBezTo>
                  <a:lnTo>
                    <a:pt x="641" y="3866"/>
                  </a:lnTo>
                  <a:lnTo>
                    <a:pt x="301" y="3866"/>
                  </a:lnTo>
                  <a:cubicBezTo>
                    <a:pt x="289" y="3866"/>
                    <a:pt x="289" y="3866"/>
                    <a:pt x="289" y="3854"/>
                  </a:cubicBezTo>
                  <a:lnTo>
                    <a:pt x="289" y="302"/>
                  </a:lnTo>
                  <a:close/>
                  <a:moveTo>
                    <a:pt x="301" y="1"/>
                  </a:moveTo>
                  <a:cubicBezTo>
                    <a:pt x="126" y="1"/>
                    <a:pt x="0" y="139"/>
                    <a:pt x="0" y="302"/>
                  </a:cubicBezTo>
                  <a:lnTo>
                    <a:pt x="0" y="3854"/>
                  </a:lnTo>
                  <a:cubicBezTo>
                    <a:pt x="0" y="4030"/>
                    <a:pt x="126" y="4155"/>
                    <a:pt x="301" y="4155"/>
                  </a:cubicBezTo>
                  <a:lnTo>
                    <a:pt x="3050" y="4155"/>
                  </a:lnTo>
                  <a:cubicBezTo>
                    <a:pt x="3213" y="4155"/>
                    <a:pt x="3351" y="4030"/>
                    <a:pt x="3351" y="3854"/>
                  </a:cubicBezTo>
                  <a:lnTo>
                    <a:pt x="3351" y="302"/>
                  </a:lnTo>
                  <a:cubicBezTo>
                    <a:pt x="3351" y="139"/>
                    <a:pt x="3213" y="1"/>
                    <a:pt x="30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0"/>
            <p:cNvSpPr/>
            <p:nvPr/>
          </p:nvSpPr>
          <p:spPr>
            <a:xfrm>
              <a:off x="3955831" y="2075904"/>
              <a:ext cx="447189" cy="304833"/>
            </a:xfrm>
            <a:custGeom>
              <a:rect b="b" l="l" r="r" t="t"/>
              <a:pathLst>
                <a:path extrusionOk="0" h="6878" w="10090">
                  <a:moveTo>
                    <a:pt x="9789" y="1444"/>
                  </a:moveTo>
                  <a:lnTo>
                    <a:pt x="9789" y="6451"/>
                  </a:lnTo>
                  <a:cubicBezTo>
                    <a:pt x="9789" y="6526"/>
                    <a:pt x="9726" y="6589"/>
                    <a:pt x="9651" y="6589"/>
                  </a:cubicBezTo>
                  <a:lnTo>
                    <a:pt x="440" y="6589"/>
                  </a:lnTo>
                  <a:cubicBezTo>
                    <a:pt x="364" y="6589"/>
                    <a:pt x="301" y="6526"/>
                    <a:pt x="301" y="6451"/>
                  </a:cubicBezTo>
                  <a:lnTo>
                    <a:pt x="301" y="1444"/>
                  </a:lnTo>
                  <a:close/>
                  <a:moveTo>
                    <a:pt x="440" y="0"/>
                  </a:moveTo>
                  <a:cubicBezTo>
                    <a:pt x="201" y="0"/>
                    <a:pt x="0" y="201"/>
                    <a:pt x="0" y="440"/>
                  </a:cubicBezTo>
                  <a:lnTo>
                    <a:pt x="0" y="6451"/>
                  </a:lnTo>
                  <a:cubicBezTo>
                    <a:pt x="0" y="6690"/>
                    <a:pt x="201" y="6877"/>
                    <a:pt x="440" y="6877"/>
                  </a:cubicBezTo>
                  <a:lnTo>
                    <a:pt x="9651" y="6877"/>
                  </a:lnTo>
                  <a:cubicBezTo>
                    <a:pt x="9889" y="6877"/>
                    <a:pt x="10090" y="6690"/>
                    <a:pt x="10090" y="6451"/>
                  </a:cubicBezTo>
                  <a:lnTo>
                    <a:pt x="10090" y="440"/>
                  </a:lnTo>
                  <a:cubicBezTo>
                    <a:pt x="10090" y="201"/>
                    <a:pt x="9889" y="0"/>
                    <a:pt x="9651" y="0"/>
                  </a:cubicBezTo>
                  <a:lnTo>
                    <a:pt x="2359" y="0"/>
                  </a:lnTo>
                  <a:cubicBezTo>
                    <a:pt x="2284" y="0"/>
                    <a:pt x="2222" y="75"/>
                    <a:pt x="2222" y="151"/>
                  </a:cubicBezTo>
                  <a:cubicBezTo>
                    <a:pt x="2222" y="239"/>
                    <a:pt x="2284" y="301"/>
                    <a:pt x="2359" y="301"/>
                  </a:cubicBezTo>
                  <a:lnTo>
                    <a:pt x="9651" y="301"/>
                  </a:lnTo>
                  <a:cubicBezTo>
                    <a:pt x="9726" y="301"/>
                    <a:pt x="9789" y="365"/>
                    <a:pt x="9789" y="440"/>
                  </a:cubicBezTo>
                  <a:lnTo>
                    <a:pt x="9789" y="1143"/>
                  </a:lnTo>
                  <a:lnTo>
                    <a:pt x="301" y="1143"/>
                  </a:lnTo>
                  <a:lnTo>
                    <a:pt x="301" y="440"/>
                  </a:lnTo>
                  <a:cubicBezTo>
                    <a:pt x="301" y="365"/>
                    <a:pt x="364" y="301"/>
                    <a:pt x="440" y="301"/>
                  </a:cubicBezTo>
                  <a:lnTo>
                    <a:pt x="1682" y="301"/>
                  </a:lnTo>
                  <a:cubicBezTo>
                    <a:pt x="1757" y="301"/>
                    <a:pt x="1832" y="239"/>
                    <a:pt x="1832" y="151"/>
                  </a:cubicBezTo>
                  <a:cubicBezTo>
                    <a:pt x="1832" y="75"/>
                    <a:pt x="1757" y="0"/>
                    <a:pt x="1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 name="Google Shape;2146;p60"/>
          <p:cNvGrpSpPr/>
          <p:nvPr/>
        </p:nvGrpSpPr>
        <p:grpSpPr>
          <a:xfrm>
            <a:off x="2301351" y="3285746"/>
            <a:ext cx="446657" cy="337630"/>
            <a:chOff x="5154439" y="2059771"/>
            <a:chExt cx="446657" cy="337630"/>
          </a:xfrm>
        </p:grpSpPr>
        <p:sp>
          <p:nvSpPr>
            <p:cNvPr id="2147" name="Google Shape;2147;p60"/>
            <p:cNvSpPr/>
            <p:nvPr/>
          </p:nvSpPr>
          <p:spPr>
            <a:xfrm>
              <a:off x="5154439" y="2059771"/>
              <a:ext cx="446657" cy="337630"/>
            </a:xfrm>
            <a:custGeom>
              <a:rect b="b" l="l" r="r" t="t"/>
              <a:pathLst>
                <a:path extrusionOk="0" h="7618" w="10078">
                  <a:moveTo>
                    <a:pt x="5861" y="6413"/>
                  </a:moveTo>
                  <a:lnTo>
                    <a:pt x="5861" y="6639"/>
                  </a:lnTo>
                  <a:cubicBezTo>
                    <a:pt x="5861" y="6677"/>
                    <a:pt x="5824" y="6714"/>
                    <a:pt x="5786" y="6714"/>
                  </a:cubicBezTo>
                  <a:lnTo>
                    <a:pt x="4305" y="6714"/>
                  </a:lnTo>
                  <a:cubicBezTo>
                    <a:pt x="4255" y="6714"/>
                    <a:pt x="4217" y="6677"/>
                    <a:pt x="4217" y="6639"/>
                  </a:cubicBezTo>
                  <a:lnTo>
                    <a:pt x="4217" y="6413"/>
                  </a:lnTo>
                  <a:close/>
                  <a:moveTo>
                    <a:pt x="1393" y="1"/>
                  </a:moveTo>
                  <a:cubicBezTo>
                    <a:pt x="929" y="1"/>
                    <a:pt x="553" y="377"/>
                    <a:pt x="553" y="841"/>
                  </a:cubicBezTo>
                  <a:lnTo>
                    <a:pt x="553" y="5723"/>
                  </a:lnTo>
                  <a:cubicBezTo>
                    <a:pt x="553" y="5874"/>
                    <a:pt x="590" y="6011"/>
                    <a:pt x="678" y="6125"/>
                  </a:cubicBezTo>
                  <a:lnTo>
                    <a:pt x="314" y="6125"/>
                  </a:lnTo>
                  <a:cubicBezTo>
                    <a:pt x="138" y="6125"/>
                    <a:pt x="1" y="6262"/>
                    <a:pt x="1" y="6438"/>
                  </a:cubicBezTo>
                  <a:lnTo>
                    <a:pt x="1" y="6978"/>
                  </a:lnTo>
                  <a:cubicBezTo>
                    <a:pt x="1" y="7330"/>
                    <a:pt x="289" y="7618"/>
                    <a:pt x="640" y="7618"/>
                  </a:cubicBezTo>
                  <a:lnTo>
                    <a:pt x="1833" y="7618"/>
                  </a:lnTo>
                  <a:cubicBezTo>
                    <a:pt x="1908" y="7618"/>
                    <a:pt x="1984" y="7543"/>
                    <a:pt x="1984" y="7467"/>
                  </a:cubicBezTo>
                  <a:cubicBezTo>
                    <a:pt x="1984" y="7380"/>
                    <a:pt x="1908" y="7317"/>
                    <a:pt x="1833" y="7317"/>
                  </a:cubicBezTo>
                  <a:lnTo>
                    <a:pt x="640" y="7317"/>
                  </a:lnTo>
                  <a:cubicBezTo>
                    <a:pt x="453" y="7317"/>
                    <a:pt x="289" y="7166"/>
                    <a:pt x="289" y="6978"/>
                  </a:cubicBezTo>
                  <a:lnTo>
                    <a:pt x="289" y="6438"/>
                  </a:lnTo>
                  <a:cubicBezTo>
                    <a:pt x="289" y="6426"/>
                    <a:pt x="302" y="6413"/>
                    <a:pt x="314" y="6413"/>
                  </a:cubicBezTo>
                  <a:lnTo>
                    <a:pt x="3928" y="6413"/>
                  </a:lnTo>
                  <a:lnTo>
                    <a:pt x="3928" y="6639"/>
                  </a:lnTo>
                  <a:cubicBezTo>
                    <a:pt x="3928" y="6840"/>
                    <a:pt x="4092" y="7015"/>
                    <a:pt x="4305" y="7015"/>
                  </a:cubicBezTo>
                  <a:lnTo>
                    <a:pt x="5786" y="7015"/>
                  </a:lnTo>
                  <a:cubicBezTo>
                    <a:pt x="5986" y="7015"/>
                    <a:pt x="6162" y="6840"/>
                    <a:pt x="6162" y="6639"/>
                  </a:cubicBezTo>
                  <a:lnTo>
                    <a:pt x="6162" y="6413"/>
                  </a:lnTo>
                  <a:lnTo>
                    <a:pt x="9764" y="6413"/>
                  </a:lnTo>
                  <a:cubicBezTo>
                    <a:pt x="9776" y="6413"/>
                    <a:pt x="9789" y="6426"/>
                    <a:pt x="9789" y="6438"/>
                  </a:cubicBezTo>
                  <a:lnTo>
                    <a:pt x="9789" y="6978"/>
                  </a:lnTo>
                  <a:cubicBezTo>
                    <a:pt x="9789" y="7166"/>
                    <a:pt x="9639" y="7317"/>
                    <a:pt x="9450" y="7317"/>
                  </a:cubicBezTo>
                  <a:lnTo>
                    <a:pt x="2511" y="7317"/>
                  </a:lnTo>
                  <a:cubicBezTo>
                    <a:pt x="2435" y="7317"/>
                    <a:pt x="2360" y="7380"/>
                    <a:pt x="2360" y="7467"/>
                  </a:cubicBezTo>
                  <a:cubicBezTo>
                    <a:pt x="2360" y="7543"/>
                    <a:pt x="2435" y="7618"/>
                    <a:pt x="2511" y="7618"/>
                  </a:cubicBezTo>
                  <a:lnTo>
                    <a:pt x="9450" y="7618"/>
                  </a:lnTo>
                  <a:cubicBezTo>
                    <a:pt x="9801" y="7618"/>
                    <a:pt x="10078" y="7330"/>
                    <a:pt x="10078" y="6978"/>
                  </a:cubicBezTo>
                  <a:lnTo>
                    <a:pt x="10078" y="6438"/>
                  </a:lnTo>
                  <a:cubicBezTo>
                    <a:pt x="10078" y="6262"/>
                    <a:pt x="9940" y="6125"/>
                    <a:pt x="9764" y="6125"/>
                  </a:cubicBezTo>
                  <a:lnTo>
                    <a:pt x="9249" y="6125"/>
                  </a:lnTo>
                  <a:cubicBezTo>
                    <a:pt x="9325" y="6011"/>
                    <a:pt x="9375" y="5874"/>
                    <a:pt x="9375" y="5723"/>
                  </a:cubicBezTo>
                  <a:lnTo>
                    <a:pt x="9375" y="841"/>
                  </a:lnTo>
                  <a:cubicBezTo>
                    <a:pt x="9375" y="377"/>
                    <a:pt x="8986" y="1"/>
                    <a:pt x="8521" y="1"/>
                  </a:cubicBezTo>
                  <a:lnTo>
                    <a:pt x="7417" y="1"/>
                  </a:lnTo>
                  <a:cubicBezTo>
                    <a:pt x="7342" y="1"/>
                    <a:pt x="7266" y="63"/>
                    <a:pt x="7266" y="151"/>
                  </a:cubicBezTo>
                  <a:cubicBezTo>
                    <a:pt x="7266" y="227"/>
                    <a:pt x="7342" y="302"/>
                    <a:pt x="7417" y="302"/>
                  </a:cubicBezTo>
                  <a:lnTo>
                    <a:pt x="8521" y="302"/>
                  </a:lnTo>
                  <a:cubicBezTo>
                    <a:pt x="8823" y="302"/>
                    <a:pt x="9074" y="540"/>
                    <a:pt x="9074" y="841"/>
                  </a:cubicBezTo>
                  <a:lnTo>
                    <a:pt x="9074" y="5723"/>
                  </a:lnTo>
                  <a:cubicBezTo>
                    <a:pt x="9074" y="5936"/>
                    <a:pt x="8898" y="6125"/>
                    <a:pt x="8672" y="6125"/>
                  </a:cubicBezTo>
                  <a:lnTo>
                    <a:pt x="1243" y="6125"/>
                  </a:lnTo>
                  <a:cubicBezTo>
                    <a:pt x="1017" y="6125"/>
                    <a:pt x="841" y="5936"/>
                    <a:pt x="841" y="5723"/>
                  </a:cubicBezTo>
                  <a:lnTo>
                    <a:pt x="841" y="841"/>
                  </a:lnTo>
                  <a:cubicBezTo>
                    <a:pt x="841" y="540"/>
                    <a:pt x="1092" y="302"/>
                    <a:pt x="1393" y="302"/>
                  </a:cubicBezTo>
                  <a:lnTo>
                    <a:pt x="6739" y="302"/>
                  </a:lnTo>
                  <a:cubicBezTo>
                    <a:pt x="6828" y="302"/>
                    <a:pt x="6890" y="227"/>
                    <a:pt x="6890" y="151"/>
                  </a:cubicBezTo>
                  <a:cubicBezTo>
                    <a:pt x="6890" y="63"/>
                    <a:pt x="6828" y="1"/>
                    <a:pt x="6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0"/>
            <p:cNvSpPr/>
            <p:nvPr/>
          </p:nvSpPr>
          <p:spPr>
            <a:xfrm>
              <a:off x="5205053" y="2087029"/>
              <a:ext cx="338206" cy="229755"/>
            </a:xfrm>
            <a:custGeom>
              <a:rect b="b" l="l" r="r" t="t"/>
              <a:pathLst>
                <a:path extrusionOk="0" h="5184" w="7631">
                  <a:moveTo>
                    <a:pt x="7292" y="301"/>
                  </a:moveTo>
                  <a:cubicBezTo>
                    <a:pt x="7317" y="301"/>
                    <a:pt x="7342" y="314"/>
                    <a:pt x="7342" y="339"/>
                  </a:cubicBezTo>
                  <a:lnTo>
                    <a:pt x="7342" y="1632"/>
                  </a:lnTo>
                  <a:lnTo>
                    <a:pt x="5485" y="1632"/>
                  </a:lnTo>
                  <a:lnTo>
                    <a:pt x="5485" y="301"/>
                  </a:lnTo>
                  <a:close/>
                  <a:moveTo>
                    <a:pt x="2749" y="816"/>
                  </a:moveTo>
                  <a:cubicBezTo>
                    <a:pt x="2962" y="816"/>
                    <a:pt x="3163" y="892"/>
                    <a:pt x="3338" y="1029"/>
                  </a:cubicBezTo>
                  <a:cubicBezTo>
                    <a:pt x="3452" y="1118"/>
                    <a:pt x="3539" y="1230"/>
                    <a:pt x="3603" y="1356"/>
                  </a:cubicBezTo>
                  <a:cubicBezTo>
                    <a:pt x="3665" y="1494"/>
                    <a:pt x="3690" y="1632"/>
                    <a:pt x="3690" y="1795"/>
                  </a:cubicBezTo>
                  <a:lnTo>
                    <a:pt x="3690" y="2172"/>
                  </a:lnTo>
                  <a:cubicBezTo>
                    <a:pt x="3489" y="2134"/>
                    <a:pt x="3113" y="1996"/>
                    <a:pt x="2875" y="1581"/>
                  </a:cubicBezTo>
                  <a:cubicBezTo>
                    <a:pt x="2850" y="1544"/>
                    <a:pt x="2799" y="1506"/>
                    <a:pt x="2749" y="1506"/>
                  </a:cubicBezTo>
                  <a:cubicBezTo>
                    <a:pt x="2699" y="1506"/>
                    <a:pt x="2649" y="1544"/>
                    <a:pt x="2624" y="1581"/>
                  </a:cubicBezTo>
                  <a:cubicBezTo>
                    <a:pt x="2373" y="1996"/>
                    <a:pt x="1996" y="2134"/>
                    <a:pt x="1795" y="2172"/>
                  </a:cubicBezTo>
                  <a:lnTo>
                    <a:pt x="1795" y="1795"/>
                  </a:lnTo>
                  <a:cubicBezTo>
                    <a:pt x="1795" y="1632"/>
                    <a:pt x="1820" y="1494"/>
                    <a:pt x="1883" y="1356"/>
                  </a:cubicBezTo>
                  <a:cubicBezTo>
                    <a:pt x="1946" y="1230"/>
                    <a:pt x="2033" y="1118"/>
                    <a:pt x="2147" y="1029"/>
                  </a:cubicBezTo>
                  <a:cubicBezTo>
                    <a:pt x="2322" y="892"/>
                    <a:pt x="2535" y="816"/>
                    <a:pt x="2749" y="816"/>
                  </a:cubicBezTo>
                  <a:close/>
                  <a:moveTo>
                    <a:pt x="2749" y="1921"/>
                  </a:moveTo>
                  <a:cubicBezTo>
                    <a:pt x="3000" y="2247"/>
                    <a:pt x="3326" y="2385"/>
                    <a:pt x="3564" y="2448"/>
                  </a:cubicBezTo>
                  <a:cubicBezTo>
                    <a:pt x="3464" y="2811"/>
                    <a:pt x="3138" y="3075"/>
                    <a:pt x="2749" y="3075"/>
                  </a:cubicBezTo>
                  <a:cubicBezTo>
                    <a:pt x="2348" y="3075"/>
                    <a:pt x="2021" y="2811"/>
                    <a:pt x="1933" y="2448"/>
                  </a:cubicBezTo>
                  <a:cubicBezTo>
                    <a:pt x="2159" y="2385"/>
                    <a:pt x="2485" y="2247"/>
                    <a:pt x="2749" y="1921"/>
                  </a:cubicBezTo>
                  <a:close/>
                  <a:moveTo>
                    <a:pt x="7342" y="1933"/>
                  </a:moveTo>
                  <a:lnTo>
                    <a:pt x="7342" y="3263"/>
                  </a:lnTo>
                  <a:lnTo>
                    <a:pt x="5485" y="3263"/>
                  </a:lnTo>
                  <a:lnTo>
                    <a:pt x="5485" y="1933"/>
                  </a:lnTo>
                  <a:close/>
                  <a:moveTo>
                    <a:pt x="1795" y="2861"/>
                  </a:moveTo>
                  <a:cubicBezTo>
                    <a:pt x="1908" y="3025"/>
                    <a:pt x="2058" y="3163"/>
                    <a:pt x="2247" y="3251"/>
                  </a:cubicBezTo>
                  <a:lnTo>
                    <a:pt x="2247" y="3539"/>
                  </a:lnTo>
                  <a:cubicBezTo>
                    <a:pt x="2134" y="3589"/>
                    <a:pt x="2021" y="3653"/>
                    <a:pt x="1933" y="3728"/>
                  </a:cubicBezTo>
                  <a:cubicBezTo>
                    <a:pt x="1846" y="3589"/>
                    <a:pt x="1795" y="3414"/>
                    <a:pt x="1795" y="3238"/>
                  </a:cubicBezTo>
                  <a:lnTo>
                    <a:pt x="1795" y="2861"/>
                  </a:lnTo>
                  <a:close/>
                  <a:moveTo>
                    <a:pt x="3690" y="2861"/>
                  </a:moveTo>
                  <a:lnTo>
                    <a:pt x="3690" y="3238"/>
                  </a:lnTo>
                  <a:cubicBezTo>
                    <a:pt x="3690" y="3414"/>
                    <a:pt x="3640" y="3589"/>
                    <a:pt x="3564" y="3728"/>
                  </a:cubicBezTo>
                  <a:cubicBezTo>
                    <a:pt x="3464" y="3653"/>
                    <a:pt x="3364" y="3589"/>
                    <a:pt x="3238" y="3539"/>
                  </a:cubicBezTo>
                  <a:lnTo>
                    <a:pt x="3238" y="3251"/>
                  </a:lnTo>
                  <a:cubicBezTo>
                    <a:pt x="3427" y="3163"/>
                    <a:pt x="3577" y="3025"/>
                    <a:pt x="3690" y="2861"/>
                  </a:cubicBezTo>
                  <a:close/>
                  <a:moveTo>
                    <a:pt x="2950" y="3351"/>
                  </a:moveTo>
                  <a:lnTo>
                    <a:pt x="2950" y="3627"/>
                  </a:lnTo>
                  <a:cubicBezTo>
                    <a:pt x="2950" y="3740"/>
                    <a:pt x="2862" y="3828"/>
                    <a:pt x="2749" y="3828"/>
                  </a:cubicBezTo>
                  <a:cubicBezTo>
                    <a:pt x="2636" y="3828"/>
                    <a:pt x="2548" y="3740"/>
                    <a:pt x="2548" y="3627"/>
                  </a:cubicBezTo>
                  <a:lnTo>
                    <a:pt x="2548" y="3351"/>
                  </a:lnTo>
                  <a:cubicBezTo>
                    <a:pt x="2611" y="3363"/>
                    <a:pt x="2674" y="3363"/>
                    <a:pt x="2749" y="3363"/>
                  </a:cubicBezTo>
                  <a:cubicBezTo>
                    <a:pt x="2811" y="3363"/>
                    <a:pt x="2887" y="3363"/>
                    <a:pt x="2950" y="3351"/>
                  </a:cubicBezTo>
                  <a:close/>
                  <a:moveTo>
                    <a:pt x="3201" y="3840"/>
                  </a:moveTo>
                  <a:cubicBezTo>
                    <a:pt x="3514" y="4004"/>
                    <a:pt x="3740" y="4342"/>
                    <a:pt x="3740" y="4719"/>
                  </a:cubicBezTo>
                  <a:lnTo>
                    <a:pt x="3740" y="4882"/>
                  </a:lnTo>
                  <a:lnTo>
                    <a:pt x="1745" y="4882"/>
                  </a:lnTo>
                  <a:lnTo>
                    <a:pt x="1745" y="4719"/>
                  </a:lnTo>
                  <a:cubicBezTo>
                    <a:pt x="1745" y="4342"/>
                    <a:pt x="1971" y="4004"/>
                    <a:pt x="2297" y="3840"/>
                  </a:cubicBezTo>
                  <a:cubicBezTo>
                    <a:pt x="2373" y="4004"/>
                    <a:pt x="2548" y="4129"/>
                    <a:pt x="2749" y="4129"/>
                  </a:cubicBezTo>
                  <a:cubicBezTo>
                    <a:pt x="2950" y="4129"/>
                    <a:pt x="3113" y="4004"/>
                    <a:pt x="3201" y="3840"/>
                  </a:cubicBezTo>
                  <a:close/>
                  <a:moveTo>
                    <a:pt x="5196" y="301"/>
                  </a:moveTo>
                  <a:lnTo>
                    <a:pt x="5196" y="4882"/>
                  </a:lnTo>
                  <a:lnTo>
                    <a:pt x="4029" y="4882"/>
                  </a:lnTo>
                  <a:lnTo>
                    <a:pt x="4029" y="4719"/>
                  </a:lnTo>
                  <a:cubicBezTo>
                    <a:pt x="4029" y="4431"/>
                    <a:pt x="3941" y="4167"/>
                    <a:pt x="3765" y="3941"/>
                  </a:cubicBezTo>
                  <a:cubicBezTo>
                    <a:pt x="3904" y="3740"/>
                    <a:pt x="3991" y="3502"/>
                    <a:pt x="3991" y="3238"/>
                  </a:cubicBezTo>
                  <a:lnTo>
                    <a:pt x="3991" y="1795"/>
                  </a:lnTo>
                  <a:cubicBezTo>
                    <a:pt x="3991" y="1594"/>
                    <a:pt x="3954" y="1406"/>
                    <a:pt x="3866" y="1230"/>
                  </a:cubicBezTo>
                  <a:cubicBezTo>
                    <a:pt x="3790" y="1054"/>
                    <a:pt x="3678" y="917"/>
                    <a:pt x="3527" y="791"/>
                  </a:cubicBezTo>
                  <a:cubicBezTo>
                    <a:pt x="3301" y="609"/>
                    <a:pt x="3025" y="518"/>
                    <a:pt x="2748" y="518"/>
                  </a:cubicBezTo>
                  <a:cubicBezTo>
                    <a:pt x="2470" y="518"/>
                    <a:pt x="2190" y="609"/>
                    <a:pt x="1958" y="791"/>
                  </a:cubicBezTo>
                  <a:cubicBezTo>
                    <a:pt x="1820" y="917"/>
                    <a:pt x="1707" y="1054"/>
                    <a:pt x="1620" y="1230"/>
                  </a:cubicBezTo>
                  <a:cubicBezTo>
                    <a:pt x="1544" y="1406"/>
                    <a:pt x="1494" y="1594"/>
                    <a:pt x="1494" y="1795"/>
                  </a:cubicBezTo>
                  <a:lnTo>
                    <a:pt x="1494" y="3238"/>
                  </a:lnTo>
                  <a:cubicBezTo>
                    <a:pt x="1494" y="3502"/>
                    <a:pt x="1582" y="3740"/>
                    <a:pt x="1720" y="3941"/>
                  </a:cubicBezTo>
                  <a:cubicBezTo>
                    <a:pt x="1556" y="4167"/>
                    <a:pt x="1456" y="4431"/>
                    <a:pt x="1456" y="4719"/>
                  </a:cubicBezTo>
                  <a:lnTo>
                    <a:pt x="1456" y="4882"/>
                  </a:lnTo>
                  <a:lnTo>
                    <a:pt x="340" y="4882"/>
                  </a:lnTo>
                  <a:cubicBezTo>
                    <a:pt x="315" y="4882"/>
                    <a:pt x="289" y="4869"/>
                    <a:pt x="289" y="4844"/>
                  </a:cubicBezTo>
                  <a:lnTo>
                    <a:pt x="289" y="339"/>
                  </a:lnTo>
                  <a:cubicBezTo>
                    <a:pt x="289" y="314"/>
                    <a:pt x="315" y="301"/>
                    <a:pt x="340" y="301"/>
                  </a:cubicBezTo>
                  <a:close/>
                  <a:moveTo>
                    <a:pt x="7342" y="3552"/>
                  </a:moveTo>
                  <a:lnTo>
                    <a:pt x="7342" y="4844"/>
                  </a:lnTo>
                  <a:cubicBezTo>
                    <a:pt x="7342" y="4869"/>
                    <a:pt x="7317" y="4882"/>
                    <a:pt x="7292" y="4882"/>
                  </a:cubicBezTo>
                  <a:lnTo>
                    <a:pt x="5485" y="4882"/>
                  </a:lnTo>
                  <a:lnTo>
                    <a:pt x="5485" y="3552"/>
                  </a:lnTo>
                  <a:close/>
                  <a:moveTo>
                    <a:pt x="340" y="0"/>
                  </a:moveTo>
                  <a:cubicBezTo>
                    <a:pt x="151" y="0"/>
                    <a:pt x="0" y="151"/>
                    <a:pt x="0" y="339"/>
                  </a:cubicBezTo>
                  <a:lnTo>
                    <a:pt x="0" y="4844"/>
                  </a:lnTo>
                  <a:cubicBezTo>
                    <a:pt x="0" y="5033"/>
                    <a:pt x="151" y="5184"/>
                    <a:pt x="340" y="5184"/>
                  </a:cubicBezTo>
                  <a:lnTo>
                    <a:pt x="7292" y="5184"/>
                  </a:lnTo>
                  <a:cubicBezTo>
                    <a:pt x="7480" y="5184"/>
                    <a:pt x="7630" y="5033"/>
                    <a:pt x="7630" y="4844"/>
                  </a:cubicBezTo>
                  <a:lnTo>
                    <a:pt x="7630" y="339"/>
                  </a:lnTo>
                  <a:cubicBezTo>
                    <a:pt x="7630" y="151"/>
                    <a:pt x="7480" y="0"/>
                    <a:pt x="7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2" name="Shape 2152"/>
        <p:cNvGrpSpPr/>
        <p:nvPr/>
      </p:nvGrpSpPr>
      <p:grpSpPr>
        <a:xfrm>
          <a:off x="0" y="0"/>
          <a:ext cx="0" cy="0"/>
          <a:chOff x="0" y="0"/>
          <a:chExt cx="0" cy="0"/>
        </a:xfrm>
      </p:grpSpPr>
      <p:sp>
        <p:nvSpPr>
          <p:cNvPr id="2153" name="Google Shape;2153;p61"/>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Planificador diario</a:t>
            </a:r>
            <a:endParaRPr/>
          </a:p>
        </p:txBody>
      </p:sp>
      <p:sp>
        <p:nvSpPr>
          <p:cNvPr id="2154" name="Google Shape;2154;p61">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1">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1"/>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157" name="Google Shape;2157;p61"/>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158" name="Google Shape;2158;p61"/>
          <p:cNvSpPr/>
          <p:nvPr/>
        </p:nvSpPr>
        <p:spPr>
          <a:xfrm>
            <a:off x="1279998" y="1998000"/>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1"/>
          <p:cNvSpPr/>
          <p:nvPr/>
        </p:nvSpPr>
        <p:spPr>
          <a:xfrm>
            <a:off x="1279998" y="239077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1"/>
          <p:cNvSpPr/>
          <p:nvPr/>
        </p:nvSpPr>
        <p:spPr>
          <a:xfrm>
            <a:off x="1279998" y="2783550"/>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1"/>
          <p:cNvSpPr/>
          <p:nvPr/>
        </p:nvSpPr>
        <p:spPr>
          <a:xfrm>
            <a:off x="1279998" y="31763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1"/>
          <p:cNvSpPr/>
          <p:nvPr/>
        </p:nvSpPr>
        <p:spPr>
          <a:xfrm>
            <a:off x="1279998" y="3569100"/>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1"/>
          <p:cNvSpPr/>
          <p:nvPr/>
        </p:nvSpPr>
        <p:spPr>
          <a:xfrm>
            <a:off x="1279998" y="396187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1"/>
          <p:cNvSpPr txBox="1"/>
          <p:nvPr/>
        </p:nvSpPr>
        <p:spPr>
          <a:xfrm>
            <a:off x="1280000" y="1447488"/>
            <a:ext cx="2888400" cy="341100"/>
          </a:xfrm>
          <a:prstGeom prst="rect">
            <a:avLst/>
          </a:prstGeom>
          <a:noFill/>
          <a:ln>
            <a:noFill/>
          </a:ln>
        </p:spPr>
        <p:txBody>
          <a:bodyPr anchorCtr="0" anchor="t" bIns="0" lIns="90000" spcFirstLastPara="1" rIns="91425" wrap="square" tIns="0">
            <a:noAutofit/>
          </a:bodyPr>
          <a:lstStyle/>
          <a:p>
            <a:pPr indent="0" lvl="0" marL="0" rtl="0" algn="l">
              <a:spcBef>
                <a:spcPts val="0"/>
              </a:spcBef>
              <a:spcAft>
                <a:spcPts val="0"/>
              </a:spcAft>
              <a:buNone/>
            </a:pPr>
            <a:r>
              <a:rPr lang="es-419" sz="2000">
                <a:solidFill>
                  <a:schemeClr val="dk1"/>
                </a:solidFill>
                <a:latin typeface="Lexend Medium"/>
                <a:ea typeface="Lexend Medium"/>
                <a:cs typeface="Lexend Medium"/>
                <a:sym typeface="Lexend Medium"/>
              </a:rPr>
              <a:t>Cosas por hacer</a:t>
            </a:r>
            <a:endParaRPr sz="2000">
              <a:solidFill>
                <a:schemeClr val="dk1"/>
              </a:solidFill>
              <a:latin typeface="Lexend Medium"/>
              <a:ea typeface="Lexend Medium"/>
              <a:cs typeface="Lexend Medium"/>
              <a:sym typeface="Lexend Medium"/>
            </a:endParaRPr>
          </a:p>
        </p:txBody>
      </p:sp>
      <p:sp>
        <p:nvSpPr>
          <p:cNvPr id="2165" name="Google Shape;2165;p61"/>
          <p:cNvSpPr txBox="1"/>
          <p:nvPr/>
        </p:nvSpPr>
        <p:spPr>
          <a:xfrm>
            <a:off x="1426100" y="1963250"/>
            <a:ext cx="2916000" cy="215700"/>
          </a:xfrm>
          <a:prstGeom prst="rect">
            <a:avLst/>
          </a:prstGeom>
          <a:noFill/>
          <a:ln>
            <a:noFill/>
          </a:ln>
        </p:spPr>
        <p:txBody>
          <a:bodyPr anchorCtr="0" anchor="ctr" bIns="0" lIns="91425" spcFirstLastPara="1" rIns="91425" wrap="square" tIns="0">
            <a:noAutofit/>
          </a:bodyPr>
          <a:lstStyle/>
          <a:p>
            <a:pPr indent="0" lvl="0" marL="0" rtl="0" algn="l">
              <a:spcBef>
                <a:spcPts val="0"/>
              </a:spcBef>
              <a:spcAft>
                <a:spcPts val="0"/>
              </a:spcAft>
              <a:buNone/>
            </a:pPr>
            <a:r>
              <a:rPr lang="es-419">
                <a:solidFill>
                  <a:schemeClr val="dk1"/>
                </a:solidFill>
                <a:latin typeface="Nunito"/>
                <a:ea typeface="Nunito"/>
                <a:cs typeface="Nunito"/>
                <a:sym typeface="Nunito"/>
              </a:rPr>
              <a:t>Algo importante que debo hacer</a:t>
            </a:r>
            <a:endParaRPr>
              <a:solidFill>
                <a:schemeClr val="dk1"/>
              </a:solidFill>
              <a:latin typeface="Nunito"/>
              <a:ea typeface="Nunito"/>
              <a:cs typeface="Nunito"/>
              <a:sym typeface="Nunito"/>
            </a:endParaRPr>
          </a:p>
        </p:txBody>
      </p:sp>
      <p:grpSp>
        <p:nvGrpSpPr>
          <p:cNvPr id="2166" name="Google Shape;2166;p61"/>
          <p:cNvGrpSpPr/>
          <p:nvPr/>
        </p:nvGrpSpPr>
        <p:grpSpPr>
          <a:xfrm>
            <a:off x="4534903" y="1830925"/>
            <a:ext cx="3354010" cy="2379900"/>
            <a:chOff x="4534903" y="1830925"/>
            <a:chExt cx="3354010" cy="2379900"/>
          </a:xfrm>
        </p:grpSpPr>
        <p:sp>
          <p:nvSpPr>
            <p:cNvPr id="2167" name="Google Shape;2167;p61"/>
            <p:cNvSpPr/>
            <p:nvPr/>
          </p:nvSpPr>
          <p:spPr>
            <a:xfrm>
              <a:off x="4623675" y="1878150"/>
              <a:ext cx="3144300" cy="2264400"/>
            </a:xfrm>
            <a:prstGeom prst="rect">
              <a:avLst/>
            </a:prstGeom>
            <a:solidFill>
              <a:schemeClr val="lt2"/>
            </a:solidFill>
            <a:ln>
              <a:noFill/>
            </a:ln>
            <a:effectLst>
              <a:outerShdw blurRad="57150"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1"/>
            <p:cNvSpPr/>
            <p:nvPr/>
          </p:nvSpPr>
          <p:spPr>
            <a:xfrm rot="-151581">
              <a:off x="4622672" y="1899132"/>
              <a:ext cx="3144356" cy="2243485"/>
            </a:xfrm>
            <a:prstGeom prst="rect">
              <a:avLst/>
            </a:prstGeom>
            <a:solidFill>
              <a:schemeClr val="lt2"/>
            </a:solidFill>
            <a:ln>
              <a:noFill/>
            </a:ln>
            <a:effectLst>
              <a:outerShdw blurRad="57150"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1"/>
            <p:cNvSpPr/>
            <p:nvPr/>
          </p:nvSpPr>
          <p:spPr>
            <a:xfrm>
              <a:off x="4534903" y="3453876"/>
              <a:ext cx="214795" cy="602475"/>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sp>
          <p:nvSpPr>
            <p:cNvPr id="2170" name="Google Shape;2170;p61"/>
            <p:cNvSpPr/>
            <p:nvPr/>
          </p:nvSpPr>
          <p:spPr>
            <a:xfrm rot="-203970">
              <a:off x="7656440" y="2218915"/>
              <a:ext cx="214799" cy="602487"/>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grpSp>
      <p:sp>
        <p:nvSpPr>
          <p:cNvPr id="2171" name="Google Shape;2171;p61"/>
          <p:cNvSpPr txBox="1"/>
          <p:nvPr/>
        </p:nvSpPr>
        <p:spPr>
          <a:xfrm>
            <a:off x="1426100" y="2356015"/>
            <a:ext cx="2916000" cy="215700"/>
          </a:xfrm>
          <a:prstGeom prst="rect">
            <a:avLst/>
          </a:prstGeom>
          <a:noFill/>
          <a:ln>
            <a:noFill/>
          </a:ln>
        </p:spPr>
        <p:txBody>
          <a:bodyPr anchorCtr="0" anchor="ctr" bIns="0" lIns="91425" spcFirstLastPara="1" rIns="91425" wrap="square" tIns="0">
            <a:noAutofit/>
          </a:bodyPr>
          <a:lstStyle/>
          <a:p>
            <a:pPr indent="0" lvl="0" marL="0" rtl="0" algn="l">
              <a:spcBef>
                <a:spcPts val="0"/>
              </a:spcBef>
              <a:spcAft>
                <a:spcPts val="0"/>
              </a:spcAft>
              <a:buNone/>
            </a:pPr>
            <a:r>
              <a:rPr lang="es-419">
                <a:solidFill>
                  <a:schemeClr val="dk1"/>
                </a:solidFill>
                <a:latin typeface="Nunito"/>
                <a:ea typeface="Nunito"/>
                <a:cs typeface="Nunito"/>
                <a:sym typeface="Nunito"/>
              </a:rPr>
              <a:t>Algo importante que debo hacer</a:t>
            </a:r>
            <a:endParaRPr>
              <a:solidFill>
                <a:schemeClr val="dk1"/>
              </a:solidFill>
              <a:latin typeface="Nunito"/>
              <a:ea typeface="Nunito"/>
              <a:cs typeface="Nunito"/>
              <a:sym typeface="Nunito"/>
            </a:endParaRPr>
          </a:p>
        </p:txBody>
      </p:sp>
      <p:sp>
        <p:nvSpPr>
          <p:cNvPr id="2172" name="Google Shape;2172;p61"/>
          <p:cNvSpPr txBox="1"/>
          <p:nvPr/>
        </p:nvSpPr>
        <p:spPr>
          <a:xfrm>
            <a:off x="1426100" y="2748780"/>
            <a:ext cx="2916000" cy="215700"/>
          </a:xfrm>
          <a:prstGeom prst="rect">
            <a:avLst/>
          </a:prstGeom>
          <a:noFill/>
          <a:ln>
            <a:noFill/>
          </a:ln>
        </p:spPr>
        <p:txBody>
          <a:bodyPr anchorCtr="0" anchor="ctr" bIns="0" lIns="91425" spcFirstLastPara="1" rIns="91425" wrap="square" tIns="0">
            <a:noAutofit/>
          </a:bodyPr>
          <a:lstStyle/>
          <a:p>
            <a:pPr indent="0" lvl="0" marL="0" rtl="0" algn="l">
              <a:spcBef>
                <a:spcPts val="0"/>
              </a:spcBef>
              <a:spcAft>
                <a:spcPts val="0"/>
              </a:spcAft>
              <a:buNone/>
            </a:pPr>
            <a:r>
              <a:rPr lang="es-419">
                <a:solidFill>
                  <a:schemeClr val="dk1"/>
                </a:solidFill>
                <a:latin typeface="Nunito"/>
                <a:ea typeface="Nunito"/>
                <a:cs typeface="Nunito"/>
                <a:sym typeface="Nunito"/>
              </a:rPr>
              <a:t>Algo importante que debo hacer</a:t>
            </a:r>
            <a:endParaRPr>
              <a:solidFill>
                <a:schemeClr val="dk1"/>
              </a:solidFill>
              <a:latin typeface="Nunito"/>
              <a:ea typeface="Nunito"/>
              <a:cs typeface="Nunito"/>
              <a:sym typeface="Nunito"/>
            </a:endParaRPr>
          </a:p>
        </p:txBody>
      </p:sp>
      <p:sp>
        <p:nvSpPr>
          <p:cNvPr id="2173" name="Google Shape;2173;p61"/>
          <p:cNvSpPr txBox="1"/>
          <p:nvPr/>
        </p:nvSpPr>
        <p:spPr>
          <a:xfrm>
            <a:off x="1426100" y="3141545"/>
            <a:ext cx="2916000" cy="215700"/>
          </a:xfrm>
          <a:prstGeom prst="rect">
            <a:avLst/>
          </a:prstGeom>
          <a:noFill/>
          <a:ln>
            <a:noFill/>
          </a:ln>
        </p:spPr>
        <p:txBody>
          <a:bodyPr anchorCtr="0" anchor="ctr" bIns="0" lIns="91425" spcFirstLastPara="1" rIns="91425" wrap="square" tIns="0">
            <a:noAutofit/>
          </a:bodyPr>
          <a:lstStyle/>
          <a:p>
            <a:pPr indent="0" lvl="0" marL="0" rtl="0" algn="l">
              <a:spcBef>
                <a:spcPts val="0"/>
              </a:spcBef>
              <a:spcAft>
                <a:spcPts val="0"/>
              </a:spcAft>
              <a:buNone/>
            </a:pPr>
            <a:r>
              <a:rPr lang="es-419">
                <a:solidFill>
                  <a:schemeClr val="dk1"/>
                </a:solidFill>
                <a:latin typeface="Nunito"/>
                <a:ea typeface="Nunito"/>
                <a:cs typeface="Nunito"/>
                <a:sym typeface="Nunito"/>
              </a:rPr>
              <a:t>Algo importante que debo hacer</a:t>
            </a:r>
            <a:endParaRPr>
              <a:solidFill>
                <a:schemeClr val="dk1"/>
              </a:solidFill>
              <a:latin typeface="Nunito"/>
              <a:ea typeface="Nunito"/>
              <a:cs typeface="Nunito"/>
              <a:sym typeface="Nunito"/>
            </a:endParaRPr>
          </a:p>
        </p:txBody>
      </p:sp>
      <p:sp>
        <p:nvSpPr>
          <p:cNvPr id="2174" name="Google Shape;2174;p61"/>
          <p:cNvSpPr txBox="1"/>
          <p:nvPr/>
        </p:nvSpPr>
        <p:spPr>
          <a:xfrm>
            <a:off x="1426100" y="3534310"/>
            <a:ext cx="2916000" cy="215700"/>
          </a:xfrm>
          <a:prstGeom prst="rect">
            <a:avLst/>
          </a:prstGeom>
          <a:noFill/>
          <a:ln>
            <a:noFill/>
          </a:ln>
        </p:spPr>
        <p:txBody>
          <a:bodyPr anchorCtr="0" anchor="ctr" bIns="0" lIns="91425" spcFirstLastPara="1" rIns="91425" wrap="square" tIns="0">
            <a:noAutofit/>
          </a:bodyPr>
          <a:lstStyle/>
          <a:p>
            <a:pPr indent="0" lvl="0" marL="0" rtl="0" algn="l">
              <a:spcBef>
                <a:spcPts val="0"/>
              </a:spcBef>
              <a:spcAft>
                <a:spcPts val="0"/>
              </a:spcAft>
              <a:buNone/>
            </a:pPr>
            <a:r>
              <a:rPr lang="es-419">
                <a:solidFill>
                  <a:schemeClr val="dk1"/>
                </a:solidFill>
                <a:latin typeface="Nunito"/>
                <a:ea typeface="Nunito"/>
                <a:cs typeface="Nunito"/>
                <a:sym typeface="Nunito"/>
              </a:rPr>
              <a:t>Algo importante que debo hacer</a:t>
            </a:r>
            <a:endParaRPr>
              <a:solidFill>
                <a:schemeClr val="dk1"/>
              </a:solidFill>
              <a:latin typeface="Nunito"/>
              <a:ea typeface="Nunito"/>
              <a:cs typeface="Nunito"/>
              <a:sym typeface="Nunito"/>
            </a:endParaRPr>
          </a:p>
        </p:txBody>
      </p:sp>
      <p:sp>
        <p:nvSpPr>
          <p:cNvPr id="2175" name="Google Shape;2175;p61"/>
          <p:cNvSpPr txBox="1"/>
          <p:nvPr/>
        </p:nvSpPr>
        <p:spPr>
          <a:xfrm>
            <a:off x="1426100" y="3927075"/>
            <a:ext cx="2916000" cy="215700"/>
          </a:xfrm>
          <a:prstGeom prst="rect">
            <a:avLst/>
          </a:prstGeom>
          <a:noFill/>
          <a:ln>
            <a:noFill/>
          </a:ln>
        </p:spPr>
        <p:txBody>
          <a:bodyPr anchorCtr="0" anchor="ctr" bIns="0" lIns="91425" spcFirstLastPara="1" rIns="91425" wrap="square" tIns="0">
            <a:noAutofit/>
          </a:bodyPr>
          <a:lstStyle/>
          <a:p>
            <a:pPr indent="0" lvl="0" marL="0" rtl="0" algn="l">
              <a:spcBef>
                <a:spcPts val="0"/>
              </a:spcBef>
              <a:spcAft>
                <a:spcPts val="0"/>
              </a:spcAft>
              <a:buNone/>
            </a:pPr>
            <a:r>
              <a:rPr lang="es-419">
                <a:solidFill>
                  <a:schemeClr val="dk1"/>
                </a:solidFill>
                <a:latin typeface="Nunito"/>
                <a:ea typeface="Nunito"/>
                <a:cs typeface="Nunito"/>
                <a:sym typeface="Nunito"/>
              </a:rPr>
              <a:t>Algo importante que debo hacer</a:t>
            </a:r>
            <a:endParaRPr>
              <a:solidFill>
                <a:schemeClr val="dk1"/>
              </a:solidFill>
              <a:latin typeface="Nunito"/>
              <a:ea typeface="Nunito"/>
              <a:cs typeface="Nunito"/>
              <a:sym typeface="Nunito"/>
            </a:endParaRPr>
          </a:p>
        </p:txBody>
      </p:sp>
      <p:sp>
        <p:nvSpPr>
          <p:cNvPr id="2176" name="Google Shape;2176;p61"/>
          <p:cNvSpPr txBox="1"/>
          <p:nvPr/>
        </p:nvSpPr>
        <p:spPr>
          <a:xfrm>
            <a:off x="4623675" y="1447488"/>
            <a:ext cx="2888400" cy="341100"/>
          </a:xfrm>
          <a:prstGeom prst="rect">
            <a:avLst/>
          </a:prstGeom>
          <a:noFill/>
          <a:ln>
            <a:noFill/>
          </a:ln>
        </p:spPr>
        <p:txBody>
          <a:bodyPr anchorCtr="0" anchor="t" bIns="0" lIns="90000" spcFirstLastPara="1" rIns="91425" wrap="square" tIns="0">
            <a:noAutofit/>
          </a:bodyPr>
          <a:lstStyle/>
          <a:p>
            <a:pPr indent="0" lvl="0" marL="0" rtl="0" algn="l">
              <a:spcBef>
                <a:spcPts val="0"/>
              </a:spcBef>
              <a:spcAft>
                <a:spcPts val="0"/>
              </a:spcAft>
              <a:buNone/>
            </a:pPr>
            <a:r>
              <a:rPr lang="es-419" sz="2000">
                <a:solidFill>
                  <a:schemeClr val="dk1"/>
                </a:solidFill>
                <a:latin typeface="Lexend Medium"/>
                <a:ea typeface="Lexend Medium"/>
                <a:cs typeface="Lexend Medium"/>
                <a:sym typeface="Lexend Medium"/>
              </a:rPr>
              <a:t>Notas</a:t>
            </a:r>
            <a:endParaRPr sz="2000">
              <a:solidFill>
                <a:schemeClr val="dk1"/>
              </a:solidFill>
              <a:latin typeface="Lexend Medium"/>
              <a:ea typeface="Lexend Medium"/>
              <a:cs typeface="Lexend Medium"/>
              <a:sym typeface="Lexend Medium"/>
            </a:endParaRPr>
          </a:p>
        </p:txBody>
      </p:sp>
      <p:sp>
        <p:nvSpPr>
          <p:cNvPr id="2177" name="Google Shape;2177;p61"/>
          <p:cNvSpPr txBox="1"/>
          <p:nvPr/>
        </p:nvSpPr>
        <p:spPr>
          <a:xfrm>
            <a:off x="4826238" y="2144100"/>
            <a:ext cx="2736000" cy="181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s-419">
                <a:solidFill>
                  <a:schemeClr val="dk1"/>
                </a:solidFill>
                <a:latin typeface="Nunito"/>
                <a:ea typeface="Nunito"/>
                <a:cs typeface="Nunito"/>
                <a:sym typeface="Nunito"/>
              </a:rPr>
              <a:t>Aquí puedes escribir tus notas…</a:t>
            </a:r>
            <a:endParaRPr baseline="30000">
              <a:solidFill>
                <a:schemeClr val="dk1"/>
              </a:solidFill>
              <a:latin typeface="Nunito"/>
              <a:ea typeface="Nunito"/>
              <a:cs typeface="Nunito"/>
              <a:sym typeface="Nunito"/>
            </a:endParaRPr>
          </a:p>
        </p:txBody>
      </p:sp>
      <p:sp>
        <p:nvSpPr>
          <p:cNvPr id="2178" name="Google Shape;2178;p61">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179" name="Google Shape;2179;p61">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180" name="Google Shape;2180;p61">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181" name="Google Shape;2181;p61">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182" name="Google Shape;2182;p61">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6" name="Shape 2186"/>
        <p:cNvGrpSpPr/>
        <p:nvPr/>
      </p:nvGrpSpPr>
      <p:grpSpPr>
        <a:xfrm>
          <a:off x="0" y="0"/>
          <a:ext cx="0" cy="0"/>
          <a:chOff x="0" y="0"/>
          <a:chExt cx="0" cy="0"/>
        </a:xfrm>
      </p:grpSpPr>
      <p:sp>
        <p:nvSpPr>
          <p:cNvPr id="2187" name="Google Shape;2187;p62"/>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Planificador semanal</a:t>
            </a:r>
            <a:endParaRPr/>
          </a:p>
        </p:txBody>
      </p:sp>
      <p:sp>
        <p:nvSpPr>
          <p:cNvPr id="2188" name="Google Shape;2188;p62">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2">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2"/>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191" name="Google Shape;2191;p62"/>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graphicFrame>
        <p:nvGraphicFramePr>
          <p:cNvPr id="2192" name="Google Shape;2192;p62"/>
          <p:cNvGraphicFramePr/>
          <p:nvPr/>
        </p:nvGraphicFramePr>
        <p:xfrm>
          <a:off x="1128300" y="1422138"/>
          <a:ext cx="3000000" cy="3000000"/>
        </p:xfrm>
        <a:graphic>
          <a:graphicData uri="http://schemas.openxmlformats.org/drawingml/2006/table">
            <a:tbl>
              <a:tblPr>
                <a:noFill/>
                <a:tableStyleId>{182E2AC9-90F5-4B89-867A-68162D68DF03}</a:tableStyleId>
              </a:tblPr>
              <a:tblGrid>
                <a:gridCol w="1128475"/>
                <a:gridCol w="1128475"/>
                <a:gridCol w="1128475"/>
                <a:gridCol w="1128475"/>
                <a:gridCol w="1128475"/>
                <a:gridCol w="1128475"/>
              </a:tblGrid>
              <a:tr h="334350">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Hora</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Lunes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Martes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Miércoles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Jueves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Viernes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r h="334350">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8:00</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Mercurio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Venus</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Tierra</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Marte</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Júpiter</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334350">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9:00</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Neptuno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Plutón</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Sol</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Luna</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Saturno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334350">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10:00</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Marte</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Tierra</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Venus</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Mercurio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Urano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334350">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11:00</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gridSpan="5">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Descanso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c hMerge="1"/>
                <a:tc hMerge="1"/>
              </a:tr>
              <a:tr h="334350">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11:30</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Júpiter</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Saturno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Urano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Neptuno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Plutón</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334350">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12:30</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Neptuno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Sol</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Júpiter</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Tierra</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Mercurio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334350">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13:30</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Plutón</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Luna</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Saturno</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Marte</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Nunito"/>
                          <a:ea typeface="Nunito"/>
                          <a:cs typeface="Nunito"/>
                          <a:sym typeface="Nunito"/>
                        </a:rPr>
                        <a:t>Venus</a:t>
                      </a:r>
                      <a:endParaRPr>
                        <a:solidFill>
                          <a:schemeClr val="dk1"/>
                        </a:solidFill>
                        <a:latin typeface="Nunito"/>
                        <a:ea typeface="Nunito"/>
                        <a:cs typeface="Nunito"/>
                        <a:sym typeface="Nuni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bl>
          </a:graphicData>
        </a:graphic>
      </p:graphicFrame>
      <p:sp>
        <p:nvSpPr>
          <p:cNvPr id="2193" name="Google Shape;2193;p62">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194" name="Google Shape;2194;p62">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195" name="Google Shape;2195;p62">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196" name="Google Shape;2196;p62">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197" name="Google Shape;2197;p62">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1" name="Shape 2201"/>
        <p:cNvGrpSpPr/>
        <p:nvPr/>
      </p:nvGrpSpPr>
      <p:grpSpPr>
        <a:xfrm>
          <a:off x="0" y="0"/>
          <a:ext cx="0" cy="0"/>
          <a:chOff x="0" y="0"/>
          <a:chExt cx="0" cy="0"/>
        </a:xfrm>
      </p:grpSpPr>
      <p:sp>
        <p:nvSpPr>
          <p:cNvPr id="2202" name="Google Shape;2202;p63"/>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Planificador mensual</a:t>
            </a:r>
            <a:endParaRPr/>
          </a:p>
        </p:txBody>
      </p:sp>
      <p:sp>
        <p:nvSpPr>
          <p:cNvPr id="2203" name="Google Shape;2203;p63">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3">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3"/>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206" name="Google Shape;2206;p63"/>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graphicFrame>
        <p:nvGraphicFramePr>
          <p:cNvPr id="2207" name="Google Shape;2207;p63"/>
          <p:cNvGraphicFramePr/>
          <p:nvPr/>
        </p:nvGraphicFramePr>
        <p:xfrm>
          <a:off x="1128225" y="1422200"/>
          <a:ext cx="3000000" cy="3000000"/>
        </p:xfrm>
        <a:graphic>
          <a:graphicData uri="http://schemas.openxmlformats.org/drawingml/2006/table">
            <a:tbl>
              <a:tblPr>
                <a:noFill/>
                <a:tableStyleId>{182E2AC9-90F5-4B89-867A-68162D68DF03}</a:tableStyleId>
              </a:tblPr>
              <a:tblGrid>
                <a:gridCol w="296975"/>
                <a:gridCol w="670325"/>
                <a:gridCol w="297150"/>
                <a:gridCol w="670100"/>
                <a:gridCol w="297150"/>
                <a:gridCol w="670100"/>
                <a:gridCol w="297150"/>
                <a:gridCol w="670100"/>
                <a:gridCol w="297150"/>
                <a:gridCol w="670100"/>
                <a:gridCol w="297150"/>
                <a:gridCol w="670100"/>
                <a:gridCol w="297150"/>
                <a:gridCol w="670100"/>
              </a:tblGrid>
              <a:tr h="445800">
                <a:tc gridSpan="2">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Lunes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hMerge="1"/>
                <a:tc gridSpan="2">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Martes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hMerge="1"/>
                <a:tc gridSpan="2">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Miércoles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hMerge="1"/>
                <a:tc gridSpan="2">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Jueves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hMerge="1"/>
                <a:tc gridSpan="2">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Viernes</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hMerge="1"/>
                <a:tc gridSpan="2">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Sábado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hMerge="1"/>
                <a:tc gridSpan="2">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Domingo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hMerge="1"/>
              </a:tr>
              <a:tr h="445800">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Mercurio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Saturno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3</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Luna</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4</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Júpiter</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5</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Sol</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6</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Marte</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7</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Neptuno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445800">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8</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Venus</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9</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Urano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10</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Mercurio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11</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Saturno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12</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Luna</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13</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Júpiter</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14</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Plutón</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445800">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15</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Tierra</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16</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Neptuno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17</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Venus</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18</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Urano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19</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Mercurio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20</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Saturno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21</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Sol</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445800">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22</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Marte</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23</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Plutón</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24</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Tierra</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25</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Neptuno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26</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Venus</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27</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Urano</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28</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Luna</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445800">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29</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Júpiter</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30</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Sol</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s-419">
                          <a:solidFill>
                            <a:schemeClr val="dk1"/>
                          </a:solidFill>
                          <a:latin typeface="Lexend Medium"/>
                          <a:ea typeface="Lexend Medium"/>
                          <a:cs typeface="Lexend Medium"/>
                          <a:sym typeface="Lexend Medium"/>
                        </a:rPr>
                        <a:t>31</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s-419" sz="1200">
                          <a:solidFill>
                            <a:schemeClr val="dk1"/>
                          </a:solidFill>
                          <a:latin typeface="Nunito"/>
                          <a:ea typeface="Nunito"/>
                          <a:cs typeface="Nunito"/>
                          <a:sym typeface="Nunito"/>
                        </a:rPr>
                        <a:t>Marte</a:t>
                      </a:r>
                      <a:endParaRPr sz="1200">
                        <a:solidFill>
                          <a:schemeClr val="dk1"/>
                        </a:solidFill>
                        <a:latin typeface="Nunito"/>
                        <a:ea typeface="Nunito"/>
                        <a:cs typeface="Nunito"/>
                        <a:sym typeface="Nunito"/>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Lexend Medium"/>
                        <a:ea typeface="Lexend Medium"/>
                        <a:cs typeface="Lexend Medium"/>
                        <a:sym typeface="Lexend Medium"/>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Lexend Medium"/>
                        <a:ea typeface="Lexend Medium"/>
                        <a:cs typeface="Lexend Medium"/>
                        <a:sym typeface="Lexend Medium"/>
                      </a:endParaRPr>
                    </a:p>
                  </a:txBody>
                  <a:tcPr marT="0" marB="0" marR="0" marL="3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bl>
          </a:graphicData>
        </a:graphic>
      </p:graphicFrame>
      <p:sp>
        <p:nvSpPr>
          <p:cNvPr id="2208" name="Google Shape;2208;p63">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209" name="Google Shape;2209;p63">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210" name="Google Shape;2210;p63">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211" name="Google Shape;2211;p63">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212" name="Google Shape;2212;p63">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6" name="Shape 2216"/>
        <p:cNvGrpSpPr/>
        <p:nvPr/>
      </p:nvGrpSpPr>
      <p:grpSpPr>
        <a:xfrm>
          <a:off x="0" y="0"/>
          <a:ext cx="0" cy="0"/>
          <a:chOff x="0" y="0"/>
          <a:chExt cx="0" cy="0"/>
        </a:xfrm>
      </p:grpSpPr>
      <p:sp>
        <p:nvSpPr>
          <p:cNvPr id="2217" name="Google Shape;2217;p64"/>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Planificador anual</a:t>
            </a:r>
            <a:endParaRPr/>
          </a:p>
        </p:txBody>
      </p:sp>
      <p:graphicFrame>
        <p:nvGraphicFramePr>
          <p:cNvPr id="2218" name="Google Shape;2218;p64"/>
          <p:cNvGraphicFramePr/>
          <p:nvPr/>
        </p:nvGraphicFramePr>
        <p:xfrm>
          <a:off x="1128300" y="1422175"/>
          <a:ext cx="3000000" cy="3000000"/>
        </p:xfrm>
        <a:graphic>
          <a:graphicData uri="http://schemas.openxmlformats.org/drawingml/2006/table">
            <a:tbl>
              <a:tblPr>
                <a:noFill/>
                <a:tableStyleId>{182E2AC9-90F5-4B89-867A-68162D68DF03}</a:tableStyleId>
              </a:tblPr>
              <a:tblGrid>
                <a:gridCol w="1128475"/>
                <a:gridCol w="1128475"/>
                <a:gridCol w="1128475"/>
                <a:gridCol w="1128475"/>
                <a:gridCol w="1128475"/>
                <a:gridCol w="1128475"/>
              </a:tblGrid>
              <a:tr h="301275">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Enero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Febrero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Marzo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Abril</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Mayo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Junio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r h="1036100">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301275">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Julio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Agosto</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Setiembre</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Octubre</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Noviembre</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s-419" sz="1600">
                          <a:solidFill>
                            <a:schemeClr val="dk1"/>
                          </a:solidFill>
                          <a:latin typeface="Lexend Medium"/>
                          <a:ea typeface="Lexend Medium"/>
                          <a:cs typeface="Lexend Medium"/>
                          <a:sym typeface="Lexend Medium"/>
                        </a:rPr>
                        <a:t>Diciembre</a:t>
                      </a:r>
                      <a:endParaRPr sz="1600">
                        <a:solidFill>
                          <a:schemeClr val="dk1"/>
                        </a:solidFill>
                        <a:latin typeface="Lexend Medium"/>
                        <a:ea typeface="Lexend Medium"/>
                        <a:cs typeface="Lexend Medium"/>
                        <a:sym typeface="Lexen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r h="1036150">
                <a:tc>
                  <a:txBody>
                    <a:bodyPr/>
                    <a:lstStyle/>
                    <a:p>
                      <a:pPr indent="-196900" lvl="0" marL="216000" rtl="0" algn="l">
                        <a:spcBef>
                          <a:spcPts val="0"/>
                        </a:spcBef>
                        <a:spcAft>
                          <a:spcPts val="0"/>
                        </a:spcAft>
                        <a:buClr>
                          <a:schemeClr val="dk1"/>
                        </a:buClr>
                        <a:buSzPts val="1400"/>
                        <a:buFont typeface="Lexend Medium"/>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p>
                      <a:pPr indent="-196900" lvl="0" marL="216000" rtl="0" algn="l">
                        <a:spcBef>
                          <a:spcPts val="0"/>
                        </a:spcBef>
                        <a:spcAft>
                          <a:spcPts val="0"/>
                        </a:spcAft>
                        <a:buClr>
                          <a:schemeClr val="dk1"/>
                        </a:buClr>
                        <a:buSzPts val="1400"/>
                        <a:buFont typeface="Nunito"/>
                        <a:buChar char="●"/>
                      </a:pPr>
                      <a:r>
                        <a:rPr lang="es-419">
                          <a:solidFill>
                            <a:schemeClr val="dk1"/>
                          </a:solidFill>
                          <a:latin typeface="Nunito"/>
                          <a:ea typeface="Nunito"/>
                          <a:cs typeface="Nunito"/>
                          <a:sym typeface="Nunito"/>
                        </a:rPr>
                        <a:t>Anota tu idea aquí</a:t>
                      </a:r>
                      <a:endParaRPr>
                        <a:solidFill>
                          <a:schemeClr val="dk1"/>
                        </a:solidFill>
                        <a:latin typeface="Nunito"/>
                        <a:ea typeface="Nunito"/>
                        <a:cs typeface="Nunito"/>
                        <a:sym typeface="Nunito"/>
                      </a:endParaRPr>
                    </a:p>
                  </a:txBody>
                  <a:tcPr marT="72000" marB="0" marR="72000" marL="720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bl>
          </a:graphicData>
        </a:graphic>
      </p:graphicFrame>
      <p:sp>
        <p:nvSpPr>
          <p:cNvPr id="2219" name="Google Shape;2219;p64">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4">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4"/>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222" name="Google Shape;2222;p64"/>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223" name="Google Shape;2223;p64">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224" name="Google Shape;2224;p64">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225" name="Google Shape;2225;p64">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226" name="Google Shape;2226;p64">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227" name="Google Shape;2227;p64">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1" name="Shape 2231"/>
        <p:cNvGrpSpPr/>
        <p:nvPr/>
      </p:nvGrpSpPr>
      <p:grpSpPr>
        <a:xfrm>
          <a:off x="0" y="0"/>
          <a:ext cx="0" cy="0"/>
          <a:chOff x="0" y="0"/>
          <a:chExt cx="0" cy="0"/>
        </a:xfrm>
      </p:grpSpPr>
      <p:sp>
        <p:nvSpPr>
          <p:cNvPr id="2232" name="Google Shape;2232;p65"/>
          <p:cNvSpPr txBox="1"/>
          <p:nvPr>
            <p:ph type="title"/>
          </p:nvPr>
        </p:nvSpPr>
        <p:spPr>
          <a:xfrm>
            <a:off x="4352075" y="2766563"/>
            <a:ext cx="3289500" cy="5613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s-419"/>
              <a:t>Tarea</a:t>
            </a:r>
            <a:endParaRPr/>
          </a:p>
        </p:txBody>
      </p:sp>
      <p:sp>
        <p:nvSpPr>
          <p:cNvPr id="2233" name="Google Shape;2233;p65"/>
          <p:cNvSpPr txBox="1"/>
          <p:nvPr>
            <p:ph idx="2" type="title"/>
          </p:nvPr>
        </p:nvSpPr>
        <p:spPr>
          <a:xfrm>
            <a:off x="4828775" y="1026100"/>
            <a:ext cx="2336100" cy="15123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s-419"/>
              <a:t>05</a:t>
            </a:r>
            <a:endParaRPr/>
          </a:p>
        </p:txBody>
      </p:sp>
      <p:sp>
        <p:nvSpPr>
          <p:cNvPr id="2234" name="Google Shape;2234;p65"/>
          <p:cNvSpPr txBox="1"/>
          <p:nvPr>
            <p:ph idx="1" type="subTitle"/>
          </p:nvPr>
        </p:nvSpPr>
        <p:spPr>
          <a:xfrm>
            <a:off x="4352075" y="3556025"/>
            <a:ext cx="3289500" cy="5613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Describe en qué consiste esta sección si lo necesitas</a:t>
            </a:r>
            <a:endParaRPr/>
          </a:p>
        </p:txBody>
      </p:sp>
      <p:sp>
        <p:nvSpPr>
          <p:cNvPr id="2235" name="Google Shape;2235;p65">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5">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5"/>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238" name="Google Shape;2238;p65"/>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239" name="Google Shape;2239;p65"/>
          <p:cNvSpPr/>
          <p:nvPr/>
        </p:nvSpPr>
        <p:spPr>
          <a:xfrm>
            <a:off x="1502425" y="1894925"/>
            <a:ext cx="2772600" cy="1353600"/>
          </a:xfrm>
          <a:prstGeom prst="chevron">
            <a:avLst>
              <a:gd fmla="val 23098"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0" name="Google Shape;2240;p65"/>
          <p:cNvGrpSpPr/>
          <p:nvPr/>
        </p:nvGrpSpPr>
        <p:grpSpPr>
          <a:xfrm>
            <a:off x="2665400" y="2348422"/>
            <a:ext cx="446657" cy="446657"/>
            <a:chOff x="1350575" y="1356183"/>
            <a:chExt cx="446657" cy="446657"/>
          </a:xfrm>
        </p:grpSpPr>
        <p:sp>
          <p:nvSpPr>
            <p:cNvPr id="2241" name="Google Shape;2241;p65"/>
            <p:cNvSpPr/>
            <p:nvPr/>
          </p:nvSpPr>
          <p:spPr>
            <a:xfrm>
              <a:off x="1350575" y="1356183"/>
              <a:ext cx="446657" cy="446657"/>
            </a:xfrm>
            <a:custGeom>
              <a:rect b="b" l="l" r="r" t="t"/>
              <a:pathLst>
                <a:path extrusionOk="0" h="10078" w="10078">
                  <a:moveTo>
                    <a:pt x="1293" y="1092"/>
                  </a:moveTo>
                  <a:lnTo>
                    <a:pt x="1293" y="1431"/>
                  </a:lnTo>
                  <a:lnTo>
                    <a:pt x="954" y="1431"/>
                  </a:lnTo>
                  <a:cubicBezTo>
                    <a:pt x="803" y="1431"/>
                    <a:pt x="678" y="1544"/>
                    <a:pt x="678" y="1707"/>
                  </a:cubicBezTo>
                  <a:lnTo>
                    <a:pt x="678" y="6715"/>
                  </a:lnTo>
                  <a:lnTo>
                    <a:pt x="289" y="6715"/>
                  </a:lnTo>
                  <a:lnTo>
                    <a:pt x="289" y="1380"/>
                  </a:lnTo>
                  <a:cubicBezTo>
                    <a:pt x="289" y="1218"/>
                    <a:pt x="427" y="1092"/>
                    <a:pt x="577" y="1092"/>
                  </a:cubicBezTo>
                  <a:close/>
                  <a:moveTo>
                    <a:pt x="1293" y="1720"/>
                  </a:moveTo>
                  <a:lnTo>
                    <a:pt x="1293" y="6715"/>
                  </a:lnTo>
                  <a:lnTo>
                    <a:pt x="967" y="6715"/>
                  </a:lnTo>
                  <a:lnTo>
                    <a:pt x="967" y="1720"/>
                  </a:lnTo>
                  <a:close/>
                  <a:moveTo>
                    <a:pt x="8483" y="1305"/>
                  </a:moveTo>
                  <a:lnTo>
                    <a:pt x="8483" y="6715"/>
                  </a:lnTo>
                  <a:lnTo>
                    <a:pt x="1594" y="6715"/>
                  </a:lnTo>
                  <a:lnTo>
                    <a:pt x="1594" y="1305"/>
                  </a:lnTo>
                  <a:close/>
                  <a:moveTo>
                    <a:pt x="9099" y="1720"/>
                  </a:moveTo>
                  <a:lnTo>
                    <a:pt x="9099" y="6715"/>
                  </a:lnTo>
                  <a:lnTo>
                    <a:pt x="8773" y="6715"/>
                  </a:lnTo>
                  <a:lnTo>
                    <a:pt x="8773" y="1720"/>
                  </a:lnTo>
                  <a:close/>
                  <a:moveTo>
                    <a:pt x="9487" y="1092"/>
                  </a:moveTo>
                  <a:cubicBezTo>
                    <a:pt x="9651" y="1092"/>
                    <a:pt x="9777" y="1218"/>
                    <a:pt x="9777" y="1380"/>
                  </a:cubicBezTo>
                  <a:lnTo>
                    <a:pt x="9777" y="6715"/>
                  </a:lnTo>
                  <a:lnTo>
                    <a:pt x="9400" y="6715"/>
                  </a:lnTo>
                  <a:lnTo>
                    <a:pt x="9400" y="1707"/>
                  </a:lnTo>
                  <a:cubicBezTo>
                    <a:pt x="9400" y="1544"/>
                    <a:pt x="9275" y="1431"/>
                    <a:pt x="9111" y="1431"/>
                  </a:cubicBezTo>
                  <a:lnTo>
                    <a:pt x="8773" y="1431"/>
                  </a:lnTo>
                  <a:lnTo>
                    <a:pt x="8773" y="1092"/>
                  </a:lnTo>
                  <a:close/>
                  <a:moveTo>
                    <a:pt x="9777" y="7016"/>
                  </a:moveTo>
                  <a:lnTo>
                    <a:pt x="9777" y="7404"/>
                  </a:lnTo>
                  <a:cubicBezTo>
                    <a:pt x="9777" y="7555"/>
                    <a:pt x="9651" y="7680"/>
                    <a:pt x="9487" y="7680"/>
                  </a:cubicBezTo>
                  <a:lnTo>
                    <a:pt x="577" y="7680"/>
                  </a:lnTo>
                  <a:cubicBezTo>
                    <a:pt x="427" y="7680"/>
                    <a:pt x="289" y="7555"/>
                    <a:pt x="289" y="7404"/>
                  </a:cubicBezTo>
                  <a:lnTo>
                    <a:pt x="289" y="7016"/>
                  </a:lnTo>
                  <a:close/>
                  <a:moveTo>
                    <a:pt x="6124" y="7982"/>
                  </a:moveTo>
                  <a:lnTo>
                    <a:pt x="6124" y="9049"/>
                  </a:lnTo>
                  <a:lnTo>
                    <a:pt x="3941" y="9049"/>
                  </a:lnTo>
                  <a:lnTo>
                    <a:pt x="3941" y="7982"/>
                  </a:lnTo>
                  <a:close/>
                  <a:moveTo>
                    <a:pt x="1556" y="0"/>
                  </a:moveTo>
                  <a:cubicBezTo>
                    <a:pt x="1406" y="0"/>
                    <a:pt x="1293" y="113"/>
                    <a:pt x="1293" y="264"/>
                  </a:cubicBezTo>
                  <a:lnTo>
                    <a:pt x="1293" y="791"/>
                  </a:lnTo>
                  <a:lnTo>
                    <a:pt x="577" y="791"/>
                  </a:lnTo>
                  <a:cubicBezTo>
                    <a:pt x="264" y="791"/>
                    <a:pt x="0" y="1054"/>
                    <a:pt x="0" y="1380"/>
                  </a:cubicBezTo>
                  <a:lnTo>
                    <a:pt x="0" y="7404"/>
                  </a:lnTo>
                  <a:cubicBezTo>
                    <a:pt x="0" y="7718"/>
                    <a:pt x="264" y="7982"/>
                    <a:pt x="577" y="7982"/>
                  </a:cubicBezTo>
                  <a:lnTo>
                    <a:pt x="3652" y="7982"/>
                  </a:lnTo>
                  <a:lnTo>
                    <a:pt x="3652" y="9049"/>
                  </a:lnTo>
                  <a:lnTo>
                    <a:pt x="2937" y="9049"/>
                  </a:lnTo>
                  <a:cubicBezTo>
                    <a:pt x="2686" y="9049"/>
                    <a:pt x="2485" y="9250"/>
                    <a:pt x="2485" y="9487"/>
                  </a:cubicBezTo>
                  <a:lnTo>
                    <a:pt x="2485" y="9864"/>
                  </a:lnTo>
                  <a:cubicBezTo>
                    <a:pt x="2485" y="9989"/>
                    <a:pt x="2585" y="10078"/>
                    <a:pt x="2711" y="10078"/>
                  </a:cubicBezTo>
                  <a:lnTo>
                    <a:pt x="3288" y="10078"/>
                  </a:lnTo>
                  <a:cubicBezTo>
                    <a:pt x="3363" y="10078"/>
                    <a:pt x="3439" y="10015"/>
                    <a:pt x="3439" y="9939"/>
                  </a:cubicBezTo>
                  <a:cubicBezTo>
                    <a:pt x="3439" y="9852"/>
                    <a:pt x="3363" y="9789"/>
                    <a:pt x="3288" y="9789"/>
                  </a:cubicBezTo>
                  <a:lnTo>
                    <a:pt x="2786" y="9789"/>
                  </a:lnTo>
                  <a:lnTo>
                    <a:pt x="2786" y="9487"/>
                  </a:lnTo>
                  <a:cubicBezTo>
                    <a:pt x="2786" y="9412"/>
                    <a:pt x="2849" y="9337"/>
                    <a:pt x="2937" y="9337"/>
                  </a:cubicBezTo>
                  <a:lnTo>
                    <a:pt x="7128" y="9337"/>
                  </a:lnTo>
                  <a:cubicBezTo>
                    <a:pt x="7216" y="9337"/>
                    <a:pt x="7292" y="9412"/>
                    <a:pt x="7292" y="9487"/>
                  </a:cubicBezTo>
                  <a:lnTo>
                    <a:pt x="7292" y="9789"/>
                  </a:lnTo>
                  <a:lnTo>
                    <a:pt x="3979" y="9789"/>
                  </a:lnTo>
                  <a:cubicBezTo>
                    <a:pt x="3890" y="9789"/>
                    <a:pt x="3828" y="9852"/>
                    <a:pt x="3828" y="9939"/>
                  </a:cubicBezTo>
                  <a:cubicBezTo>
                    <a:pt x="3828" y="10015"/>
                    <a:pt x="3890" y="10078"/>
                    <a:pt x="3979" y="10078"/>
                  </a:cubicBezTo>
                  <a:lnTo>
                    <a:pt x="7367" y="10078"/>
                  </a:lnTo>
                  <a:cubicBezTo>
                    <a:pt x="7480" y="10078"/>
                    <a:pt x="7580" y="9989"/>
                    <a:pt x="7580" y="9864"/>
                  </a:cubicBezTo>
                  <a:lnTo>
                    <a:pt x="7580" y="9487"/>
                  </a:lnTo>
                  <a:cubicBezTo>
                    <a:pt x="7580" y="9250"/>
                    <a:pt x="7379" y="9049"/>
                    <a:pt x="7128" y="9049"/>
                  </a:cubicBezTo>
                  <a:lnTo>
                    <a:pt x="6425" y="9049"/>
                  </a:lnTo>
                  <a:lnTo>
                    <a:pt x="6425" y="7982"/>
                  </a:lnTo>
                  <a:lnTo>
                    <a:pt x="9487" y="7982"/>
                  </a:lnTo>
                  <a:cubicBezTo>
                    <a:pt x="9814" y="7982"/>
                    <a:pt x="10078" y="7718"/>
                    <a:pt x="10078" y="7404"/>
                  </a:cubicBezTo>
                  <a:lnTo>
                    <a:pt x="10078" y="1380"/>
                  </a:lnTo>
                  <a:cubicBezTo>
                    <a:pt x="10078" y="1054"/>
                    <a:pt x="9814" y="791"/>
                    <a:pt x="9487" y="791"/>
                  </a:cubicBezTo>
                  <a:lnTo>
                    <a:pt x="8773" y="791"/>
                  </a:lnTo>
                  <a:lnTo>
                    <a:pt x="8773" y="264"/>
                  </a:lnTo>
                  <a:cubicBezTo>
                    <a:pt x="8773" y="113"/>
                    <a:pt x="8659" y="0"/>
                    <a:pt x="8522" y="0"/>
                  </a:cubicBezTo>
                  <a:lnTo>
                    <a:pt x="7454" y="0"/>
                  </a:lnTo>
                  <a:cubicBezTo>
                    <a:pt x="7379" y="0"/>
                    <a:pt x="7317" y="63"/>
                    <a:pt x="7317" y="151"/>
                  </a:cubicBezTo>
                  <a:cubicBezTo>
                    <a:pt x="7317" y="226"/>
                    <a:pt x="7379" y="301"/>
                    <a:pt x="7454" y="301"/>
                  </a:cubicBezTo>
                  <a:lnTo>
                    <a:pt x="8483" y="301"/>
                  </a:lnTo>
                  <a:lnTo>
                    <a:pt x="8483" y="1017"/>
                  </a:lnTo>
                  <a:lnTo>
                    <a:pt x="1594" y="1017"/>
                  </a:lnTo>
                  <a:lnTo>
                    <a:pt x="1594" y="301"/>
                  </a:lnTo>
                  <a:lnTo>
                    <a:pt x="6777" y="301"/>
                  </a:lnTo>
                  <a:cubicBezTo>
                    <a:pt x="6865" y="301"/>
                    <a:pt x="6927" y="226"/>
                    <a:pt x="6927" y="151"/>
                  </a:cubicBezTo>
                  <a:cubicBezTo>
                    <a:pt x="6927" y="63"/>
                    <a:pt x="6865" y="0"/>
                    <a:pt x="6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5"/>
            <p:cNvSpPr/>
            <p:nvPr/>
          </p:nvSpPr>
          <p:spPr>
            <a:xfrm>
              <a:off x="1450651" y="1440170"/>
              <a:ext cx="245887" cy="52342"/>
            </a:xfrm>
            <a:custGeom>
              <a:rect b="b" l="l" r="r" t="t"/>
              <a:pathLst>
                <a:path extrusionOk="0" h="1181" w="5548">
                  <a:moveTo>
                    <a:pt x="5260" y="302"/>
                  </a:moveTo>
                  <a:lnTo>
                    <a:pt x="5260" y="891"/>
                  </a:lnTo>
                  <a:lnTo>
                    <a:pt x="302" y="891"/>
                  </a:lnTo>
                  <a:lnTo>
                    <a:pt x="302" y="302"/>
                  </a:lnTo>
                  <a:close/>
                  <a:moveTo>
                    <a:pt x="227" y="0"/>
                  </a:moveTo>
                  <a:cubicBezTo>
                    <a:pt x="101" y="0"/>
                    <a:pt x="1" y="101"/>
                    <a:pt x="1" y="226"/>
                  </a:cubicBezTo>
                  <a:lnTo>
                    <a:pt x="1" y="966"/>
                  </a:lnTo>
                  <a:cubicBezTo>
                    <a:pt x="1" y="1080"/>
                    <a:pt x="101" y="1180"/>
                    <a:pt x="227" y="1180"/>
                  </a:cubicBezTo>
                  <a:lnTo>
                    <a:pt x="5335" y="1180"/>
                  </a:lnTo>
                  <a:cubicBezTo>
                    <a:pt x="5447" y="1180"/>
                    <a:pt x="5548" y="1080"/>
                    <a:pt x="5548" y="966"/>
                  </a:cubicBezTo>
                  <a:lnTo>
                    <a:pt x="5548" y="226"/>
                  </a:lnTo>
                  <a:cubicBezTo>
                    <a:pt x="5548" y="101"/>
                    <a:pt x="5447" y="0"/>
                    <a:pt x="5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5"/>
            <p:cNvSpPr/>
            <p:nvPr/>
          </p:nvSpPr>
          <p:spPr>
            <a:xfrm>
              <a:off x="1641983" y="1516933"/>
              <a:ext cx="54558" cy="13385"/>
            </a:xfrm>
            <a:custGeom>
              <a:rect b="b" l="l" r="r" t="t"/>
              <a:pathLst>
                <a:path extrusionOk="0" h="302" w="1231">
                  <a:moveTo>
                    <a:pt x="152" y="0"/>
                  </a:moveTo>
                  <a:cubicBezTo>
                    <a:pt x="76" y="0"/>
                    <a:pt x="1" y="63"/>
                    <a:pt x="1" y="151"/>
                  </a:cubicBezTo>
                  <a:cubicBezTo>
                    <a:pt x="1" y="226"/>
                    <a:pt x="76" y="302"/>
                    <a:pt x="152" y="302"/>
                  </a:cubicBezTo>
                  <a:lnTo>
                    <a:pt x="1093" y="302"/>
                  </a:lnTo>
                  <a:cubicBezTo>
                    <a:pt x="1169" y="302"/>
                    <a:pt x="1231" y="226"/>
                    <a:pt x="1231" y="151"/>
                  </a:cubicBezTo>
                  <a:cubicBezTo>
                    <a:pt x="1231" y="63"/>
                    <a:pt x="1169" y="0"/>
                    <a:pt x="1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5"/>
            <p:cNvSpPr/>
            <p:nvPr/>
          </p:nvSpPr>
          <p:spPr>
            <a:xfrm>
              <a:off x="1450651" y="1516933"/>
              <a:ext cx="174178" cy="13385"/>
            </a:xfrm>
            <a:custGeom>
              <a:rect b="b" l="l" r="r" t="t"/>
              <a:pathLst>
                <a:path extrusionOk="0" h="302" w="3930">
                  <a:moveTo>
                    <a:pt x="152" y="0"/>
                  </a:moveTo>
                  <a:cubicBezTo>
                    <a:pt x="64" y="0"/>
                    <a:pt x="1" y="63"/>
                    <a:pt x="1" y="151"/>
                  </a:cubicBezTo>
                  <a:cubicBezTo>
                    <a:pt x="1" y="226"/>
                    <a:pt x="64" y="302"/>
                    <a:pt x="152" y="302"/>
                  </a:cubicBezTo>
                  <a:lnTo>
                    <a:pt x="3791" y="302"/>
                  </a:lnTo>
                  <a:cubicBezTo>
                    <a:pt x="3866" y="302"/>
                    <a:pt x="3929" y="226"/>
                    <a:pt x="3929" y="151"/>
                  </a:cubicBezTo>
                  <a:cubicBezTo>
                    <a:pt x="3929" y="63"/>
                    <a:pt x="3866" y="0"/>
                    <a:pt x="3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5"/>
            <p:cNvSpPr/>
            <p:nvPr/>
          </p:nvSpPr>
          <p:spPr>
            <a:xfrm>
              <a:off x="1450651" y="1549731"/>
              <a:ext cx="245887" cy="12853"/>
            </a:xfrm>
            <a:custGeom>
              <a:rect b="b" l="l" r="r" t="t"/>
              <a:pathLst>
                <a:path extrusionOk="0" h="290" w="5548">
                  <a:moveTo>
                    <a:pt x="152" y="0"/>
                  </a:moveTo>
                  <a:cubicBezTo>
                    <a:pt x="64" y="0"/>
                    <a:pt x="1" y="64"/>
                    <a:pt x="1" y="139"/>
                  </a:cubicBezTo>
                  <a:cubicBezTo>
                    <a:pt x="1" y="226"/>
                    <a:pt x="64" y="289"/>
                    <a:pt x="152" y="289"/>
                  </a:cubicBezTo>
                  <a:lnTo>
                    <a:pt x="5410" y="289"/>
                  </a:lnTo>
                  <a:cubicBezTo>
                    <a:pt x="5486" y="289"/>
                    <a:pt x="5548" y="226"/>
                    <a:pt x="5548" y="139"/>
                  </a:cubicBezTo>
                  <a:cubicBezTo>
                    <a:pt x="5548" y="64"/>
                    <a:pt x="5486" y="0"/>
                    <a:pt x="5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5"/>
            <p:cNvSpPr/>
            <p:nvPr/>
          </p:nvSpPr>
          <p:spPr>
            <a:xfrm>
              <a:off x="1549663" y="1581996"/>
              <a:ext cx="146876" cy="13385"/>
            </a:xfrm>
            <a:custGeom>
              <a:rect b="b" l="l" r="r" t="t"/>
              <a:pathLst>
                <a:path extrusionOk="0" h="302" w="3314">
                  <a:moveTo>
                    <a:pt x="139" y="0"/>
                  </a:moveTo>
                  <a:cubicBezTo>
                    <a:pt x="64" y="0"/>
                    <a:pt x="1" y="75"/>
                    <a:pt x="1" y="151"/>
                  </a:cubicBezTo>
                  <a:cubicBezTo>
                    <a:pt x="1" y="239"/>
                    <a:pt x="64" y="301"/>
                    <a:pt x="139" y="301"/>
                  </a:cubicBezTo>
                  <a:lnTo>
                    <a:pt x="3176" y="301"/>
                  </a:lnTo>
                  <a:cubicBezTo>
                    <a:pt x="3252" y="301"/>
                    <a:pt x="3314" y="239"/>
                    <a:pt x="3314" y="151"/>
                  </a:cubicBezTo>
                  <a:cubicBezTo>
                    <a:pt x="3314" y="75"/>
                    <a:pt x="3252" y="0"/>
                    <a:pt x="3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5"/>
            <p:cNvSpPr/>
            <p:nvPr/>
          </p:nvSpPr>
          <p:spPr>
            <a:xfrm>
              <a:off x="1450651" y="1581996"/>
              <a:ext cx="81859" cy="13385"/>
            </a:xfrm>
            <a:custGeom>
              <a:rect b="b" l="l" r="r" t="t"/>
              <a:pathLst>
                <a:path extrusionOk="0" h="302" w="1847">
                  <a:moveTo>
                    <a:pt x="152" y="0"/>
                  </a:moveTo>
                  <a:cubicBezTo>
                    <a:pt x="64" y="0"/>
                    <a:pt x="1" y="75"/>
                    <a:pt x="1" y="151"/>
                  </a:cubicBezTo>
                  <a:cubicBezTo>
                    <a:pt x="1" y="239"/>
                    <a:pt x="64" y="301"/>
                    <a:pt x="152" y="301"/>
                  </a:cubicBezTo>
                  <a:lnTo>
                    <a:pt x="1696" y="301"/>
                  </a:lnTo>
                  <a:cubicBezTo>
                    <a:pt x="1771" y="301"/>
                    <a:pt x="1846" y="239"/>
                    <a:pt x="1846" y="151"/>
                  </a:cubicBezTo>
                  <a:cubicBezTo>
                    <a:pt x="1846" y="75"/>
                    <a:pt x="1771"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5"/>
            <p:cNvSpPr/>
            <p:nvPr/>
          </p:nvSpPr>
          <p:spPr>
            <a:xfrm>
              <a:off x="1594161" y="1614837"/>
              <a:ext cx="102379" cy="13385"/>
            </a:xfrm>
            <a:custGeom>
              <a:rect b="b" l="l" r="r" t="t"/>
              <a:pathLst>
                <a:path extrusionOk="0" h="302" w="2310">
                  <a:moveTo>
                    <a:pt x="151" y="0"/>
                  </a:moveTo>
                  <a:cubicBezTo>
                    <a:pt x="76" y="0"/>
                    <a:pt x="1" y="62"/>
                    <a:pt x="1" y="151"/>
                  </a:cubicBezTo>
                  <a:cubicBezTo>
                    <a:pt x="1" y="226"/>
                    <a:pt x="76" y="301"/>
                    <a:pt x="151" y="301"/>
                  </a:cubicBezTo>
                  <a:lnTo>
                    <a:pt x="2172" y="301"/>
                  </a:lnTo>
                  <a:cubicBezTo>
                    <a:pt x="2248" y="301"/>
                    <a:pt x="2310" y="226"/>
                    <a:pt x="2310" y="151"/>
                  </a:cubicBezTo>
                  <a:cubicBezTo>
                    <a:pt x="2310" y="62"/>
                    <a:pt x="2248" y="0"/>
                    <a:pt x="2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5"/>
            <p:cNvSpPr/>
            <p:nvPr/>
          </p:nvSpPr>
          <p:spPr>
            <a:xfrm>
              <a:off x="1450651" y="1614837"/>
              <a:ext cx="126356" cy="13385"/>
            </a:xfrm>
            <a:custGeom>
              <a:rect b="b" l="l" r="r" t="t"/>
              <a:pathLst>
                <a:path extrusionOk="0" h="302" w="2851">
                  <a:moveTo>
                    <a:pt x="152" y="0"/>
                  </a:moveTo>
                  <a:cubicBezTo>
                    <a:pt x="64" y="0"/>
                    <a:pt x="1" y="62"/>
                    <a:pt x="1" y="151"/>
                  </a:cubicBezTo>
                  <a:cubicBezTo>
                    <a:pt x="1" y="226"/>
                    <a:pt x="64" y="301"/>
                    <a:pt x="152" y="301"/>
                  </a:cubicBezTo>
                  <a:lnTo>
                    <a:pt x="2700" y="301"/>
                  </a:lnTo>
                  <a:cubicBezTo>
                    <a:pt x="2787" y="301"/>
                    <a:pt x="2850" y="226"/>
                    <a:pt x="2850" y="151"/>
                  </a:cubicBezTo>
                  <a:cubicBezTo>
                    <a:pt x="2850" y="62"/>
                    <a:pt x="2787" y="0"/>
                    <a:pt x="2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0" name="Google Shape;2250;p65">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251" name="Google Shape;2251;p65">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252" name="Google Shape;2252;p65">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253" name="Google Shape;2253;p65">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254" name="Google Shape;2254;p65">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8" name="Shape 2258"/>
        <p:cNvGrpSpPr/>
        <p:nvPr/>
      </p:nvGrpSpPr>
      <p:grpSpPr>
        <a:xfrm>
          <a:off x="0" y="0"/>
          <a:ext cx="0" cy="0"/>
          <a:chOff x="0" y="0"/>
          <a:chExt cx="0" cy="0"/>
        </a:xfrm>
      </p:grpSpPr>
      <p:sp>
        <p:nvSpPr>
          <p:cNvPr id="2259" name="Google Shape;2259;p66"/>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Aprende la lección</a:t>
            </a:r>
            <a:endParaRPr/>
          </a:p>
        </p:txBody>
      </p:sp>
      <p:sp>
        <p:nvSpPr>
          <p:cNvPr id="2260" name="Google Shape;2260;p66"/>
          <p:cNvSpPr txBox="1"/>
          <p:nvPr>
            <p:ph idx="1" type="body"/>
          </p:nvPr>
        </p:nvSpPr>
        <p:spPr>
          <a:xfrm>
            <a:off x="2940525" y="1533375"/>
            <a:ext cx="4116300" cy="247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¿Sabes qué te ayuda a aclarar tus ideas? Listas como esta: </a:t>
            </a:r>
            <a:endParaRPr/>
          </a:p>
          <a:p>
            <a:pPr indent="-330200" lvl="0" marL="457200" rtl="0" algn="l">
              <a:spcBef>
                <a:spcPts val="1200"/>
              </a:spcBef>
              <a:spcAft>
                <a:spcPts val="0"/>
              </a:spcAft>
              <a:buSzPts val="1600"/>
              <a:buChar char="●"/>
            </a:pPr>
            <a:r>
              <a:rPr lang="es-419"/>
              <a:t>Son simples </a:t>
            </a:r>
            <a:endParaRPr/>
          </a:p>
          <a:p>
            <a:pPr indent="-330200" lvl="0" marL="457200" rtl="0" algn="l">
              <a:spcBef>
                <a:spcPts val="0"/>
              </a:spcBef>
              <a:spcAft>
                <a:spcPts val="0"/>
              </a:spcAft>
              <a:buSzPts val="1600"/>
              <a:buChar char="●"/>
            </a:pPr>
            <a:r>
              <a:rPr lang="es-419"/>
              <a:t>Puedes organizar tus ideas de forma más clara</a:t>
            </a:r>
            <a:endParaRPr/>
          </a:p>
          <a:p>
            <a:pPr indent="-330200" lvl="0" marL="457200" rtl="0" algn="l">
              <a:spcBef>
                <a:spcPts val="0"/>
              </a:spcBef>
              <a:spcAft>
                <a:spcPts val="0"/>
              </a:spcAft>
              <a:buSzPts val="1600"/>
              <a:buChar char="●"/>
            </a:pPr>
            <a:r>
              <a:rPr lang="es-419"/>
              <a:t>¡Nunca más olvidarás comprar leche! </a:t>
            </a:r>
            <a:endParaRPr/>
          </a:p>
          <a:p>
            <a:pPr indent="0" lvl="0" marL="0" rtl="0" algn="l">
              <a:spcBef>
                <a:spcPts val="1200"/>
              </a:spcBef>
              <a:spcAft>
                <a:spcPts val="1200"/>
              </a:spcAft>
              <a:buNone/>
            </a:pPr>
            <a:r>
              <a:rPr lang="es-419"/>
              <a:t>El público entenderá todo lo que le muestres al instante</a:t>
            </a:r>
            <a:endParaRPr/>
          </a:p>
        </p:txBody>
      </p:sp>
      <p:sp>
        <p:nvSpPr>
          <p:cNvPr id="2261" name="Google Shape;2261;p66"/>
          <p:cNvSpPr/>
          <p:nvPr/>
        </p:nvSpPr>
        <p:spPr>
          <a:xfrm rot="-5400000">
            <a:off x="736375" y="2270928"/>
            <a:ext cx="2368200" cy="9972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2" name="Google Shape;2262;p66"/>
          <p:cNvGrpSpPr/>
          <p:nvPr/>
        </p:nvGrpSpPr>
        <p:grpSpPr>
          <a:xfrm>
            <a:off x="1733863" y="2546195"/>
            <a:ext cx="373224" cy="446658"/>
            <a:chOff x="3288938" y="2005257"/>
            <a:chExt cx="373224" cy="446658"/>
          </a:xfrm>
        </p:grpSpPr>
        <p:sp>
          <p:nvSpPr>
            <p:cNvPr id="2263" name="Google Shape;2263;p66"/>
            <p:cNvSpPr/>
            <p:nvPr/>
          </p:nvSpPr>
          <p:spPr>
            <a:xfrm>
              <a:off x="3343985" y="2051971"/>
              <a:ext cx="263128" cy="399944"/>
            </a:xfrm>
            <a:custGeom>
              <a:rect b="b" l="l" r="r" t="t"/>
              <a:pathLst>
                <a:path extrusionOk="0" h="9024" w="5937">
                  <a:moveTo>
                    <a:pt x="3565" y="4393"/>
                  </a:moveTo>
                  <a:lnTo>
                    <a:pt x="3603" y="4405"/>
                  </a:lnTo>
                  <a:lnTo>
                    <a:pt x="3226" y="4770"/>
                  </a:lnTo>
                  <a:cubicBezTo>
                    <a:pt x="3201" y="4795"/>
                    <a:pt x="3188" y="4832"/>
                    <a:pt x="3188" y="4870"/>
                  </a:cubicBezTo>
                  <a:lnTo>
                    <a:pt x="3188" y="6426"/>
                  </a:lnTo>
                  <a:lnTo>
                    <a:pt x="2761" y="6426"/>
                  </a:lnTo>
                  <a:lnTo>
                    <a:pt x="2761" y="4870"/>
                  </a:lnTo>
                  <a:cubicBezTo>
                    <a:pt x="2761" y="4832"/>
                    <a:pt x="2749" y="4795"/>
                    <a:pt x="2724" y="4770"/>
                  </a:cubicBezTo>
                  <a:lnTo>
                    <a:pt x="2348" y="4405"/>
                  </a:lnTo>
                  <a:lnTo>
                    <a:pt x="2373" y="4393"/>
                  </a:lnTo>
                  <a:lnTo>
                    <a:pt x="2624" y="4481"/>
                  </a:lnTo>
                  <a:cubicBezTo>
                    <a:pt x="2642" y="4487"/>
                    <a:pt x="2661" y="4491"/>
                    <a:pt x="2679" y="4491"/>
                  </a:cubicBezTo>
                  <a:cubicBezTo>
                    <a:pt x="2696" y="4491"/>
                    <a:pt x="2712" y="4487"/>
                    <a:pt x="2724" y="4481"/>
                  </a:cubicBezTo>
                  <a:lnTo>
                    <a:pt x="2975" y="4393"/>
                  </a:lnTo>
                  <a:lnTo>
                    <a:pt x="3226" y="4481"/>
                  </a:lnTo>
                  <a:cubicBezTo>
                    <a:pt x="3239" y="4487"/>
                    <a:pt x="3254" y="4491"/>
                    <a:pt x="3272" y="4491"/>
                  </a:cubicBezTo>
                  <a:cubicBezTo>
                    <a:pt x="3289" y="4491"/>
                    <a:pt x="3308" y="4487"/>
                    <a:pt x="3327" y="4481"/>
                  </a:cubicBezTo>
                  <a:lnTo>
                    <a:pt x="3565" y="4393"/>
                  </a:lnTo>
                  <a:close/>
                  <a:moveTo>
                    <a:pt x="4406" y="6715"/>
                  </a:moveTo>
                  <a:lnTo>
                    <a:pt x="4418" y="6728"/>
                  </a:lnTo>
                  <a:lnTo>
                    <a:pt x="4418" y="7054"/>
                  </a:lnTo>
                  <a:cubicBezTo>
                    <a:pt x="4418" y="7066"/>
                    <a:pt x="4406" y="7066"/>
                    <a:pt x="4406" y="7066"/>
                  </a:cubicBezTo>
                  <a:lnTo>
                    <a:pt x="1545" y="7066"/>
                  </a:lnTo>
                  <a:cubicBezTo>
                    <a:pt x="1545" y="7066"/>
                    <a:pt x="1532" y="7066"/>
                    <a:pt x="1532" y="7054"/>
                  </a:cubicBezTo>
                  <a:lnTo>
                    <a:pt x="1532" y="6728"/>
                  </a:lnTo>
                  <a:lnTo>
                    <a:pt x="1545" y="6715"/>
                  </a:lnTo>
                  <a:close/>
                  <a:moveTo>
                    <a:pt x="4016" y="7367"/>
                  </a:moveTo>
                  <a:cubicBezTo>
                    <a:pt x="4029" y="7367"/>
                    <a:pt x="4041" y="7367"/>
                    <a:pt x="4041" y="7380"/>
                  </a:cubicBezTo>
                  <a:lnTo>
                    <a:pt x="4041" y="7693"/>
                  </a:lnTo>
                  <a:cubicBezTo>
                    <a:pt x="4041" y="7706"/>
                    <a:pt x="4029" y="7719"/>
                    <a:pt x="4016" y="7719"/>
                  </a:cubicBezTo>
                  <a:lnTo>
                    <a:pt x="1933" y="7719"/>
                  </a:lnTo>
                  <a:cubicBezTo>
                    <a:pt x="1921" y="7719"/>
                    <a:pt x="1908" y="7706"/>
                    <a:pt x="1908" y="7693"/>
                  </a:cubicBezTo>
                  <a:lnTo>
                    <a:pt x="1908" y="7380"/>
                  </a:lnTo>
                  <a:cubicBezTo>
                    <a:pt x="1908" y="7367"/>
                    <a:pt x="1921" y="7367"/>
                    <a:pt x="1933" y="7367"/>
                  </a:cubicBezTo>
                  <a:close/>
                  <a:moveTo>
                    <a:pt x="2964" y="1"/>
                  </a:moveTo>
                  <a:cubicBezTo>
                    <a:pt x="2179" y="1"/>
                    <a:pt x="1445" y="314"/>
                    <a:pt x="879" y="866"/>
                  </a:cubicBezTo>
                  <a:cubicBezTo>
                    <a:pt x="315" y="1444"/>
                    <a:pt x="1" y="2197"/>
                    <a:pt x="14" y="3000"/>
                  </a:cubicBezTo>
                  <a:cubicBezTo>
                    <a:pt x="26" y="3967"/>
                    <a:pt x="516" y="4857"/>
                    <a:pt x="1306" y="5409"/>
                  </a:cubicBezTo>
                  <a:cubicBezTo>
                    <a:pt x="1657" y="5635"/>
                    <a:pt x="1871" y="6012"/>
                    <a:pt x="1921" y="6426"/>
                  </a:cubicBezTo>
                  <a:lnTo>
                    <a:pt x="1545" y="6426"/>
                  </a:lnTo>
                  <a:cubicBezTo>
                    <a:pt x="1381" y="6426"/>
                    <a:pt x="1243" y="6564"/>
                    <a:pt x="1243" y="6728"/>
                  </a:cubicBezTo>
                  <a:lnTo>
                    <a:pt x="1243" y="7054"/>
                  </a:lnTo>
                  <a:cubicBezTo>
                    <a:pt x="1243" y="7217"/>
                    <a:pt x="1381" y="7367"/>
                    <a:pt x="1545" y="7367"/>
                  </a:cubicBezTo>
                  <a:lnTo>
                    <a:pt x="1620" y="7367"/>
                  </a:lnTo>
                  <a:lnTo>
                    <a:pt x="1620" y="7380"/>
                  </a:lnTo>
                  <a:lnTo>
                    <a:pt x="1620" y="7693"/>
                  </a:lnTo>
                  <a:cubicBezTo>
                    <a:pt x="1620" y="7869"/>
                    <a:pt x="1757" y="8008"/>
                    <a:pt x="1921" y="8008"/>
                  </a:cubicBezTo>
                  <a:cubicBezTo>
                    <a:pt x="1933" y="8133"/>
                    <a:pt x="1958" y="8259"/>
                    <a:pt x="2008" y="8384"/>
                  </a:cubicBezTo>
                  <a:cubicBezTo>
                    <a:pt x="2027" y="8439"/>
                    <a:pt x="2079" y="8474"/>
                    <a:pt x="2135" y="8474"/>
                  </a:cubicBezTo>
                  <a:cubicBezTo>
                    <a:pt x="2156" y="8474"/>
                    <a:pt x="2177" y="8469"/>
                    <a:pt x="2197" y="8459"/>
                  </a:cubicBezTo>
                  <a:cubicBezTo>
                    <a:pt x="2273" y="8434"/>
                    <a:pt x="2310" y="8346"/>
                    <a:pt x="2285" y="8271"/>
                  </a:cubicBezTo>
                  <a:cubicBezTo>
                    <a:pt x="2247" y="8183"/>
                    <a:pt x="2222" y="8095"/>
                    <a:pt x="2222" y="8008"/>
                  </a:cubicBezTo>
                  <a:lnTo>
                    <a:pt x="3728" y="8008"/>
                  </a:lnTo>
                  <a:cubicBezTo>
                    <a:pt x="3715" y="8409"/>
                    <a:pt x="3377" y="8722"/>
                    <a:pt x="2975" y="8722"/>
                  </a:cubicBezTo>
                  <a:cubicBezTo>
                    <a:pt x="2862" y="8722"/>
                    <a:pt x="2761" y="8710"/>
                    <a:pt x="2661" y="8660"/>
                  </a:cubicBezTo>
                  <a:cubicBezTo>
                    <a:pt x="2642" y="8654"/>
                    <a:pt x="2623" y="8651"/>
                    <a:pt x="2605" y="8651"/>
                  </a:cubicBezTo>
                  <a:cubicBezTo>
                    <a:pt x="2550" y="8651"/>
                    <a:pt x="2501" y="8679"/>
                    <a:pt x="2473" y="8736"/>
                  </a:cubicBezTo>
                  <a:cubicBezTo>
                    <a:pt x="2435" y="8811"/>
                    <a:pt x="2473" y="8898"/>
                    <a:pt x="2549" y="8936"/>
                  </a:cubicBezTo>
                  <a:cubicBezTo>
                    <a:pt x="2686" y="8999"/>
                    <a:pt x="2825" y="9024"/>
                    <a:pt x="2975" y="9024"/>
                  </a:cubicBezTo>
                  <a:cubicBezTo>
                    <a:pt x="3540" y="9024"/>
                    <a:pt x="4004" y="8572"/>
                    <a:pt x="4016" y="8008"/>
                  </a:cubicBezTo>
                  <a:cubicBezTo>
                    <a:pt x="4192" y="8008"/>
                    <a:pt x="4331" y="7869"/>
                    <a:pt x="4331" y="7693"/>
                  </a:cubicBezTo>
                  <a:lnTo>
                    <a:pt x="4331" y="7380"/>
                  </a:lnTo>
                  <a:lnTo>
                    <a:pt x="4331" y="7367"/>
                  </a:lnTo>
                  <a:lnTo>
                    <a:pt x="4406" y="7367"/>
                  </a:lnTo>
                  <a:cubicBezTo>
                    <a:pt x="4569" y="7367"/>
                    <a:pt x="4707" y="7217"/>
                    <a:pt x="4707" y="7054"/>
                  </a:cubicBezTo>
                  <a:lnTo>
                    <a:pt x="4707" y="6728"/>
                  </a:lnTo>
                  <a:cubicBezTo>
                    <a:pt x="4707" y="6564"/>
                    <a:pt x="4569" y="6426"/>
                    <a:pt x="4406" y="6426"/>
                  </a:cubicBezTo>
                  <a:lnTo>
                    <a:pt x="4029" y="6426"/>
                  </a:lnTo>
                  <a:cubicBezTo>
                    <a:pt x="4067" y="6012"/>
                    <a:pt x="4292" y="5648"/>
                    <a:pt x="4632" y="5409"/>
                  </a:cubicBezTo>
                  <a:cubicBezTo>
                    <a:pt x="5447" y="4857"/>
                    <a:pt x="5937" y="3942"/>
                    <a:pt x="5937" y="2963"/>
                  </a:cubicBezTo>
                  <a:cubicBezTo>
                    <a:pt x="5937" y="2662"/>
                    <a:pt x="5887" y="2372"/>
                    <a:pt x="5798" y="2084"/>
                  </a:cubicBezTo>
                  <a:cubicBezTo>
                    <a:pt x="5789" y="2025"/>
                    <a:pt x="5731" y="1988"/>
                    <a:pt x="5670" y="1988"/>
                  </a:cubicBezTo>
                  <a:cubicBezTo>
                    <a:pt x="5655" y="1988"/>
                    <a:pt x="5638" y="1991"/>
                    <a:pt x="5623" y="1996"/>
                  </a:cubicBezTo>
                  <a:cubicBezTo>
                    <a:pt x="5547" y="2009"/>
                    <a:pt x="5497" y="2096"/>
                    <a:pt x="5522" y="2172"/>
                  </a:cubicBezTo>
                  <a:cubicBezTo>
                    <a:pt x="5598" y="2423"/>
                    <a:pt x="5636" y="2687"/>
                    <a:pt x="5636" y="2963"/>
                  </a:cubicBezTo>
                  <a:cubicBezTo>
                    <a:pt x="5636" y="3841"/>
                    <a:pt x="5196" y="4669"/>
                    <a:pt x="4468" y="5171"/>
                  </a:cubicBezTo>
                  <a:cubicBezTo>
                    <a:pt x="4041" y="5460"/>
                    <a:pt x="3778" y="5911"/>
                    <a:pt x="3740" y="6426"/>
                  </a:cubicBezTo>
                  <a:lnTo>
                    <a:pt x="3477" y="6426"/>
                  </a:lnTo>
                  <a:lnTo>
                    <a:pt x="3477" y="4933"/>
                  </a:lnTo>
                  <a:lnTo>
                    <a:pt x="4155" y="4280"/>
                  </a:lnTo>
                  <a:cubicBezTo>
                    <a:pt x="4205" y="4230"/>
                    <a:pt x="4217" y="4129"/>
                    <a:pt x="4155" y="4079"/>
                  </a:cubicBezTo>
                  <a:cubicBezTo>
                    <a:pt x="4122" y="4046"/>
                    <a:pt x="4082" y="4031"/>
                    <a:pt x="4042" y="4031"/>
                  </a:cubicBezTo>
                  <a:cubicBezTo>
                    <a:pt x="4006" y="4031"/>
                    <a:pt x="3971" y="4043"/>
                    <a:pt x="3941" y="4067"/>
                  </a:cubicBezTo>
                  <a:lnTo>
                    <a:pt x="3841" y="4180"/>
                  </a:lnTo>
                  <a:lnTo>
                    <a:pt x="3628" y="4092"/>
                  </a:lnTo>
                  <a:cubicBezTo>
                    <a:pt x="3609" y="4086"/>
                    <a:pt x="3590" y="4082"/>
                    <a:pt x="3571" y="4082"/>
                  </a:cubicBezTo>
                  <a:cubicBezTo>
                    <a:pt x="3552" y="4082"/>
                    <a:pt x="3533" y="4086"/>
                    <a:pt x="3514" y="4092"/>
                  </a:cubicBezTo>
                  <a:lnTo>
                    <a:pt x="3276" y="4193"/>
                  </a:lnTo>
                  <a:lnTo>
                    <a:pt x="3025" y="4092"/>
                  </a:lnTo>
                  <a:cubicBezTo>
                    <a:pt x="3006" y="4086"/>
                    <a:pt x="2988" y="4082"/>
                    <a:pt x="2970" y="4082"/>
                  </a:cubicBezTo>
                  <a:cubicBezTo>
                    <a:pt x="2953" y="4082"/>
                    <a:pt x="2938" y="4086"/>
                    <a:pt x="2925" y="4092"/>
                  </a:cubicBezTo>
                  <a:lnTo>
                    <a:pt x="2674" y="4193"/>
                  </a:lnTo>
                  <a:lnTo>
                    <a:pt x="2435" y="4092"/>
                  </a:lnTo>
                  <a:cubicBezTo>
                    <a:pt x="2417" y="4086"/>
                    <a:pt x="2398" y="4082"/>
                    <a:pt x="2379" y="4082"/>
                  </a:cubicBezTo>
                  <a:cubicBezTo>
                    <a:pt x="2360" y="4082"/>
                    <a:pt x="2341" y="4086"/>
                    <a:pt x="2323" y="4092"/>
                  </a:cubicBezTo>
                  <a:lnTo>
                    <a:pt x="2109" y="4180"/>
                  </a:lnTo>
                  <a:lnTo>
                    <a:pt x="2008" y="4067"/>
                  </a:lnTo>
                  <a:cubicBezTo>
                    <a:pt x="1979" y="4043"/>
                    <a:pt x="1941" y="4031"/>
                    <a:pt x="1904" y="4031"/>
                  </a:cubicBezTo>
                  <a:cubicBezTo>
                    <a:pt x="1862" y="4031"/>
                    <a:pt x="1822" y="4046"/>
                    <a:pt x="1796" y="4079"/>
                  </a:cubicBezTo>
                  <a:cubicBezTo>
                    <a:pt x="1732" y="4129"/>
                    <a:pt x="1745" y="4230"/>
                    <a:pt x="1796" y="4280"/>
                  </a:cubicBezTo>
                  <a:lnTo>
                    <a:pt x="2473" y="4933"/>
                  </a:lnTo>
                  <a:lnTo>
                    <a:pt x="2473" y="6426"/>
                  </a:lnTo>
                  <a:lnTo>
                    <a:pt x="2209" y="6426"/>
                  </a:lnTo>
                  <a:cubicBezTo>
                    <a:pt x="2172" y="5911"/>
                    <a:pt x="1896" y="5448"/>
                    <a:pt x="1469" y="5158"/>
                  </a:cubicBezTo>
                  <a:cubicBezTo>
                    <a:pt x="754" y="4669"/>
                    <a:pt x="327" y="3866"/>
                    <a:pt x="315" y="3000"/>
                  </a:cubicBezTo>
                  <a:cubicBezTo>
                    <a:pt x="302" y="2272"/>
                    <a:pt x="578" y="1594"/>
                    <a:pt x="1093" y="1080"/>
                  </a:cubicBezTo>
                  <a:cubicBezTo>
                    <a:pt x="1597" y="576"/>
                    <a:pt x="2257" y="289"/>
                    <a:pt x="2969" y="289"/>
                  </a:cubicBezTo>
                  <a:cubicBezTo>
                    <a:pt x="2983" y="289"/>
                    <a:pt x="2998" y="289"/>
                    <a:pt x="3012" y="289"/>
                  </a:cubicBezTo>
                  <a:cubicBezTo>
                    <a:pt x="3941" y="302"/>
                    <a:pt x="4782" y="791"/>
                    <a:pt x="5259" y="1582"/>
                  </a:cubicBezTo>
                  <a:cubicBezTo>
                    <a:pt x="5283" y="1631"/>
                    <a:pt x="5334" y="1659"/>
                    <a:pt x="5383" y="1659"/>
                  </a:cubicBezTo>
                  <a:cubicBezTo>
                    <a:pt x="5411" y="1659"/>
                    <a:pt x="5438" y="1650"/>
                    <a:pt x="5460" y="1632"/>
                  </a:cubicBezTo>
                  <a:cubicBezTo>
                    <a:pt x="5535" y="1594"/>
                    <a:pt x="5560" y="1507"/>
                    <a:pt x="5510" y="1432"/>
                  </a:cubicBezTo>
                  <a:cubicBezTo>
                    <a:pt x="5259" y="1005"/>
                    <a:pt x="4895" y="654"/>
                    <a:pt x="4468" y="403"/>
                  </a:cubicBezTo>
                  <a:cubicBezTo>
                    <a:pt x="4029" y="152"/>
                    <a:pt x="3527" y="1"/>
                    <a:pt x="3012" y="1"/>
                  </a:cubicBezTo>
                  <a:cubicBezTo>
                    <a:pt x="2996" y="1"/>
                    <a:pt x="2980" y="1"/>
                    <a:pt x="29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6"/>
            <p:cNvSpPr/>
            <p:nvPr/>
          </p:nvSpPr>
          <p:spPr>
            <a:xfrm>
              <a:off x="3469146" y="2005257"/>
              <a:ext cx="13385" cy="26769"/>
            </a:xfrm>
            <a:custGeom>
              <a:rect b="b" l="l" r="r" t="t"/>
              <a:pathLst>
                <a:path extrusionOk="0" h="604" w="302">
                  <a:moveTo>
                    <a:pt x="151" y="1"/>
                  </a:moveTo>
                  <a:cubicBezTo>
                    <a:pt x="63" y="1"/>
                    <a:pt x="1" y="63"/>
                    <a:pt x="1" y="138"/>
                  </a:cubicBezTo>
                  <a:lnTo>
                    <a:pt x="1" y="465"/>
                  </a:lnTo>
                  <a:cubicBezTo>
                    <a:pt x="1" y="540"/>
                    <a:pt x="63" y="603"/>
                    <a:pt x="151" y="603"/>
                  </a:cubicBezTo>
                  <a:cubicBezTo>
                    <a:pt x="227" y="603"/>
                    <a:pt x="302" y="540"/>
                    <a:pt x="302" y="465"/>
                  </a:cubicBezTo>
                  <a:lnTo>
                    <a:pt x="302" y="138"/>
                  </a:lnTo>
                  <a:cubicBezTo>
                    <a:pt x="302" y="63"/>
                    <a:pt x="227"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6"/>
            <p:cNvSpPr/>
            <p:nvPr/>
          </p:nvSpPr>
          <p:spPr>
            <a:xfrm>
              <a:off x="3378466" y="2029102"/>
              <a:ext cx="21761" cy="25174"/>
            </a:xfrm>
            <a:custGeom>
              <a:rect b="b" l="l" r="r" t="t"/>
              <a:pathLst>
                <a:path extrusionOk="0" h="568" w="491">
                  <a:moveTo>
                    <a:pt x="171" y="1"/>
                  </a:moveTo>
                  <a:cubicBezTo>
                    <a:pt x="144" y="1"/>
                    <a:pt x="116" y="9"/>
                    <a:pt x="89" y="27"/>
                  </a:cubicBezTo>
                  <a:cubicBezTo>
                    <a:pt x="26" y="65"/>
                    <a:pt x="1" y="153"/>
                    <a:pt x="39" y="228"/>
                  </a:cubicBezTo>
                  <a:lnTo>
                    <a:pt x="201" y="504"/>
                  </a:lnTo>
                  <a:cubicBezTo>
                    <a:pt x="227" y="542"/>
                    <a:pt x="277" y="567"/>
                    <a:pt x="327" y="567"/>
                  </a:cubicBezTo>
                  <a:cubicBezTo>
                    <a:pt x="352" y="567"/>
                    <a:pt x="377" y="567"/>
                    <a:pt x="402" y="554"/>
                  </a:cubicBezTo>
                  <a:cubicBezTo>
                    <a:pt x="465" y="517"/>
                    <a:pt x="491" y="417"/>
                    <a:pt x="452" y="353"/>
                  </a:cubicBezTo>
                  <a:lnTo>
                    <a:pt x="290" y="77"/>
                  </a:lnTo>
                  <a:cubicBezTo>
                    <a:pt x="265" y="29"/>
                    <a:pt x="220" y="1"/>
                    <a:pt x="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6"/>
            <p:cNvSpPr/>
            <p:nvPr/>
          </p:nvSpPr>
          <p:spPr>
            <a:xfrm>
              <a:off x="3312295" y="2095139"/>
              <a:ext cx="27301" cy="20299"/>
            </a:xfrm>
            <a:custGeom>
              <a:rect b="b" l="l" r="r" t="t"/>
              <a:pathLst>
                <a:path extrusionOk="0" h="458" w="616">
                  <a:moveTo>
                    <a:pt x="173" y="1"/>
                  </a:moveTo>
                  <a:cubicBezTo>
                    <a:pt x="124" y="1"/>
                    <a:pt x="72" y="26"/>
                    <a:pt x="38" y="68"/>
                  </a:cubicBezTo>
                  <a:cubicBezTo>
                    <a:pt x="1" y="143"/>
                    <a:pt x="26" y="232"/>
                    <a:pt x="101" y="269"/>
                  </a:cubicBezTo>
                  <a:lnTo>
                    <a:pt x="377" y="433"/>
                  </a:lnTo>
                  <a:cubicBezTo>
                    <a:pt x="402" y="445"/>
                    <a:pt x="427" y="458"/>
                    <a:pt x="452" y="458"/>
                  </a:cubicBezTo>
                  <a:cubicBezTo>
                    <a:pt x="503" y="458"/>
                    <a:pt x="553" y="433"/>
                    <a:pt x="578" y="382"/>
                  </a:cubicBezTo>
                  <a:cubicBezTo>
                    <a:pt x="615" y="307"/>
                    <a:pt x="590" y="219"/>
                    <a:pt x="515" y="182"/>
                  </a:cubicBezTo>
                  <a:lnTo>
                    <a:pt x="239" y="18"/>
                  </a:lnTo>
                  <a:cubicBezTo>
                    <a:pt x="219" y="6"/>
                    <a:pt x="196" y="1"/>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6"/>
            <p:cNvSpPr/>
            <p:nvPr/>
          </p:nvSpPr>
          <p:spPr>
            <a:xfrm>
              <a:off x="3612080" y="2268122"/>
              <a:ext cx="27301" cy="20299"/>
            </a:xfrm>
            <a:custGeom>
              <a:rect b="b" l="l" r="r" t="t"/>
              <a:pathLst>
                <a:path extrusionOk="0" h="458" w="616">
                  <a:moveTo>
                    <a:pt x="170" y="0"/>
                  </a:moveTo>
                  <a:cubicBezTo>
                    <a:pt x="118" y="0"/>
                    <a:pt x="64" y="26"/>
                    <a:pt x="39" y="69"/>
                  </a:cubicBezTo>
                  <a:cubicBezTo>
                    <a:pt x="0" y="144"/>
                    <a:pt x="26" y="231"/>
                    <a:pt x="89" y="269"/>
                  </a:cubicBezTo>
                  <a:lnTo>
                    <a:pt x="365" y="432"/>
                  </a:lnTo>
                  <a:cubicBezTo>
                    <a:pt x="390" y="445"/>
                    <a:pt x="415" y="457"/>
                    <a:pt x="440" y="457"/>
                  </a:cubicBezTo>
                  <a:cubicBezTo>
                    <a:pt x="490" y="457"/>
                    <a:pt x="541" y="432"/>
                    <a:pt x="578" y="382"/>
                  </a:cubicBezTo>
                  <a:cubicBezTo>
                    <a:pt x="616" y="307"/>
                    <a:pt x="591" y="219"/>
                    <a:pt x="515" y="181"/>
                  </a:cubicBezTo>
                  <a:lnTo>
                    <a:pt x="239" y="18"/>
                  </a:lnTo>
                  <a:cubicBezTo>
                    <a:pt x="219" y="6"/>
                    <a:pt x="195" y="0"/>
                    <a:pt x="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6"/>
            <p:cNvSpPr/>
            <p:nvPr/>
          </p:nvSpPr>
          <p:spPr>
            <a:xfrm>
              <a:off x="3288938" y="2184888"/>
              <a:ext cx="27301" cy="13429"/>
            </a:xfrm>
            <a:custGeom>
              <a:rect b="b" l="l" r="r" t="t"/>
              <a:pathLst>
                <a:path extrusionOk="0" h="303" w="616">
                  <a:moveTo>
                    <a:pt x="151" y="1"/>
                  </a:moveTo>
                  <a:cubicBezTo>
                    <a:pt x="76" y="1"/>
                    <a:pt x="1" y="76"/>
                    <a:pt x="1" y="151"/>
                  </a:cubicBezTo>
                  <a:cubicBezTo>
                    <a:pt x="1" y="240"/>
                    <a:pt x="76" y="302"/>
                    <a:pt x="151" y="302"/>
                  </a:cubicBezTo>
                  <a:lnTo>
                    <a:pt x="478" y="302"/>
                  </a:lnTo>
                  <a:cubicBezTo>
                    <a:pt x="553" y="302"/>
                    <a:pt x="615" y="240"/>
                    <a:pt x="615" y="151"/>
                  </a:cubicBezTo>
                  <a:cubicBezTo>
                    <a:pt x="615" y="76"/>
                    <a:pt x="553" y="1"/>
                    <a:pt x="4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6"/>
            <p:cNvSpPr/>
            <p:nvPr/>
          </p:nvSpPr>
          <p:spPr>
            <a:xfrm>
              <a:off x="3635437" y="2184888"/>
              <a:ext cx="26725" cy="13429"/>
            </a:xfrm>
            <a:custGeom>
              <a:rect b="b" l="l" r="r" t="t"/>
              <a:pathLst>
                <a:path extrusionOk="0" h="303" w="603">
                  <a:moveTo>
                    <a:pt x="139" y="1"/>
                  </a:moveTo>
                  <a:cubicBezTo>
                    <a:pt x="64" y="1"/>
                    <a:pt x="0" y="76"/>
                    <a:pt x="0" y="151"/>
                  </a:cubicBezTo>
                  <a:cubicBezTo>
                    <a:pt x="0" y="240"/>
                    <a:pt x="64" y="302"/>
                    <a:pt x="139" y="302"/>
                  </a:cubicBezTo>
                  <a:lnTo>
                    <a:pt x="465" y="302"/>
                  </a:lnTo>
                  <a:cubicBezTo>
                    <a:pt x="541" y="302"/>
                    <a:pt x="603" y="240"/>
                    <a:pt x="603" y="151"/>
                  </a:cubicBezTo>
                  <a:cubicBezTo>
                    <a:pt x="603" y="76"/>
                    <a:pt x="541"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6"/>
            <p:cNvSpPr/>
            <p:nvPr/>
          </p:nvSpPr>
          <p:spPr>
            <a:xfrm>
              <a:off x="3312295" y="2268122"/>
              <a:ext cx="27301" cy="20299"/>
            </a:xfrm>
            <a:custGeom>
              <a:rect b="b" l="l" r="r" t="t"/>
              <a:pathLst>
                <a:path extrusionOk="0" h="458" w="616">
                  <a:moveTo>
                    <a:pt x="446" y="0"/>
                  </a:moveTo>
                  <a:cubicBezTo>
                    <a:pt x="421" y="0"/>
                    <a:pt x="397" y="6"/>
                    <a:pt x="377" y="18"/>
                  </a:cubicBezTo>
                  <a:lnTo>
                    <a:pt x="101" y="181"/>
                  </a:lnTo>
                  <a:cubicBezTo>
                    <a:pt x="26" y="219"/>
                    <a:pt x="1" y="307"/>
                    <a:pt x="38" y="382"/>
                  </a:cubicBezTo>
                  <a:cubicBezTo>
                    <a:pt x="76" y="432"/>
                    <a:pt x="126" y="457"/>
                    <a:pt x="176" y="457"/>
                  </a:cubicBezTo>
                  <a:cubicBezTo>
                    <a:pt x="202" y="457"/>
                    <a:pt x="227" y="445"/>
                    <a:pt x="239" y="432"/>
                  </a:cubicBezTo>
                  <a:lnTo>
                    <a:pt x="515" y="269"/>
                  </a:lnTo>
                  <a:cubicBezTo>
                    <a:pt x="590" y="231"/>
                    <a:pt x="615" y="144"/>
                    <a:pt x="578" y="69"/>
                  </a:cubicBezTo>
                  <a:cubicBezTo>
                    <a:pt x="552" y="26"/>
                    <a:pt x="498"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6"/>
            <p:cNvSpPr/>
            <p:nvPr/>
          </p:nvSpPr>
          <p:spPr>
            <a:xfrm>
              <a:off x="3612080" y="2095139"/>
              <a:ext cx="27301" cy="20299"/>
            </a:xfrm>
            <a:custGeom>
              <a:rect b="b" l="l" r="r" t="t"/>
              <a:pathLst>
                <a:path extrusionOk="0" h="458" w="616">
                  <a:moveTo>
                    <a:pt x="439" y="1"/>
                  </a:moveTo>
                  <a:cubicBezTo>
                    <a:pt x="414" y="1"/>
                    <a:pt x="389" y="6"/>
                    <a:pt x="365" y="18"/>
                  </a:cubicBezTo>
                  <a:lnTo>
                    <a:pt x="89" y="182"/>
                  </a:lnTo>
                  <a:cubicBezTo>
                    <a:pt x="26" y="219"/>
                    <a:pt x="0" y="307"/>
                    <a:pt x="39" y="382"/>
                  </a:cubicBezTo>
                  <a:cubicBezTo>
                    <a:pt x="64" y="433"/>
                    <a:pt x="114" y="458"/>
                    <a:pt x="164" y="458"/>
                  </a:cubicBezTo>
                  <a:cubicBezTo>
                    <a:pt x="189" y="458"/>
                    <a:pt x="214" y="445"/>
                    <a:pt x="239" y="433"/>
                  </a:cubicBezTo>
                  <a:lnTo>
                    <a:pt x="515" y="269"/>
                  </a:lnTo>
                  <a:cubicBezTo>
                    <a:pt x="591" y="232"/>
                    <a:pt x="616" y="143"/>
                    <a:pt x="578" y="68"/>
                  </a:cubicBezTo>
                  <a:cubicBezTo>
                    <a:pt x="544" y="26"/>
                    <a:pt x="492"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6"/>
            <p:cNvSpPr/>
            <p:nvPr/>
          </p:nvSpPr>
          <p:spPr>
            <a:xfrm>
              <a:off x="3551494" y="2029102"/>
              <a:ext cx="21672" cy="25174"/>
            </a:xfrm>
            <a:custGeom>
              <a:rect b="b" l="l" r="r" t="t"/>
              <a:pathLst>
                <a:path extrusionOk="0" h="568" w="489">
                  <a:moveTo>
                    <a:pt x="320" y="1"/>
                  </a:moveTo>
                  <a:cubicBezTo>
                    <a:pt x="270" y="1"/>
                    <a:pt x="225" y="29"/>
                    <a:pt x="201" y="77"/>
                  </a:cubicBezTo>
                  <a:lnTo>
                    <a:pt x="37" y="353"/>
                  </a:lnTo>
                  <a:cubicBezTo>
                    <a:pt x="0" y="417"/>
                    <a:pt x="25" y="517"/>
                    <a:pt x="87" y="554"/>
                  </a:cubicBezTo>
                  <a:cubicBezTo>
                    <a:pt x="112" y="567"/>
                    <a:pt x="138" y="567"/>
                    <a:pt x="163" y="567"/>
                  </a:cubicBezTo>
                  <a:cubicBezTo>
                    <a:pt x="213" y="567"/>
                    <a:pt x="263" y="542"/>
                    <a:pt x="288" y="504"/>
                  </a:cubicBezTo>
                  <a:lnTo>
                    <a:pt x="452" y="228"/>
                  </a:lnTo>
                  <a:cubicBezTo>
                    <a:pt x="489" y="153"/>
                    <a:pt x="464" y="65"/>
                    <a:pt x="402" y="27"/>
                  </a:cubicBezTo>
                  <a:cubicBezTo>
                    <a:pt x="375" y="9"/>
                    <a:pt x="347"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3" name="Google Shape;2273;p66"/>
          <p:cNvSpPr/>
          <p:nvPr/>
        </p:nvSpPr>
        <p:spPr>
          <a:xfrm rot="10800000">
            <a:off x="7513350" y="2561635"/>
            <a:ext cx="1296600" cy="415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6">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6">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6"/>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277" name="Google Shape;2277;p66"/>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278" name="Google Shape;2278;p66">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279" name="Google Shape;2279;p66">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280" name="Google Shape;2280;p66">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281" name="Google Shape;2281;p66">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282" name="Google Shape;2282;p66">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6" name="Shape 2286"/>
        <p:cNvGrpSpPr/>
        <p:nvPr/>
      </p:nvGrpSpPr>
      <p:grpSpPr>
        <a:xfrm>
          <a:off x="0" y="0"/>
          <a:ext cx="0" cy="0"/>
          <a:chOff x="0" y="0"/>
          <a:chExt cx="0" cy="0"/>
        </a:xfrm>
      </p:grpSpPr>
      <p:sp>
        <p:nvSpPr>
          <p:cNvPr id="2287" name="Google Shape;2287;p67"/>
          <p:cNvSpPr txBox="1"/>
          <p:nvPr>
            <p:ph idx="1" type="subTitle"/>
          </p:nvPr>
        </p:nvSpPr>
        <p:spPr>
          <a:xfrm>
            <a:off x="4404200" y="2246975"/>
            <a:ext cx="3429000" cy="13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Puedes reemplazar la imagen en la pantalla por otra. Haz clic derecho en ella y luego elige "Reemplazar imagen" para cambiarla</a:t>
            </a:r>
            <a:endParaRPr/>
          </a:p>
        </p:txBody>
      </p:sp>
      <p:sp>
        <p:nvSpPr>
          <p:cNvPr id="2288" name="Google Shape;2288;p67"/>
          <p:cNvSpPr txBox="1"/>
          <p:nvPr>
            <p:ph type="title"/>
          </p:nvPr>
        </p:nvSpPr>
        <p:spPr>
          <a:xfrm>
            <a:off x="4404200" y="1506325"/>
            <a:ext cx="3429000" cy="6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a:t>¡Tarea para hacer!</a:t>
            </a:r>
            <a:endParaRPr/>
          </a:p>
        </p:txBody>
      </p:sp>
      <p:sp>
        <p:nvSpPr>
          <p:cNvPr id="2289" name="Google Shape;2289;p67">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7">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7"/>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292" name="Google Shape;2292;p67"/>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293" name="Google Shape;2293;p67">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294" name="Google Shape;2294;p67">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295" name="Google Shape;2295;p67">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296" name="Google Shape;2296;p67">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297" name="Google Shape;2297;p67">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grpSp>
        <p:nvGrpSpPr>
          <p:cNvPr id="2298" name="Google Shape;2298;p67"/>
          <p:cNvGrpSpPr/>
          <p:nvPr/>
        </p:nvGrpSpPr>
        <p:grpSpPr>
          <a:xfrm>
            <a:off x="1310800" y="1663400"/>
            <a:ext cx="2869800" cy="1816687"/>
            <a:chOff x="1273650" y="1640225"/>
            <a:chExt cx="2869800" cy="1816687"/>
          </a:xfrm>
        </p:grpSpPr>
        <p:sp>
          <p:nvSpPr>
            <p:cNvPr id="2299" name="Google Shape;2299;p67"/>
            <p:cNvSpPr/>
            <p:nvPr/>
          </p:nvSpPr>
          <p:spPr>
            <a:xfrm>
              <a:off x="1428900" y="1640225"/>
              <a:ext cx="2559300" cy="1611900"/>
            </a:xfrm>
            <a:prstGeom prst="round2SameRect">
              <a:avLst>
                <a:gd fmla="val 16667" name="adj1"/>
                <a:gd fmla="val 0"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7"/>
            <p:cNvSpPr/>
            <p:nvPr/>
          </p:nvSpPr>
          <p:spPr>
            <a:xfrm rot="10800000">
              <a:off x="1273650" y="3295513"/>
              <a:ext cx="2869800" cy="161400"/>
            </a:xfrm>
            <a:prstGeom prst="round2SameRect">
              <a:avLst>
                <a:gd fmla="val 50000" name="adj1"/>
                <a:gd fmla="val 0"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7"/>
            <p:cNvSpPr/>
            <p:nvPr/>
          </p:nvSpPr>
          <p:spPr>
            <a:xfrm>
              <a:off x="2684850" y="1700260"/>
              <a:ext cx="47400" cy="474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302" name="Google Shape;2302;p67"/>
          <p:cNvPicPr preferRelativeResize="0"/>
          <p:nvPr/>
        </p:nvPicPr>
        <p:blipFill>
          <a:blip r:embed="rId8">
            <a:alphaModFix/>
          </a:blip>
          <a:stretch>
            <a:fillRect/>
          </a:stretch>
        </p:blipFill>
        <p:spPr>
          <a:xfrm>
            <a:off x="1507809" y="1837250"/>
            <a:ext cx="2475900" cy="1390200"/>
          </a:xfrm>
          <a:prstGeom prst="round2SameRect">
            <a:avLst>
              <a:gd fmla="val 16667" name="adj1"/>
              <a:gd fmla="val 0" name="adj2"/>
            </a:avLst>
          </a:prstGeom>
          <a:noFill/>
          <a:ln cap="flat" cmpd="sng" w="9525">
            <a:solidFill>
              <a:schemeClr val="dk1"/>
            </a:solidFill>
            <a:prstDash val="solid"/>
            <a:round/>
            <a:headEnd len="sm" w="sm" type="none"/>
            <a:tailEnd len="sm" w="sm" type="none"/>
          </a:ln>
        </p:spPr>
      </p:pic>
      <p:sp>
        <p:nvSpPr>
          <p:cNvPr id="2303" name="Google Shape;2303;p67"/>
          <p:cNvSpPr/>
          <p:nvPr/>
        </p:nvSpPr>
        <p:spPr>
          <a:xfrm rot="10800000">
            <a:off x="7513350" y="3560860"/>
            <a:ext cx="12966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7" name="Shape 2307"/>
        <p:cNvGrpSpPr/>
        <p:nvPr/>
      </p:nvGrpSpPr>
      <p:grpSpPr>
        <a:xfrm>
          <a:off x="0" y="0"/>
          <a:ext cx="0" cy="0"/>
          <a:chOff x="0" y="0"/>
          <a:chExt cx="0" cy="0"/>
        </a:xfrm>
      </p:grpSpPr>
      <p:sp>
        <p:nvSpPr>
          <p:cNvPr id="2308" name="Google Shape;2308;p68"/>
          <p:cNvSpPr txBox="1"/>
          <p:nvPr>
            <p:ph type="title"/>
          </p:nvPr>
        </p:nvSpPr>
        <p:spPr>
          <a:xfrm>
            <a:off x="1253400" y="673625"/>
            <a:ext cx="717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Revisar conceptos es buena idea</a:t>
            </a:r>
            <a:endParaRPr/>
          </a:p>
        </p:txBody>
      </p:sp>
      <p:sp>
        <p:nvSpPr>
          <p:cNvPr id="2309" name="Google Shape;2309;p68"/>
          <p:cNvSpPr txBox="1"/>
          <p:nvPr>
            <p:ph idx="3" type="subTitle"/>
          </p:nvPr>
        </p:nvSpPr>
        <p:spPr>
          <a:xfrm>
            <a:off x="3552619" y="2969149"/>
            <a:ext cx="2038800" cy="3321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Saturno</a:t>
            </a:r>
            <a:endParaRPr/>
          </a:p>
        </p:txBody>
      </p:sp>
      <p:sp>
        <p:nvSpPr>
          <p:cNvPr id="2310" name="Google Shape;2310;p68"/>
          <p:cNvSpPr txBox="1"/>
          <p:nvPr>
            <p:ph idx="1" type="subTitle"/>
          </p:nvPr>
        </p:nvSpPr>
        <p:spPr>
          <a:xfrm>
            <a:off x="1253455" y="2969150"/>
            <a:ext cx="2038800" cy="3321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Júpiter</a:t>
            </a:r>
            <a:endParaRPr/>
          </a:p>
        </p:txBody>
      </p:sp>
      <p:sp>
        <p:nvSpPr>
          <p:cNvPr id="2311" name="Google Shape;2311;p68"/>
          <p:cNvSpPr txBox="1"/>
          <p:nvPr>
            <p:ph idx="2" type="subTitle"/>
          </p:nvPr>
        </p:nvSpPr>
        <p:spPr>
          <a:xfrm>
            <a:off x="1253450" y="3309426"/>
            <a:ext cx="2038800" cy="7410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Júpiter e</a:t>
            </a:r>
            <a:r>
              <a:rPr lang="es-419"/>
              <a:t>s el planeta más grande del sistema solar</a:t>
            </a:r>
            <a:endParaRPr/>
          </a:p>
        </p:txBody>
      </p:sp>
      <p:sp>
        <p:nvSpPr>
          <p:cNvPr id="2312" name="Google Shape;2312;p68"/>
          <p:cNvSpPr txBox="1"/>
          <p:nvPr>
            <p:ph idx="4" type="subTitle"/>
          </p:nvPr>
        </p:nvSpPr>
        <p:spPr>
          <a:xfrm>
            <a:off x="3552617" y="3309425"/>
            <a:ext cx="2038800" cy="7410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Saturno e</a:t>
            </a:r>
            <a:r>
              <a:rPr lang="es-419"/>
              <a:t>stá compuesto por hidrógeno y helio</a:t>
            </a:r>
            <a:endParaRPr/>
          </a:p>
        </p:txBody>
      </p:sp>
      <p:sp>
        <p:nvSpPr>
          <p:cNvPr id="2313" name="Google Shape;2313;p68"/>
          <p:cNvSpPr txBox="1"/>
          <p:nvPr>
            <p:ph idx="5" type="subTitle"/>
          </p:nvPr>
        </p:nvSpPr>
        <p:spPr>
          <a:xfrm>
            <a:off x="5851794" y="2969149"/>
            <a:ext cx="2038800" cy="3321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Neptuno</a:t>
            </a:r>
            <a:endParaRPr/>
          </a:p>
        </p:txBody>
      </p:sp>
      <p:sp>
        <p:nvSpPr>
          <p:cNvPr id="2314" name="Google Shape;2314;p68"/>
          <p:cNvSpPr txBox="1"/>
          <p:nvPr>
            <p:ph idx="6" type="subTitle"/>
          </p:nvPr>
        </p:nvSpPr>
        <p:spPr>
          <a:xfrm>
            <a:off x="5851796" y="3309425"/>
            <a:ext cx="2038800" cy="7410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Neptuno es</a:t>
            </a:r>
            <a:r>
              <a:rPr lang="es-419"/>
              <a:t> el planeta más lejano de todos al Sol</a:t>
            </a:r>
            <a:endParaRPr/>
          </a:p>
        </p:txBody>
      </p:sp>
      <p:sp>
        <p:nvSpPr>
          <p:cNvPr id="2315" name="Google Shape;2315;p68"/>
          <p:cNvSpPr txBox="1"/>
          <p:nvPr>
            <p:ph idx="7" type="subTitle"/>
          </p:nvPr>
        </p:nvSpPr>
        <p:spPr>
          <a:xfrm>
            <a:off x="1253405" y="1597375"/>
            <a:ext cx="2038800" cy="3321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Mercurio</a:t>
            </a:r>
            <a:endParaRPr/>
          </a:p>
        </p:txBody>
      </p:sp>
      <p:sp>
        <p:nvSpPr>
          <p:cNvPr id="2316" name="Google Shape;2316;p68"/>
          <p:cNvSpPr txBox="1"/>
          <p:nvPr>
            <p:ph idx="8" type="subTitle"/>
          </p:nvPr>
        </p:nvSpPr>
        <p:spPr>
          <a:xfrm>
            <a:off x="1253400" y="1937649"/>
            <a:ext cx="2038800" cy="7410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Mercurio es el planeta más cercano al Sol</a:t>
            </a:r>
            <a:endParaRPr/>
          </a:p>
        </p:txBody>
      </p:sp>
      <p:sp>
        <p:nvSpPr>
          <p:cNvPr id="2317" name="Google Shape;2317;p68"/>
          <p:cNvSpPr txBox="1"/>
          <p:nvPr>
            <p:ph idx="9" type="subTitle"/>
          </p:nvPr>
        </p:nvSpPr>
        <p:spPr>
          <a:xfrm>
            <a:off x="3552619" y="1597375"/>
            <a:ext cx="2038800" cy="3321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Venus</a:t>
            </a:r>
            <a:endParaRPr/>
          </a:p>
        </p:txBody>
      </p:sp>
      <p:sp>
        <p:nvSpPr>
          <p:cNvPr id="2318" name="Google Shape;2318;p68"/>
          <p:cNvSpPr txBox="1"/>
          <p:nvPr>
            <p:ph idx="13" type="subTitle"/>
          </p:nvPr>
        </p:nvSpPr>
        <p:spPr>
          <a:xfrm>
            <a:off x="3552617" y="1937650"/>
            <a:ext cx="2038800" cy="7410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Es el segundo planeta más cercano al Sol</a:t>
            </a:r>
            <a:endParaRPr/>
          </a:p>
        </p:txBody>
      </p:sp>
      <p:sp>
        <p:nvSpPr>
          <p:cNvPr id="2319" name="Google Shape;2319;p68"/>
          <p:cNvSpPr txBox="1"/>
          <p:nvPr>
            <p:ph idx="14" type="subTitle"/>
          </p:nvPr>
        </p:nvSpPr>
        <p:spPr>
          <a:xfrm>
            <a:off x="5851794" y="1597375"/>
            <a:ext cx="2038800" cy="3321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Marte</a:t>
            </a:r>
            <a:endParaRPr/>
          </a:p>
        </p:txBody>
      </p:sp>
      <p:sp>
        <p:nvSpPr>
          <p:cNvPr id="2320" name="Google Shape;2320;p68"/>
          <p:cNvSpPr txBox="1"/>
          <p:nvPr>
            <p:ph idx="15" type="subTitle"/>
          </p:nvPr>
        </p:nvSpPr>
        <p:spPr>
          <a:xfrm>
            <a:off x="5851796" y="1937650"/>
            <a:ext cx="2038800" cy="741000"/>
          </a:xfrm>
          <a:prstGeom prst="rect">
            <a:avLst/>
          </a:prstGeom>
          <a:ln>
            <a:noFill/>
          </a:ln>
        </p:spPr>
        <p:txBody>
          <a:bodyPr anchorCtr="0" anchor="t" bIns="0" lIns="91425" spcFirstLastPara="1" rIns="91425" wrap="square" tIns="0">
            <a:noAutofit/>
          </a:bodyPr>
          <a:lstStyle/>
          <a:p>
            <a:pPr indent="0" lvl="0" marL="0" rtl="0" algn="ctr">
              <a:spcBef>
                <a:spcPts val="0"/>
              </a:spcBef>
              <a:spcAft>
                <a:spcPts val="1200"/>
              </a:spcAft>
              <a:buNone/>
            </a:pPr>
            <a:r>
              <a:rPr lang="es-419"/>
              <a:t>A pesar de ser rojo, Marte es un planeta muy frío</a:t>
            </a:r>
            <a:endParaRPr/>
          </a:p>
        </p:txBody>
      </p:sp>
      <p:sp>
        <p:nvSpPr>
          <p:cNvPr id="2321" name="Google Shape;2321;p68"/>
          <p:cNvSpPr/>
          <p:nvPr/>
        </p:nvSpPr>
        <p:spPr>
          <a:xfrm rot="10800000">
            <a:off x="7943550" y="2839725"/>
            <a:ext cx="1132200" cy="415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8"/>
          <p:cNvSpPr/>
          <p:nvPr/>
        </p:nvSpPr>
        <p:spPr>
          <a:xfrm rot="10800000">
            <a:off x="7943550" y="2363850"/>
            <a:ext cx="1132200" cy="415800"/>
          </a:xfrm>
          <a:prstGeom prst="chevron">
            <a:avLst>
              <a:gd fmla="val 28620" name="adj"/>
            </a:avLst>
          </a:prstGeom>
          <a:solidFill>
            <a:schemeClr val="lt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8"/>
          <p:cNvSpPr/>
          <p:nvPr/>
        </p:nvSpPr>
        <p:spPr>
          <a:xfrm rot="10800000">
            <a:off x="7943550" y="1887975"/>
            <a:ext cx="11322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8">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8">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8"/>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327" name="Google Shape;2327;p68"/>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328" name="Google Shape;2328;p68">
            <a:hlinkClick action="ppaction://hlinksldjump" r:id="rId3"/>
          </p:cNvPr>
          <p:cNvSpPr txBox="1"/>
          <p:nvPr>
            <p:ph idx="3" type="subTitle"/>
          </p:nvPr>
        </p:nvSpPr>
        <p:spPr>
          <a:xfrm>
            <a:off x="1394825" y="126369"/>
            <a:ext cx="1084200" cy="3360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329" name="Google Shape;2329;p68">
            <a:hlinkClick action="ppaction://hlinksldjump" r:id="rId4"/>
          </p:cNvPr>
          <p:cNvSpPr txBox="1"/>
          <p:nvPr>
            <p:ph idx="3" type="subTitle"/>
          </p:nvPr>
        </p:nvSpPr>
        <p:spPr>
          <a:xfrm>
            <a:off x="2570725" y="126369"/>
            <a:ext cx="1084200" cy="3360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330" name="Google Shape;2330;p68">
            <a:hlinkClick action="ppaction://hlinksldjump" r:id="rId5"/>
          </p:cNvPr>
          <p:cNvSpPr txBox="1"/>
          <p:nvPr>
            <p:ph idx="3" type="subTitle"/>
          </p:nvPr>
        </p:nvSpPr>
        <p:spPr>
          <a:xfrm>
            <a:off x="3746618" y="126369"/>
            <a:ext cx="1084200" cy="3360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1200"/>
              </a:spcAft>
              <a:buNone/>
            </a:pPr>
            <a:r>
              <a:rPr lang="es-419" sz="1000"/>
              <a:t>Avatares</a:t>
            </a:r>
            <a:endParaRPr sz="1000">
              <a:solidFill>
                <a:schemeClr val="dk1"/>
              </a:solidFill>
              <a:latin typeface="Lexend Medium"/>
              <a:ea typeface="Lexend Medium"/>
              <a:cs typeface="Lexend Medium"/>
              <a:sym typeface="Lexend Medium"/>
            </a:endParaRPr>
          </a:p>
        </p:txBody>
      </p:sp>
      <p:sp>
        <p:nvSpPr>
          <p:cNvPr id="2331" name="Google Shape;2331;p68">
            <a:hlinkClick action="ppaction://hlinksldjump" r:id="rId6"/>
          </p:cNvPr>
          <p:cNvSpPr txBox="1"/>
          <p:nvPr>
            <p:ph idx="3" type="subTitle"/>
          </p:nvPr>
        </p:nvSpPr>
        <p:spPr>
          <a:xfrm>
            <a:off x="4922511" y="126369"/>
            <a:ext cx="1084200" cy="3360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332" name="Google Shape;2332;p68">
            <a:hlinkClick action="ppaction://hlinksldjump" r:id="rId7"/>
          </p:cNvPr>
          <p:cNvSpPr txBox="1"/>
          <p:nvPr>
            <p:ph idx="3" type="subTitle"/>
          </p:nvPr>
        </p:nvSpPr>
        <p:spPr>
          <a:xfrm>
            <a:off x="6098403" y="126369"/>
            <a:ext cx="1084200" cy="3360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6" name="Shape 2336"/>
        <p:cNvGrpSpPr/>
        <p:nvPr/>
      </p:nvGrpSpPr>
      <p:grpSpPr>
        <a:xfrm>
          <a:off x="0" y="0"/>
          <a:ext cx="0" cy="0"/>
          <a:chOff x="0" y="0"/>
          <a:chExt cx="0" cy="0"/>
        </a:xfrm>
      </p:grpSpPr>
      <p:sp>
        <p:nvSpPr>
          <p:cNvPr id="2337" name="Google Shape;2337;p69"/>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Este es un mapa</a:t>
            </a:r>
            <a:endParaRPr/>
          </a:p>
        </p:txBody>
      </p:sp>
      <p:sp>
        <p:nvSpPr>
          <p:cNvPr id="2338" name="Google Shape;2338;p69">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9">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9"/>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341" name="Google Shape;2341;p69"/>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342" name="Google Shape;2342;p69">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343" name="Google Shape;2343;p69">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344" name="Google Shape;2344;p69">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345" name="Google Shape;2345;p69">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346" name="Google Shape;2346;p69">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grpSp>
        <p:nvGrpSpPr>
          <p:cNvPr id="2347" name="Google Shape;2347;p69"/>
          <p:cNvGrpSpPr/>
          <p:nvPr/>
        </p:nvGrpSpPr>
        <p:grpSpPr>
          <a:xfrm>
            <a:off x="4217168" y="1706435"/>
            <a:ext cx="3686415" cy="2058185"/>
            <a:chOff x="233350" y="949250"/>
            <a:chExt cx="7137300" cy="3802300"/>
          </a:xfrm>
        </p:grpSpPr>
        <p:sp>
          <p:nvSpPr>
            <p:cNvPr id="2348" name="Google Shape;2348;p6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9" name="Google Shape;2399;p69"/>
          <p:cNvSpPr txBox="1"/>
          <p:nvPr>
            <p:ph idx="4294967295" type="subTitle"/>
          </p:nvPr>
        </p:nvSpPr>
        <p:spPr>
          <a:xfrm>
            <a:off x="1687278" y="1457575"/>
            <a:ext cx="13539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Mercurio</a:t>
            </a:r>
            <a:endParaRPr sz="2000">
              <a:latin typeface="Lexend Medium"/>
              <a:ea typeface="Lexend Medium"/>
              <a:cs typeface="Lexend Medium"/>
              <a:sym typeface="Lexend Medium"/>
            </a:endParaRPr>
          </a:p>
        </p:txBody>
      </p:sp>
      <p:sp>
        <p:nvSpPr>
          <p:cNvPr id="2400" name="Google Shape;2400;p69"/>
          <p:cNvSpPr txBox="1"/>
          <p:nvPr>
            <p:ph idx="4294967295" type="subTitle"/>
          </p:nvPr>
        </p:nvSpPr>
        <p:spPr>
          <a:xfrm>
            <a:off x="1687275" y="1797848"/>
            <a:ext cx="2529900" cy="497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Mercurio es el planeta más cercano al Sol</a:t>
            </a:r>
            <a:endParaRPr/>
          </a:p>
        </p:txBody>
      </p:sp>
      <p:sp>
        <p:nvSpPr>
          <p:cNvPr id="2401" name="Google Shape;2401;p69"/>
          <p:cNvSpPr txBox="1"/>
          <p:nvPr>
            <p:ph idx="4294967295" type="subTitle"/>
          </p:nvPr>
        </p:nvSpPr>
        <p:spPr>
          <a:xfrm>
            <a:off x="1687278" y="2408281"/>
            <a:ext cx="13539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Venus</a:t>
            </a:r>
            <a:endParaRPr sz="2000">
              <a:latin typeface="Lexend Medium"/>
              <a:ea typeface="Lexend Medium"/>
              <a:cs typeface="Lexend Medium"/>
              <a:sym typeface="Lexend Medium"/>
            </a:endParaRPr>
          </a:p>
        </p:txBody>
      </p:sp>
      <p:sp>
        <p:nvSpPr>
          <p:cNvPr id="2402" name="Google Shape;2402;p69"/>
          <p:cNvSpPr txBox="1"/>
          <p:nvPr>
            <p:ph idx="4294967295" type="subTitle"/>
          </p:nvPr>
        </p:nvSpPr>
        <p:spPr>
          <a:xfrm>
            <a:off x="1687275" y="2748555"/>
            <a:ext cx="2529900" cy="497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Es el segundo planeta más cercano al Sol</a:t>
            </a:r>
            <a:endParaRPr/>
          </a:p>
        </p:txBody>
      </p:sp>
      <p:sp>
        <p:nvSpPr>
          <p:cNvPr id="2403" name="Google Shape;2403;p69"/>
          <p:cNvSpPr txBox="1"/>
          <p:nvPr>
            <p:ph idx="4294967295" type="subTitle"/>
          </p:nvPr>
        </p:nvSpPr>
        <p:spPr>
          <a:xfrm>
            <a:off x="1687278" y="3359000"/>
            <a:ext cx="13539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Marte</a:t>
            </a:r>
            <a:endParaRPr sz="2000">
              <a:latin typeface="Lexend Medium"/>
              <a:ea typeface="Lexend Medium"/>
              <a:cs typeface="Lexend Medium"/>
              <a:sym typeface="Lexend Medium"/>
            </a:endParaRPr>
          </a:p>
        </p:txBody>
      </p:sp>
      <p:sp>
        <p:nvSpPr>
          <p:cNvPr id="2404" name="Google Shape;2404;p69"/>
          <p:cNvSpPr txBox="1"/>
          <p:nvPr>
            <p:ph idx="4294967295" type="subTitle"/>
          </p:nvPr>
        </p:nvSpPr>
        <p:spPr>
          <a:xfrm>
            <a:off x="1687275" y="3699275"/>
            <a:ext cx="2529900" cy="497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A pesar de ser rojo, Marte es un planeta muy frío</a:t>
            </a:r>
            <a:endParaRPr/>
          </a:p>
        </p:txBody>
      </p:sp>
      <p:sp>
        <p:nvSpPr>
          <p:cNvPr id="2405" name="Google Shape;2405;p69"/>
          <p:cNvSpPr/>
          <p:nvPr/>
        </p:nvSpPr>
        <p:spPr>
          <a:xfrm>
            <a:off x="1257975" y="1504524"/>
            <a:ext cx="429300" cy="201900"/>
          </a:xfrm>
          <a:prstGeom prst="chevron">
            <a:avLst>
              <a:gd fmla="val 38782" name="adj"/>
            </a:avLst>
          </a:prstGeom>
          <a:solidFill>
            <a:schemeClr val="dk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1257975" y="2473387"/>
            <a:ext cx="429300" cy="201900"/>
          </a:xfrm>
          <a:prstGeom prst="chevron">
            <a:avLst>
              <a:gd fmla="val 38782"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9"/>
          <p:cNvSpPr/>
          <p:nvPr/>
        </p:nvSpPr>
        <p:spPr>
          <a:xfrm>
            <a:off x="1257975" y="3424112"/>
            <a:ext cx="429300" cy="201900"/>
          </a:xfrm>
          <a:prstGeom prst="chevron">
            <a:avLst>
              <a:gd fmla="val 38782" name="adj"/>
            </a:avLst>
          </a:prstGeom>
          <a:solidFill>
            <a:schemeClr val="accent4"/>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9"/>
          <p:cNvSpPr/>
          <p:nvPr/>
        </p:nvSpPr>
        <p:spPr>
          <a:xfrm>
            <a:off x="6845000" y="3246262"/>
            <a:ext cx="429300" cy="201900"/>
          </a:xfrm>
          <a:prstGeom prst="chevron">
            <a:avLst>
              <a:gd fmla="val 38782" name="adj"/>
            </a:avLst>
          </a:prstGeom>
          <a:solidFill>
            <a:schemeClr val="accent4"/>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9"/>
          <p:cNvSpPr/>
          <p:nvPr/>
        </p:nvSpPr>
        <p:spPr>
          <a:xfrm>
            <a:off x="5669100" y="2976587"/>
            <a:ext cx="429300" cy="201900"/>
          </a:xfrm>
          <a:prstGeom prst="chevron">
            <a:avLst>
              <a:gd fmla="val 38782"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5364075" y="2156024"/>
            <a:ext cx="429300" cy="201900"/>
          </a:xfrm>
          <a:prstGeom prst="chevron">
            <a:avLst>
              <a:gd fmla="val 38782" name="adj"/>
            </a:avLst>
          </a:prstGeom>
          <a:solidFill>
            <a:schemeClr val="dk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2" name="Shape 1652"/>
        <p:cNvGrpSpPr/>
        <p:nvPr/>
      </p:nvGrpSpPr>
      <p:grpSpPr>
        <a:xfrm>
          <a:off x="0" y="0"/>
          <a:ext cx="0" cy="0"/>
          <a:chOff x="0" y="0"/>
          <a:chExt cx="0" cy="0"/>
        </a:xfrm>
      </p:grpSpPr>
      <p:sp>
        <p:nvSpPr>
          <p:cNvPr id="1653" name="Google Shape;1653;p43"/>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a:t>
            </a:r>
            <a:r>
              <a:rPr lang="es-419"/>
              <a:t>ambia tu fondo en Zoom</a:t>
            </a:r>
            <a:endParaRPr/>
          </a:p>
        </p:txBody>
      </p:sp>
      <p:sp>
        <p:nvSpPr>
          <p:cNvPr id="1654" name="Google Shape;1654;p43"/>
          <p:cNvSpPr txBox="1"/>
          <p:nvPr>
            <p:ph idx="1" type="body"/>
          </p:nvPr>
        </p:nvSpPr>
        <p:spPr>
          <a:xfrm>
            <a:off x="1128225" y="1309425"/>
            <a:ext cx="6315900" cy="30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Puedes encontrar en esta plantilla elementos descargables. Para usar esta diapositiva o cualquier otra como fondo para videollamadas o incluso imprimir esa diapositiva, simplemente descarg</a:t>
            </a:r>
            <a:r>
              <a:rPr lang="es-419"/>
              <a:t>a</a:t>
            </a:r>
            <a:r>
              <a:rPr lang="es-419">
                <a:solidFill>
                  <a:schemeClr val="dk1"/>
                </a:solidFill>
              </a:rPr>
              <a:t> la diapositiva como archivo .png o .jpg:</a:t>
            </a:r>
            <a:endParaRPr>
              <a:solidFill>
                <a:schemeClr val="dk1"/>
              </a:solidFill>
            </a:endParaRPr>
          </a:p>
          <a:p>
            <a:pPr indent="-304800" lvl="0" marL="457200" rtl="0" algn="l">
              <a:spcBef>
                <a:spcPts val="0"/>
              </a:spcBef>
              <a:spcAft>
                <a:spcPts val="0"/>
              </a:spcAft>
              <a:buClr>
                <a:schemeClr val="dk1"/>
              </a:buClr>
              <a:buSzPts val="1200"/>
              <a:buAutoNum type="arabicPeriod"/>
            </a:pPr>
            <a:r>
              <a:rPr lang="es-419">
                <a:solidFill>
                  <a:schemeClr val="dk1"/>
                </a:solidFill>
              </a:rPr>
              <a:t>Seleccion</a:t>
            </a:r>
            <a:r>
              <a:rPr lang="es-419"/>
              <a:t>a</a:t>
            </a:r>
            <a:r>
              <a:rPr lang="es-419">
                <a:solidFill>
                  <a:schemeClr val="dk1"/>
                </a:solidFill>
              </a:rPr>
              <a:t> la diapositiva que </a:t>
            </a:r>
            <a:r>
              <a:rPr lang="es-419"/>
              <a:t>quieres </a:t>
            </a:r>
            <a:r>
              <a:rPr lang="es-419">
                <a:solidFill>
                  <a:schemeClr val="dk1"/>
                </a:solidFill>
              </a:rPr>
              <a:t>guardar o imprimir</a:t>
            </a:r>
            <a:endParaRPr>
              <a:solidFill>
                <a:schemeClr val="dk1"/>
              </a:solidFill>
            </a:endParaRPr>
          </a:p>
          <a:p>
            <a:pPr indent="-304800" lvl="0" marL="457200" rtl="0" algn="l">
              <a:spcBef>
                <a:spcPts val="0"/>
              </a:spcBef>
              <a:spcAft>
                <a:spcPts val="0"/>
              </a:spcAft>
              <a:buClr>
                <a:schemeClr val="dk1"/>
              </a:buClr>
              <a:buSzPts val="1200"/>
              <a:buAutoNum type="arabicPeriod"/>
            </a:pPr>
            <a:r>
              <a:rPr lang="es-419">
                <a:solidFill>
                  <a:schemeClr val="dk1"/>
                </a:solidFill>
              </a:rPr>
              <a:t>Modifí</a:t>
            </a:r>
            <a:r>
              <a:rPr lang="es-419"/>
              <a:t>cala</a:t>
            </a:r>
            <a:r>
              <a:rPr lang="es-419">
                <a:solidFill>
                  <a:schemeClr val="dk1"/>
                </a:solidFill>
              </a:rPr>
              <a:t> y </a:t>
            </a:r>
            <a:r>
              <a:rPr lang="es-419"/>
              <a:t>añade </a:t>
            </a:r>
            <a:r>
              <a:rPr lang="es-419">
                <a:solidFill>
                  <a:schemeClr val="dk1"/>
                </a:solidFill>
              </a:rPr>
              <a:t>texto si es necesario</a:t>
            </a:r>
            <a:endParaRPr>
              <a:solidFill>
                <a:schemeClr val="dk1"/>
              </a:solidFill>
            </a:endParaRPr>
          </a:p>
          <a:p>
            <a:pPr indent="-304800" lvl="0" marL="457200" rtl="0" algn="l">
              <a:spcBef>
                <a:spcPts val="0"/>
              </a:spcBef>
              <a:spcAft>
                <a:spcPts val="0"/>
              </a:spcAft>
              <a:buClr>
                <a:schemeClr val="dk1"/>
              </a:buClr>
              <a:buSzPts val="1200"/>
              <a:buAutoNum type="arabicPeriod"/>
            </a:pPr>
            <a:r>
              <a:rPr lang="es-419">
                <a:solidFill>
                  <a:schemeClr val="dk1"/>
                </a:solidFill>
              </a:rPr>
              <a:t>Ha</a:t>
            </a:r>
            <a:r>
              <a:rPr lang="es-419"/>
              <a:t>z</a:t>
            </a:r>
            <a:r>
              <a:rPr lang="es-419">
                <a:solidFill>
                  <a:schemeClr val="dk1"/>
                </a:solidFill>
              </a:rPr>
              <a:t> clic en Archivo &gt; Descargar &gt; Imagen PNG/Imagen JPEG</a:t>
            </a:r>
            <a:endParaRPr>
              <a:solidFill>
                <a:schemeClr val="dk1"/>
              </a:solidFill>
            </a:endParaRPr>
          </a:p>
          <a:p>
            <a:pPr indent="-304800" lvl="0" marL="457200" rtl="0" algn="l">
              <a:spcBef>
                <a:spcPts val="0"/>
              </a:spcBef>
              <a:spcAft>
                <a:spcPts val="0"/>
              </a:spcAft>
              <a:buClr>
                <a:schemeClr val="dk1"/>
              </a:buClr>
              <a:buSzPts val="1200"/>
              <a:buAutoNum type="arabicPeriod"/>
            </a:pPr>
            <a:r>
              <a:rPr lang="es-419">
                <a:solidFill>
                  <a:schemeClr val="dk1"/>
                </a:solidFill>
              </a:rPr>
              <a:t>Se descargará </a:t>
            </a:r>
            <a:r>
              <a:rPr lang="es-419"/>
              <a:t>en tu equipo </a:t>
            </a:r>
            <a:r>
              <a:rPr lang="es-419">
                <a:solidFill>
                  <a:schemeClr val="dk1"/>
                </a:solidFill>
              </a:rPr>
              <a:t>y </a:t>
            </a:r>
            <a:r>
              <a:rPr lang="es-419"/>
              <a:t>podrás</a:t>
            </a:r>
            <a:r>
              <a:rPr lang="es-419">
                <a:solidFill>
                  <a:schemeClr val="dk1"/>
                </a:solidFill>
              </a:rPr>
              <a:t> imprimir la diapositiva o usarla </a:t>
            </a:r>
            <a:r>
              <a:rPr lang="es-419"/>
              <a:t>donde quieras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s-419">
                <a:solidFill>
                  <a:schemeClr val="dk1"/>
                </a:solidFill>
              </a:rPr>
              <a:t>Cambia</a:t>
            </a:r>
            <a:r>
              <a:rPr lang="es-419"/>
              <a:t>r</a:t>
            </a:r>
            <a:r>
              <a:rPr lang="es-419">
                <a:solidFill>
                  <a:schemeClr val="dk1"/>
                </a:solidFill>
              </a:rPr>
              <a:t> </a:t>
            </a:r>
            <a:r>
              <a:rPr lang="es-419"/>
              <a:t>el </a:t>
            </a:r>
            <a:r>
              <a:rPr lang="es-419">
                <a:solidFill>
                  <a:schemeClr val="dk1"/>
                </a:solidFill>
              </a:rPr>
              <a:t>fondo en Zoom:</a:t>
            </a:r>
            <a:endParaRPr>
              <a:solidFill>
                <a:schemeClr val="dk1"/>
              </a:solidFill>
            </a:endParaRPr>
          </a:p>
          <a:p>
            <a:pPr indent="-304800" lvl="0" marL="457200" rtl="0" algn="l">
              <a:spcBef>
                <a:spcPts val="0"/>
              </a:spcBef>
              <a:spcAft>
                <a:spcPts val="0"/>
              </a:spcAft>
              <a:buClr>
                <a:schemeClr val="dk1"/>
              </a:buClr>
              <a:buSzPts val="1200"/>
              <a:buAutoNum type="arabicPeriod"/>
            </a:pPr>
            <a:r>
              <a:rPr lang="es-419">
                <a:solidFill>
                  <a:schemeClr val="dk1"/>
                </a:solidFill>
              </a:rPr>
              <a:t>Primero, descarg</a:t>
            </a:r>
            <a:r>
              <a:rPr lang="es-419"/>
              <a:t>a</a:t>
            </a:r>
            <a:r>
              <a:rPr lang="es-419">
                <a:solidFill>
                  <a:schemeClr val="dk1"/>
                </a:solidFill>
              </a:rPr>
              <a:t> la versión para PC de Zoom e inici</a:t>
            </a:r>
            <a:r>
              <a:rPr lang="es-419"/>
              <a:t>a</a:t>
            </a:r>
            <a:r>
              <a:rPr lang="es-419">
                <a:solidFill>
                  <a:schemeClr val="dk1"/>
                </a:solidFill>
              </a:rPr>
              <a:t> sesión con </a:t>
            </a:r>
            <a:r>
              <a:rPr lang="es-419"/>
              <a:t>t</a:t>
            </a:r>
            <a:r>
              <a:rPr lang="es-419">
                <a:solidFill>
                  <a:schemeClr val="dk1"/>
                </a:solidFill>
              </a:rPr>
              <a:t>u cuenta</a:t>
            </a:r>
            <a:endParaRPr>
              <a:solidFill>
                <a:schemeClr val="dk1"/>
              </a:solidFill>
            </a:endParaRPr>
          </a:p>
          <a:p>
            <a:pPr indent="-304800" lvl="0" marL="457200" rtl="0" algn="l">
              <a:spcBef>
                <a:spcPts val="0"/>
              </a:spcBef>
              <a:spcAft>
                <a:spcPts val="0"/>
              </a:spcAft>
              <a:buClr>
                <a:schemeClr val="dk1"/>
              </a:buClr>
              <a:buSzPts val="1200"/>
              <a:buAutoNum type="arabicPeriod"/>
            </a:pPr>
            <a:r>
              <a:rPr lang="es-419">
                <a:solidFill>
                  <a:schemeClr val="dk1"/>
                </a:solidFill>
              </a:rPr>
              <a:t>Ha</a:t>
            </a:r>
            <a:r>
              <a:rPr lang="es-419"/>
              <a:t>z</a:t>
            </a:r>
            <a:r>
              <a:rPr lang="es-419">
                <a:solidFill>
                  <a:schemeClr val="dk1"/>
                </a:solidFill>
              </a:rPr>
              <a:t> clic en Configuración, ubicado en la esquina superior derecha</a:t>
            </a:r>
            <a:endParaRPr>
              <a:solidFill>
                <a:schemeClr val="dk1"/>
              </a:solidFill>
            </a:endParaRPr>
          </a:p>
          <a:p>
            <a:pPr indent="-304800" lvl="0" marL="457200" rtl="0" algn="l">
              <a:spcBef>
                <a:spcPts val="0"/>
              </a:spcBef>
              <a:spcAft>
                <a:spcPts val="0"/>
              </a:spcAft>
              <a:buClr>
                <a:schemeClr val="dk1"/>
              </a:buClr>
              <a:buSzPts val="1200"/>
              <a:buAutoNum type="arabicPeriod"/>
            </a:pPr>
            <a:r>
              <a:rPr lang="es-419">
                <a:solidFill>
                  <a:schemeClr val="dk1"/>
                </a:solidFill>
              </a:rPr>
              <a:t>Ha</a:t>
            </a:r>
            <a:r>
              <a:rPr lang="es-419"/>
              <a:t>z</a:t>
            </a:r>
            <a:r>
              <a:rPr lang="es-419">
                <a:solidFill>
                  <a:schemeClr val="dk1"/>
                </a:solidFill>
              </a:rPr>
              <a:t> clic en la opción Fondo virtual</a:t>
            </a:r>
            <a:endParaRPr>
              <a:solidFill>
                <a:schemeClr val="dk1"/>
              </a:solidFill>
            </a:endParaRPr>
          </a:p>
          <a:p>
            <a:pPr indent="-304800" lvl="0" marL="457200" rtl="0" algn="l">
              <a:spcBef>
                <a:spcPts val="0"/>
              </a:spcBef>
              <a:spcAft>
                <a:spcPts val="0"/>
              </a:spcAft>
              <a:buClr>
                <a:schemeClr val="dk1"/>
              </a:buClr>
              <a:buSzPts val="1200"/>
              <a:buAutoNum type="arabicPeriod"/>
            </a:pPr>
            <a:r>
              <a:rPr lang="es-419">
                <a:solidFill>
                  <a:schemeClr val="dk1"/>
                </a:solidFill>
              </a:rPr>
              <a:t>Ahora, ha</a:t>
            </a:r>
            <a:r>
              <a:rPr lang="es-419"/>
              <a:t>z</a:t>
            </a:r>
            <a:r>
              <a:rPr lang="es-419">
                <a:solidFill>
                  <a:schemeClr val="dk1"/>
                </a:solidFill>
              </a:rPr>
              <a:t> clic en el fondo que </a:t>
            </a:r>
            <a:r>
              <a:rPr lang="es-419"/>
              <a:t>quieras</a:t>
            </a:r>
            <a:r>
              <a:rPr lang="es-419">
                <a:solidFill>
                  <a:schemeClr val="dk1"/>
                </a:solidFill>
              </a:rPr>
              <a:t>. Para usar un fondo almacenado en </a:t>
            </a:r>
            <a:r>
              <a:rPr lang="es-419"/>
              <a:t>tu equipo,</a:t>
            </a:r>
            <a:r>
              <a:rPr lang="es-419">
                <a:solidFill>
                  <a:schemeClr val="dk1"/>
                </a:solidFill>
              </a:rPr>
              <a:t> ha</a:t>
            </a:r>
            <a:r>
              <a:rPr lang="es-419"/>
              <a:t>z</a:t>
            </a:r>
            <a:r>
              <a:rPr lang="es-419">
                <a:solidFill>
                  <a:schemeClr val="dk1"/>
                </a:solidFill>
              </a:rPr>
              <a:t> clic en el símbolo </a:t>
            </a:r>
            <a:r>
              <a:rPr lang="es-419"/>
              <a:t>“+” </a:t>
            </a:r>
            <a:r>
              <a:rPr lang="es-419">
                <a:solidFill>
                  <a:schemeClr val="dk1"/>
                </a:solidFill>
              </a:rPr>
              <a:t>y bus</a:t>
            </a:r>
            <a:r>
              <a:rPr lang="es-419"/>
              <a:t>ca</a:t>
            </a:r>
            <a:r>
              <a:rPr lang="es-419">
                <a:solidFill>
                  <a:schemeClr val="dk1"/>
                </a:solidFill>
              </a:rPr>
              <a:t> el archivo que </a:t>
            </a:r>
            <a:r>
              <a:rPr lang="es-419"/>
              <a:t>prefieras </a:t>
            </a:r>
            <a:r>
              <a:rPr lang="es-419">
                <a:solidFill>
                  <a:schemeClr val="dk1"/>
                </a:solidFill>
              </a:rPr>
              <a:t>usar</a:t>
            </a:r>
            <a:endParaRPr>
              <a:solidFill>
                <a:schemeClr val="dk1"/>
              </a:solidFill>
            </a:endParaRPr>
          </a:p>
        </p:txBody>
      </p:sp>
      <p:sp>
        <p:nvSpPr>
          <p:cNvPr id="1655" name="Google Shape;1655;p43"/>
          <p:cNvSpPr/>
          <p:nvPr/>
        </p:nvSpPr>
        <p:spPr>
          <a:xfrm>
            <a:off x="7682950" y="1346735"/>
            <a:ext cx="12966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659" name="Google Shape;1659;p43"/>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660" name="Google Shape;1660;p43">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661" name="Google Shape;1661;p43">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662" name="Google Shape;1662;p43">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1663" name="Google Shape;1663;p43">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664" name="Google Shape;1664;p43">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4" name="Shape 2414"/>
        <p:cNvGrpSpPr/>
        <p:nvPr/>
      </p:nvGrpSpPr>
      <p:grpSpPr>
        <a:xfrm>
          <a:off x="0" y="0"/>
          <a:ext cx="0" cy="0"/>
          <a:chOff x="0" y="0"/>
          <a:chExt cx="0" cy="0"/>
        </a:xfrm>
      </p:grpSpPr>
      <p:sp>
        <p:nvSpPr>
          <p:cNvPr id="2415" name="Google Shape;2415;p70"/>
          <p:cNvSpPr/>
          <p:nvPr/>
        </p:nvSpPr>
        <p:spPr>
          <a:xfrm rot="10800000">
            <a:off x="6854450" y="1360835"/>
            <a:ext cx="1132200" cy="302100"/>
          </a:xfrm>
          <a:prstGeom prst="chevron">
            <a:avLst>
              <a:gd fmla="val 28620" name="adj"/>
            </a:avLst>
          </a:prstGeom>
          <a:solidFill>
            <a:schemeClr val="dk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0"/>
          <p:cNvSpPr/>
          <p:nvPr/>
        </p:nvSpPr>
        <p:spPr>
          <a:xfrm rot="10800000">
            <a:off x="6854450" y="2831760"/>
            <a:ext cx="1132200" cy="3021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0"/>
          <p:cNvSpPr/>
          <p:nvPr/>
        </p:nvSpPr>
        <p:spPr>
          <a:xfrm flipH="1" rot="10800000">
            <a:off x="1220200" y="1360835"/>
            <a:ext cx="1132200" cy="302100"/>
          </a:xfrm>
          <a:prstGeom prst="chevron">
            <a:avLst>
              <a:gd fmla="val 28620" name="adj"/>
            </a:avLst>
          </a:prstGeom>
          <a:solidFill>
            <a:schemeClr val="l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0"/>
          <p:cNvSpPr/>
          <p:nvPr/>
        </p:nvSpPr>
        <p:spPr>
          <a:xfrm flipH="1" rot="10800000">
            <a:off x="1220200" y="2831760"/>
            <a:ext cx="1132200" cy="3021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0"/>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Este es un gráfico</a:t>
            </a:r>
            <a:endParaRPr/>
          </a:p>
        </p:txBody>
      </p:sp>
      <p:sp>
        <p:nvSpPr>
          <p:cNvPr id="2420" name="Google Shape;2420;p70">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0">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0"/>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423" name="Google Shape;2423;p70"/>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424" name="Google Shape;2424;p70">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425" name="Google Shape;2425;p70">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426" name="Google Shape;2426;p70">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427" name="Google Shape;2427;p70">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428" name="Google Shape;2428;p70">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pic>
        <p:nvPicPr>
          <p:cNvPr id="2429" name="Google Shape;2429;p70" title="Points scored">
            <a:hlinkClick r:id="rId8"/>
          </p:cNvPr>
          <p:cNvPicPr preferRelativeResize="0"/>
          <p:nvPr/>
        </p:nvPicPr>
        <p:blipFill>
          <a:blip r:embed="rId9">
            <a:alphaModFix/>
          </a:blip>
          <a:stretch>
            <a:fillRect/>
          </a:stretch>
        </p:blipFill>
        <p:spPr>
          <a:xfrm>
            <a:off x="3337475" y="1554342"/>
            <a:ext cx="2461500" cy="2260491"/>
          </a:xfrm>
          <a:prstGeom prst="rect">
            <a:avLst/>
          </a:prstGeom>
          <a:noFill/>
          <a:ln>
            <a:noFill/>
          </a:ln>
        </p:spPr>
      </p:pic>
      <p:sp>
        <p:nvSpPr>
          <p:cNvPr id="2430" name="Google Shape;2430;p70"/>
          <p:cNvSpPr txBox="1"/>
          <p:nvPr>
            <p:ph idx="4294967295" type="subTitle"/>
          </p:nvPr>
        </p:nvSpPr>
        <p:spPr>
          <a:xfrm>
            <a:off x="1253459" y="3163850"/>
            <a:ext cx="15486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Júpiter</a:t>
            </a:r>
            <a:endParaRPr sz="2000">
              <a:latin typeface="Lexend Medium"/>
              <a:ea typeface="Lexend Medium"/>
              <a:cs typeface="Lexend Medium"/>
              <a:sym typeface="Lexend Medium"/>
            </a:endParaRPr>
          </a:p>
        </p:txBody>
      </p:sp>
      <p:sp>
        <p:nvSpPr>
          <p:cNvPr id="2431" name="Google Shape;2431;p70"/>
          <p:cNvSpPr txBox="1"/>
          <p:nvPr>
            <p:ph idx="4294967295" type="subTitle"/>
          </p:nvPr>
        </p:nvSpPr>
        <p:spPr>
          <a:xfrm>
            <a:off x="1253450" y="3504125"/>
            <a:ext cx="2461500" cy="572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E</a:t>
            </a:r>
            <a:r>
              <a:rPr lang="es-419"/>
              <a:t>s el planeta más grande del sistema solar</a:t>
            </a:r>
            <a:endParaRPr/>
          </a:p>
        </p:txBody>
      </p:sp>
      <p:sp>
        <p:nvSpPr>
          <p:cNvPr id="2432" name="Google Shape;2432;p70"/>
          <p:cNvSpPr txBox="1"/>
          <p:nvPr>
            <p:ph idx="4294967295" type="subTitle"/>
          </p:nvPr>
        </p:nvSpPr>
        <p:spPr>
          <a:xfrm>
            <a:off x="6365360" y="1677860"/>
            <a:ext cx="1548600" cy="332100"/>
          </a:xfrm>
          <a:prstGeom prst="rect">
            <a:avLst/>
          </a:prstGeom>
        </p:spPr>
        <p:txBody>
          <a:bodyPr anchorCtr="0" anchor="t" bIns="0" lIns="91425" spcFirstLastPara="1" rIns="91425" wrap="square" tIns="0">
            <a:noAutofit/>
          </a:bodyPr>
          <a:lstStyle/>
          <a:p>
            <a:pPr indent="0" lvl="0" marL="0" rtl="0" algn="r">
              <a:spcBef>
                <a:spcPts val="0"/>
              </a:spcBef>
              <a:spcAft>
                <a:spcPts val="1200"/>
              </a:spcAft>
              <a:buNone/>
            </a:pPr>
            <a:r>
              <a:rPr lang="es-419" sz="2000">
                <a:latin typeface="Lexend Medium"/>
                <a:ea typeface="Lexend Medium"/>
                <a:cs typeface="Lexend Medium"/>
                <a:sym typeface="Lexend Medium"/>
              </a:rPr>
              <a:t>Mercurio</a:t>
            </a:r>
            <a:endParaRPr sz="2000">
              <a:latin typeface="Lexend Medium"/>
              <a:ea typeface="Lexend Medium"/>
              <a:cs typeface="Lexend Medium"/>
              <a:sym typeface="Lexend Medium"/>
            </a:endParaRPr>
          </a:p>
        </p:txBody>
      </p:sp>
      <p:sp>
        <p:nvSpPr>
          <p:cNvPr id="2433" name="Google Shape;2433;p70"/>
          <p:cNvSpPr txBox="1"/>
          <p:nvPr>
            <p:ph idx="4294967295" type="subTitle"/>
          </p:nvPr>
        </p:nvSpPr>
        <p:spPr>
          <a:xfrm>
            <a:off x="5452330" y="2018125"/>
            <a:ext cx="2461500" cy="572700"/>
          </a:xfrm>
          <a:prstGeom prst="rect">
            <a:avLst/>
          </a:prstGeom>
        </p:spPr>
        <p:txBody>
          <a:bodyPr anchorCtr="0" anchor="t" bIns="0" lIns="91425" spcFirstLastPara="1" rIns="91425" wrap="square" tIns="0">
            <a:noAutofit/>
          </a:bodyPr>
          <a:lstStyle/>
          <a:p>
            <a:pPr indent="0" lvl="0" marL="0" rtl="0" algn="r">
              <a:spcBef>
                <a:spcPts val="0"/>
              </a:spcBef>
              <a:spcAft>
                <a:spcPts val="1200"/>
              </a:spcAft>
              <a:buNone/>
            </a:pPr>
            <a:r>
              <a:rPr lang="es-419"/>
              <a:t>Mercurio es el planeta más cercano al Sol</a:t>
            </a:r>
            <a:endParaRPr/>
          </a:p>
        </p:txBody>
      </p:sp>
      <p:sp>
        <p:nvSpPr>
          <p:cNvPr id="2434" name="Google Shape;2434;p70"/>
          <p:cNvSpPr txBox="1"/>
          <p:nvPr>
            <p:ph idx="4294967295" type="subTitle"/>
          </p:nvPr>
        </p:nvSpPr>
        <p:spPr>
          <a:xfrm>
            <a:off x="6365351" y="3163862"/>
            <a:ext cx="1548600" cy="332100"/>
          </a:xfrm>
          <a:prstGeom prst="rect">
            <a:avLst/>
          </a:prstGeom>
        </p:spPr>
        <p:txBody>
          <a:bodyPr anchorCtr="0" anchor="t" bIns="0" lIns="91425" spcFirstLastPara="1" rIns="91425" wrap="square" tIns="0">
            <a:noAutofit/>
          </a:bodyPr>
          <a:lstStyle/>
          <a:p>
            <a:pPr indent="0" lvl="0" marL="0" rtl="0" algn="r">
              <a:spcBef>
                <a:spcPts val="0"/>
              </a:spcBef>
              <a:spcAft>
                <a:spcPts val="1200"/>
              </a:spcAft>
              <a:buNone/>
            </a:pPr>
            <a:r>
              <a:rPr lang="es-419" sz="2000">
                <a:latin typeface="Lexend Medium"/>
                <a:ea typeface="Lexend Medium"/>
                <a:cs typeface="Lexend Medium"/>
                <a:sym typeface="Lexend Medium"/>
              </a:rPr>
              <a:t>Venus</a:t>
            </a:r>
            <a:endParaRPr sz="2000">
              <a:latin typeface="Lexend Medium"/>
              <a:ea typeface="Lexend Medium"/>
              <a:cs typeface="Lexend Medium"/>
              <a:sym typeface="Lexend Medium"/>
            </a:endParaRPr>
          </a:p>
        </p:txBody>
      </p:sp>
      <p:sp>
        <p:nvSpPr>
          <p:cNvPr id="2435" name="Google Shape;2435;p70"/>
          <p:cNvSpPr txBox="1"/>
          <p:nvPr>
            <p:ph idx="4294967295" type="subTitle"/>
          </p:nvPr>
        </p:nvSpPr>
        <p:spPr>
          <a:xfrm>
            <a:off x="5452325" y="3504125"/>
            <a:ext cx="2461500" cy="572700"/>
          </a:xfrm>
          <a:prstGeom prst="rect">
            <a:avLst/>
          </a:prstGeom>
        </p:spPr>
        <p:txBody>
          <a:bodyPr anchorCtr="0" anchor="t" bIns="0" lIns="91425" spcFirstLastPara="1" rIns="91425" wrap="square" tIns="0">
            <a:noAutofit/>
          </a:bodyPr>
          <a:lstStyle/>
          <a:p>
            <a:pPr indent="0" lvl="0" marL="0" rtl="0" algn="r">
              <a:spcBef>
                <a:spcPts val="0"/>
              </a:spcBef>
              <a:spcAft>
                <a:spcPts val="1200"/>
              </a:spcAft>
              <a:buNone/>
            </a:pPr>
            <a:r>
              <a:rPr lang="es-419"/>
              <a:t>Es el segundo planeta más cercano al Sol</a:t>
            </a:r>
            <a:endParaRPr/>
          </a:p>
        </p:txBody>
      </p:sp>
      <p:sp>
        <p:nvSpPr>
          <p:cNvPr id="2436" name="Google Shape;2436;p70"/>
          <p:cNvSpPr txBox="1"/>
          <p:nvPr>
            <p:ph idx="4294967295" type="subTitle"/>
          </p:nvPr>
        </p:nvSpPr>
        <p:spPr>
          <a:xfrm>
            <a:off x="1253450" y="1677850"/>
            <a:ext cx="15486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Marte</a:t>
            </a:r>
            <a:endParaRPr sz="2000">
              <a:latin typeface="Lexend Medium"/>
              <a:ea typeface="Lexend Medium"/>
              <a:cs typeface="Lexend Medium"/>
              <a:sym typeface="Lexend Medium"/>
            </a:endParaRPr>
          </a:p>
        </p:txBody>
      </p:sp>
      <p:sp>
        <p:nvSpPr>
          <p:cNvPr id="2437" name="Google Shape;2437;p70"/>
          <p:cNvSpPr txBox="1"/>
          <p:nvPr>
            <p:ph idx="4294967295" type="subTitle"/>
          </p:nvPr>
        </p:nvSpPr>
        <p:spPr>
          <a:xfrm>
            <a:off x="1253450" y="2018125"/>
            <a:ext cx="2461500" cy="572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A pesar de ser rojo, es un planeta muy frío</a:t>
            </a:r>
            <a:endParaRPr/>
          </a:p>
        </p:txBody>
      </p:sp>
      <p:sp>
        <p:nvSpPr>
          <p:cNvPr id="2438" name="Google Shape;2438;p70"/>
          <p:cNvSpPr txBox="1"/>
          <p:nvPr>
            <p:ph idx="4294967295" type="subTitle"/>
          </p:nvPr>
        </p:nvSpPr>
        <p:spPr>
          <a:xfrm>
            <a:off x="7042149" y="1345750"/>
            <a:ext cx="871800" cy="332100"/>
          </a:xfrm>
          <a:prstGeom prst="rect">
            <a:avLst/>
          </a:prstGeom>
        </p:spPr>
        <p:txBody>
          <a:bodyPr anchorCtr="0" anchor="t" bIns="0" lIns="91425" spcFirstLastPara="1" rIns="91425" wrap="square" tIns="0">
            <a:noAutofit/>
          </a:bodyPr>
          <a:lstStyle/>
          <a:p>
            <a:pPr indent="0" lvl="0" marL="0" rtl="0" algn="r">
              <a:spcBef>
                <a:spcPts val="0"/>
              </a:spcBef>
              <a:spcAft>
                <a:spcPts val="1200"/>
              </a:spcAft>
              <a:buNone/>
            </a:pPr>
            <a:r>
              <a:rPr lang="es-419" sz="2000">
                <a:solidFill>
                  <a:schemeClr val="accent2"/>
                </a:solidFill>
                <a:latin typeface="Lexend Medium"/>
                <a:ea typeface="Lexend Medium"/>
                <a:cs typeface="Lexend Medium"/>
                <a:sym typeface="Lexend Medium"/>
              </a:rPr>
              <a:t>20%</a:t>
            </a:r>
            <a:endParaRPr sz="2000">
              <a:solidFill>
                <a:schemeClr val="accent2"/>
              </a:solidFill>
              <a:latin typeface="Lexend Medium"/>
              <a:ea typeface="Lexend Medium"/>
              <a:cs typeface="Lexend Medium"/>
              <a:sym typeface="Lexend Medium"/>
            </a:endParaRPr>
          </a:p>
        </p:txBody>
      </p:sp>
      <p:sp>
        <p:nvSpPr>
          <p:cNvPr id="2439" name="Google Shape;2439;p70"/>
          <p:cNvSpPr txBox="1"/>
          <p:nvPr>
            <p:ph idx="4294967295" type="subTitle"/>
          </p:nvPr>
        </p:nvSpPr>
        <p:spPr>
          <a:xfrm>
            <a:off x="7042100" y="2831750"/>
            <a:ext cx="871800" cy="332100"/>
          </a:xfrm>
          <a:prstGeom prst="rect">
            <a:avLst/>
          </a:prstGeom>
        </p:spPr>
        <p:txBody>
          <a:bodyPr anchorCtr="0" anchor="t" bIns="0" lIns="91425" spcFirstLastPara="1" rIns="91425" wrap="square" tIns="0">
            <a:noAutofit/>
          </a:bodyPr>
          <a:lstStyle/>
          <a:p>
            <a:pPr indent="0" lvl="0" marL="0" rtl="0" algn="r">
              <a:spcBef>
                <a:spcPts val="0"/>
              </a:spcBef>
              <a:spcAft>
                <a:spcPts val="1200"/>
              </a:spcAft>
              <a:buNone/>
            </a:pPr>
            <a:r>
              <a:rPr lang="es-419" sz="2000">
                <a:solidFill>
                  <a:schemeClr val="dk2"/>
                </a:solidFill>
                <a:latin typeface="Lexend Medium"/>
                <a:ea typeface="Lexend Medium"/>
                <a:cs typeface="Lexend Medium"/>
                <a:sym typeface="Lexend Medium"/>
              </a:rPr>
              <a:t>40%</a:t>
            </a:r>
            <a:endParaRPr sz="2000">
              <a:solidFill>
                <a:schemeClr val="dk2"/>
              </a:solidFill>
              <a:latin typeface="Lexend Medium"/>
              <a:ea typeface="Lexend Medium"/>
              <a:cs typeface="Lexend Medium"/>
              <a:sym typeface="Lexend Medium"/>
            </a:endParaRPr>
          </a:p>
        </p:txBody>
      </p:sp>
      <p:sp>
        <p:nvSpPr>
          <p:cNvPr id="2440" name="Google Shape;2440;p70"/>
          <p:cNvSpPr txBox="1"/>
          <p:nvPr>
            <p:ph idx="4294967295" type="subTitle"/>
          </p:nvPr>
        </p:nvSpPr>
        <p:spPr>
          <a:xfrm>
            <a:off x="1253450" y="2831750"/>
            <a:ext cx="8718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solidFill>
                  <a:schemeClr val="dk2"/>
                </a:solidFill>
                <a:latin typeface="Lexend Medium"/>
                <a:ea typeface="Lexend Medium"/>
                <a:cs typeface="Lexend Medium"/>
                <a:sym typeface="Lexend Medium"/>
              </a:rPr>
              <a:t>10%</a:t>
            </a:r>
            <a:endParaRPr sz="2000">
              <a:solidFill>
                <a:schemeClr val="dk2"/>
              </a:solidFill>
              <a:latin typeface="Lexend Medium"/>
              <a:ea typeface="Lexend Medium"/>
              <a:cs typeface="Lexend Medium"/>
              <a:sym typeface="Lexend Medium"/>
            </a:endParaRPr>
          </a:p>
        </p:txBody>
      </p:sp>
      <p:sp>
        <p:nvSpPr>
          <p:cNvPr id="2441" name="Google Shape;2441;p70"/>
          <p:cNvSpPr txBox="1"/>
          <p:nvPr>
            <p:ph idx="4294967295" type="subTitle"/>
          </p:nvPr>
        </p:nvSpPr>
        <p:spPr>
          <a:xfrm>
            <a:off x="1253450" y="1345750"/>
            <a:ext cx="8718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solidFill>
                  <a:schemeClr val="dk2"/>
                </a:solidFill>
                <a:latin typeface="Lexend Medium"/>
                <a:ea typeface="Lexend Medium"/>
                <a:cs typeface="Lexend Medium"/>
                <a:sym typeface="Lexend Medium"/>
              </a:rPr>
              <a:t>30%</a:t>
            </a:r>
            <a:endParaRPr sz="2000">
              <a:solidFill>
                <a:schemeClr val="dk2"/>
              </a:solidFill>
              <a:latin typeface="Lexend Medium"/>
              <a:ea typeface="Lexend Medium"/>
              <a:cs typeface="Lexend Medium"/>
              <a:sym typeface="Lexend Medium"/>
            </a:endParaRPr>
          </a:p>
        </p:txBody>
      </p:sp>
      <p:sp>
        <p:nvSpPr>
          <p:cNvPr id="2442" name="Google Shape;2442;p70"/>
          <p:cNvSpPr txBox="1"/>
          <p:nvPr/>
        </p:nvSpPr>
        <p:spPr>
          <a:xfrm>
            <a:off x="714225" y="4068975"/>
            <a:ext cx="77154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solidFill>
                  <a:schemeClr val="dk1"/>
                </a:solidFill>
                <a:latin typeface="Nunito"/>
                <a:ea typeface="Nunito"/>
                <a:cs typeface="Nunito"/>
                <a:sym typeface="Nunito"/>
              </a:rPr>
              <a:t>Sigue el enlace del gráfico para modificar sus datos y luego pega el nuevo aquí. </a:t>
            </a:r>
            <a:r>
              <a:rPr b="1" lang="es-419" sz="1000">
                <a:solidFill>
                  <a:schemeClr val="dk1"/>
                </a:solidFill>
                <a:uFill>
                  <a:noFill/>
                </a:uFill>
                <a:latin typeface="Nunito"/>
                <a:ea typeface="Nunito"/>
                <a:cs typeface="Nunito"/>
                <a:sym typeface="Nunito"/>
                <a:hlinkClick r:id="rId10">
                  <a:extLst>
                    <a:ext uri="{A12FA001-AC4F-418D-AE19-62706E023703}">
                      <ahyp:hlinkClr val="tx"/>
                    </a:ext>
                  </a:extLst>
                </a:hlinkClick>
              </a:rPr>
              <a:t>Para más información, haz clic aquí</a:t>
            </a:r>
            <a:endParaRPr b="1" sz="1000">
              <a:solidFill>
                <a:schemeClr val="dk1"/>
              </a:solidFill>
              <a:latin typeface="Nunito"/>
              <a:ea typeface="Nunito"/>
              <a:cs typeface="Nunito"/>
              <a:sym typeface="Nuni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6" name="Shape 2446"/>
        <p:cNvGrpSpPr/>
        <p:nvPr/>
      </p:nvGrpSpPr>
      <p:grpSpPr>
        <a:xfrm>
          <a:off x="0" y="0"/>
          <a:ext cx="0" cy="0"/>
          <a:chOff x="0" y="0"/>
          <a:chExt cx="0" cy="0"/>
        </a:xfrm>
      </p:grpSpPr>
      <p:sp>
        <p:nvSpPr>
          <p:cNvPr id="2447" name="Google Shape;2447;p71"/>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Esta es una infografía</a:t>
            </a:r>
            <a:endParaRPr/>
          </a:p>
        </p:txBody>
      </p:sp>
      <p:sp>
        <p:nvSpPr>
          <p:cNvPr id="2448" name="Google Shape;2448;p71"/>
          <p:cNvSpPr/>
          <p:nvPr/>
        </p:nvSpPr>
        <p:spPr>
          <a:xfrm rot="5400000">
            <a:off x="1181785" y="154714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1"/>
          <p:cNvSpPr txBox="1"/>
          <p:nvPr>
            <p:ph idx="4294967295" type="subTitle"/>
          </p:nvPr>
        </p:nvSpPr>
        <p:spPr>
          <a:xfrm>
            <a:off x="2048581" y="2953062"/>
            <a:ext cx="13743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Júpiter</a:t>
            </a:r>
            <a:endParaRPr sz="2000">
              <a:latin typeface="Lexend Medium"/>
              <a:ea typeface="Lexend Medium"/>
              <a:cs typeface="Lexend Medium"/>
              <a:sym typeface="Lexend Medium"/>
            </a:endParaRPr>
          </a:p>
        </p:txBody>
      </p:sp>
      <p:sp>
        <p:nvSpPr>
          <p:cNvPr id="2450" name="Google Shape;2450;p71"/>
          <p:cNvSpPr txBox="1"/>
          <p:nvPr>
            <p:ph idx="4294967295" type="subTitle"/>
          </p:nvPr>
        </p:nvSpPr>
        <p:spPr>
          <a:xfrm>
            <a:off x="2048575" y="3293325"/>
            <a:ext cx="2461500" cy="572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Es el planeta más grande del sistema solar</a:t>
            </a:r>
            <a:endParaRPr/>
          </a:p>
        </p:txBody>
      </p:sp>
      <p:sp>
        <p:nvSpPr>
          <p:cNvPr id="2451" name="Google Shape;2451;p71"/>
          <p:cNvSpPr txBox="1"/>
          <p:nvPr>
            <p:ph idx="4294967295" type="subTitle"/>
          </p:nvPr>
        </p:nvSpPr>
        <p:spPr>
          <a:xfrm>
            <a:off x="5775350" y="1467060"/>
            <a:ext cx="15486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Mercurio</a:t>
            </a:r>
            <a:endParaRPr sz="2000">
              <a:latin typeface="Lexend Medium"/>
              <a:ea typeface="Lexend Medium"/>
              <a:cs typeface="Lexend Medium"/>
              <a:sym typeface="Lexend Medium"/>
            </a:endParaRPr>
          </a:p>
        </p:txBody>
      </p:sp>
      <p:sp>
        <p:nvSpPr>
          <p:cNvPr id="2452" name="Google Shape;2452;p71"/>
          <p:cNvSpPr txBox="1"/>
          <p:nvPr>
            <p:ph idx="4294967295" type="subTitle"/>
          </p:nvPr>
        </p:nvSpPr>
        <p:spPr>
          <a:xfrm>
            <a:off x="5775350" y="1807325"/>
            <a:ext cx="2461500" cy="572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Mercurio es el planeta más cercano al Sol</a:t>
            </a:r>
            <a:endParaRPr/>
          </a:p>
        </p:txBody>
      </p:sp>
      <p:sp>
        <p:nvSpPr>
          <p:cNvPr id="2453" name="Google Shape;2453;p71"/>
          <p:cNvSpPr txBox="1"/>
          <p:nvPr>
            <p:ph idx="4294967295" type="subTitle"/>
          </p:nvPr>
        </p:nvSpPr>
        <p:spPr>
          <a:xfrm>
            <a:off x="5775350" y="2953062"/>
            <a:ext cx="15486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Venus</a:t>
            </a:r>
            <a:endParaRPr sz="2000">
              <a:latin typeface="Lexend Medium"/>
              <a:ea typeface="Lexend Medium"/>
              <a:cs typeface="Lexend Medium"/>
              <a:sym typeface="Lexend Medium"/>
            </a:endParaRPr>
          </a:p>
        </p:txBody>
      </p:sp>
      <p:sp>
        <p:nvSpPr>
          <p:cNvPr id="2454" name="Google Shape;2454;p71"/>
          <p:cNvSpPr txBox="1"/>
          <p:nvPr>
            <p:ph idx="4294967295" type="subTitle"/>
          </p:nvPr>
        </p:nvSpPr>
        <p:spPr>
          <a:xfrm>
            <a:off x="5775350" y="3293325"/>
            <a:ext cx="2461500" cy="572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Es el segundo planeta más cercano al Sol</a:t>
            </a:r>
            <a:endParaRPr/>
          </a:p>
        </p:txBody>
      </p:sp>
      <p:sp>
        <p:nvSpPr>
          <p:cNvPr id="2455" name="Google Shape;2455;p71"/>
          <p:cNvSpPr txBox="1"/>
          <p:nvPr>
            <p:ph idx="4294967295" type="subTitle"/>
          </p:nvPr>
        </p:nvSpPr>
        <p:spPr>
          <a:xfrm>
            <a:off x="2048573" y="1467060"/>
            <a:ext cx="13743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Marte</a:t>
            </a:r>
            <a:endParaRPr sz="2000">
              <a:latin typeface="Lexend Medium"/>
              <a:ea typeface="Lexend Medium"/>
              <a:cs typeface="Lexend Medium"/>
              <a:sym typeface="Lexend Medium"/>
            </a:endParaRPr>
          </a:p>
        </p:txBody>
      </p:sp>
      <p:sp>
        <p:nvSpPr>
          <p:cNvPr id="2456" name="Google Shape;2456;p71"/>
          <p:cNvSpPr txBox="1"/>
          <p:nvPr>
            <p:ph idx="4294967295" type="subTitle"/>
          </p:nvPr>
        </p:nvSpPr>
        <p:spPr>
          <a:xfrm>
            <a:off x="2048575" y="1807325"/>
            <a:ext cx="2461500" cy="572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A pesar de ser rojo, es un planeta muy frío</a:t>
            </a:r>
            <a:endParaRPr/>
          </a:p>
        </p:txBody>
      </p:sp>
      <p:sp>
        <p:nvSpPr>
          <p:cNvPr id="2457" name="Google Shape;2457;p71"/>
          <p:cNvSpPr/>
          <p:nvPr/>
        </p:nvSpPr>
        <p:spPr>
          <a:xfrm rot="5400000">
            <a:off x="4908960" y="154714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1"/>
          <p:cNvSpPr/>
          <p:nvPr/>
        </p:nvSpPr>
        <p:spPr>
          <a:xfrm rot="5400000">
            <a:off x="1181785" y="3021123"/>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1"/>
          <p:cNvSpPr/>
          <p:nvPr/>
        </p:nvSpPr>
        <p:spPr>
          <a:xfrm rot="5400000">
            <a:off x="4908960" y="3021123"/>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1"/>
          <p:cNvSpPr txBox="1"/>
          <p:nvPr>
            <p:ph idx="4294967295" type="subTitle"/>
          </p:nvPr>
        </p:nvSpPr>
        <p:spPr>
          <a:xfrm>
            <a:off x="1261878" y="3815625"/>
            <a:ext cx="701100" cy="332100"/>
          </a:xfrm>
          <a:prstGeom prst="rect">
            <a:avLst/>
          </a:prstGeom>
        </p:spPr>
        <p:txBody>
          <a:bodyPr anchorCtr="0" anchor="t" bIns="0" lIns="0" spcFirstLastPara="1" rIns="0" wrap="square" tIns="0">
            <a:noAutofit/>
          </a:bodyPr>
          <a:lstStyle/>
          <a:p>
            <a:pPr indent="0" lvl="0" marL="0" rtl="0" algn="ctr">
              <a:spcBef>
                <a:spcPts val="0"/>
              </a:spcBef>
              <a:spcAft>
                <a:spcPts val="1200"/>
              </a:spcAft>
              <a:buNone/>
            </a:pPr>
            <a:r>
              <a:rPr lang="es-419" sz="2000">
                <a:latin typeface="Lexend Medium"/>
                <a:ea typeface="Lexend Medium"/>
                <a:cs typeface="Lexend Medium"/>
                <a:sym typeface="Lexend Medium"/>
              </a:rPr>
              <a:t>4/10</a:t>
            </a:r>
            <a:endParaRPr sz="2000">
              <a:latin typeface="Lexend Medium"/>
              <a:ea typeface="Lexend Medium"/>
              <a:cs typeface="Lexend Medium"/>
              <a:sym typeface="Lexend Medium"/>
            </a:endParaRPr>
          </a:p>
        </p:txBody>
      </p:sp>
      <p:sp>
        <p:nvSpPr>
          <p:cNvPr id="2461" name="Google Shape;2461;p71"/>
          <p:cNvSpPr txBox="1"/>
          <p:nvPr>
            <p:ph idx="4294967295" type="subTitle"/>
          </p:nvPr>
        </p:nvSpPr>
        <p:spPr>
          <a:xfrm>
            <a:off x="4988650" y="2329625"/>
            <a:ext cx="701100" cy="332100"/>
          </a:xfrm>
          <a:prstGeom prst="rect">
            <a:avLst/>
          </a:prstGeom>
        </p:spPr>
        <p:txBody>
          <a:bodyPr anchorCtr="0" anchor="t" bIns="0" lIns="0" spcFirstLastPara="1" rIns="0" wrap="square" tIns="0">
            <a:noAutofit/>
          </a:bodyPr>
          <a:lstStyle/>
          <a:p>
            <a:pPr indent="0" lvl="0" marL="0" rtl="0" algn="ctr">
              <a:spcBef>
                <a:spcPts val="0"/>
              </a:spcBef>
              <a:spcAft>
                <a:spcPts val="1200"/>
              </a:spcAft>
              <a:buNone/>
            </a:pPr>
            <a:r>
              <a:rPr lang="es-419" sz="2000">
                <a:latin typeface="Lexend Medium"/>
                <a:ea typeface="Lexend Medium"/>
                <a:cs typeface="Lexend Medium"/>
                <a:sym typeface="Lexend Medium"/>
              </a:rPr>
              <a:t>7/10</a:t>
            </a:r>
            <a:endParaRPr sz="2000">
              <a:latin typeface="Lexend Medium"/>
              <a:ea typeface="Lexend Medium"/>
              <a:cs typeface="Lexend Medium"/>
              <a:sym typeface="Lexend Medium"/>
            </a:endParaRPr>
          </a:p>
        </p:txBody>
      </p:sp>
      <p:sp>
        <p:nvSpPr>
          <p:cNvPr id="2462" name="Google Shape;2462;p71"/>
          <p:cNvSpPr txBox="1"/>
          <p:nvPr>
            <p:ph idx="4294967295" type="subTitle"/>
          </p:nvPr>
        </p:nvSpPr>
        <p:spPr>
          <a:xfrm>
            <a:off x="4988650" y="3815625"/>
            <a:ext cx="701100" cy="332100"/>
          </a:xfrm>
          <a:prstGeom prst="rect">
            <a:avLst/>
          </a:prstGeom>
        </p:spPr>
        <p:txBody>
          <a:bodyPr anchorCtr="0" anchor="t" bIns="0" lIns="0" spcFirstLastPara="1" rIns="0" wrap="square" tIns="0">
            <a:noAutofit/>
          </a:bodyPr>
          <a:lstStyle/>
          <a:p>
            <a:pPr indent="0" lvl="0" marL="0" rtl="0" algn="ctr">
              <a:spcBef>
                <a:spcPts val="0"/>
              </a:spcBef>
              <a:spcAft>
                <a:spcPts val="1200"/>
              </a:spcAft>
              <a:buNone/>
            </a:pPr>
            <a:r>
              <a:rPr lang="es-419" sz="2000">
                <a:latin typeface="Lexend Medium"/>
                <a:ea typeface="Lexend Medium"/>
                <a:cs typeface="Lexend Medium"/>
                <a:sym typeface="Lexend Medium"/>
              </a:rPr>
              <a:t>9/10</a:t>
            </a:r>
            <a:endParaRPr sz="2000">
              <a:latin typeface="Lexend Medium"/>
              <a:ea typeface="Lexend Medium"/>
              <a:cs typeface="Lexend Medium"/>
              <a:sym typeface="Lexend Medium"/>
            </a:endParaRPr>
          </a:p>
        </p:txBody>
      </p:sp>
      <p:sp>
        <p:nvSpPr>
          <p:cNvPr id="2463" name="Google Shape;2463;p71"/>
          <p:cNvSpPr txBox="1"/>
          <p:nvPr>
            <p:ph idx="4294967295" type="subTitle"/>
          </p:nvPr>
        </p:nvSpPr>
        <p:spPr>
          <a:xfrm>
            <a:off x="1261874" y="2329625"/>
            <a:ext cx="701100" cy="332100"/>
          </a:xfrm>
          <a:prstGeom prst="rect">
            <a:avLst/>
          </a:prstGeom>
        </p:spPr>
        <p:txBody>
          <a:bodyPr anchorCtr="0" anchor="t" bIns="0" lIns="0" spcFirstLastPara="1" rIns="0" wrap="square" tIns="0">
            <a:noAutofit/>
          </a:bodyPr>
          <a:lstStyle/>
          <a:p>
            <a:pPr indent="0" lvl="0" marL="0" rtl="0" algn="ctr">
              <a:spcBef>
                <a:spcPts val="0"/>
              </a:spcBef>
              <a:spcAft>
                <a:spcPts val="1200"/>
              </a:spcAft>
              <a:buNone/>
            </a:pPr>
            <a:r>
              <a:rPr lang="es-419" sz="2000">
                <a:latin typeface="Lexend Medium"/>
                <a:ea typeface="Lexend Medium"/>
                <a:cs typeface="Lexend Medium"/>
                <a:sym typeface="Lexend Medium"/>
              </a:rPr>
              <a:t>5/10</a:t>
            </a:r>
            <a:endParaRPr sz="2000">
              <a:latin typeface="Lexend Medium"/>
              <a:ea typeface="Lexend Medium"/>
              <a:cs typeface="Lexend Medium"/>
              <a:sym typeface="Lexend Medium"/>
            </a:endParaRPr>
          </a:p>
        </p:txBody>
      </p:sp>
      <p:sp>
        <p:nvSpPr>
          <p:cNvPr id="2464" name="Google Shape;2464;p71"/>
          <p:cNvSpPr/>
          <p:nvPr/>
        </p:nvSpPr>
        <p:spPr>
          <a:xfrm>
            <a:off x="2131023"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1"/>
          <p:cNvSpPr/>
          <p:nvPr/>
        </p:nvSpPr>
        <p:spPr>
          <a:xfrm>
            <a:off x="2343273"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1"/>
          <p:cNvSpPr/>
          <p:nvPr/>
        </p:nvSpPr>
        <p:spPr>
          <a:xfrm>
            <a:off x="2555523"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1"/>
          <p:cNvSpPr/>
          <p:nvPr/>
        </p:nvSpPr>
        <p:spPr>
          <a:xfrm>
            <a:off x="2767773"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1"/>
          <p:cNvSpPr/>
          <p:nvPr/>
        </p:nvSpPr>
        <p:spPr>
          <a:xfrm>
            <a:off x="2980023"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1"/>
          <p:cNvSpPr/>
          <p:nvPr/>
        </p:nvSpPr>
        <p:spPr>
          <a:xfrm>
            <a:off x="3192273" y="2422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1"/>
          <p:cNvSpPr/>
          <p:nvPr/>
        </p:nvSpPr>
        <p:spPr>
          <a:xfrm>
            <a:off x="3404523" y="2422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1"/>
          <p:cNvSpPr/>
          <p:nvPr/>
        </p:nvSpPr>
        <p:spPr>
          <a:xfrm>
            <a:off x="3616773" y="2422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1"/>
          <p:cNvSpPr/>
          <p:nvPr/>
        </p:nvSpPr>
        <p:spPr>
          <a:xfrm>
            <a:off x="3829023" y="2422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1"/>
          <p:cNvSpPr/>
          <p:nvPr/>
        </p:nvSpPr>
        <p:spPr>
          <a:xfrm>
            <a:off x="4041273" y="2422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1"/>
          <p:cNvSpPr/>
          <p:nvPr/>
        </p:nvSpPr>
        <p:spPr>
          <a:xfrm>
            <a:off x="2131023"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1"/>
          <p:cNvSpPr/>
          <p:nvPr/>
        </p:nvSpPr>
        <p:spPr>
          <a:xfrm>
            <a:off x="2343273"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1"/>
          <p:cNvSpPr/>
          <p:nvPr/>
        </p:nvSpPr>
        <p:spPr>
          <a:xfrm>
            <a:off x="2555523"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1"/>
          <p:cNvSpPr/>
          <p:nvPr/>
        </p:nvSpPr>
        <p:spPr>
          <a:xfrm>
            <a:off x="2767773"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1"/>
          <p:cNvSpPr/>
          <p:nvPr/>
        </p:nvSpPr>
        <p:spPr>
          <a:xfrm>
            <a:off x="2980023" y="3908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1"/>
          <p:cNvSpPr/>
          <p:nvPr/>
        </p:nvSpPr>
        <p:spPr>
          <a:xfrm>
            <a:off x="3192273" y="3908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1"/>
          <p:cNvSpPr/>
          <p:nvPr/>
        </p:nvSpPr>
        <p:spPr>
          <a:xfrm>
            <a:off x="3404523" y="3908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1"/>
          <p:cNvSpPr/>
          <p:nvPr/>
        </p:nvSpPr>
        <p:spPr>
          <a:xfrm>
            <a:off x="3616773" y="3908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1"/>
          <p:cNvSpPr/>
          <p:nvPr/>
        </p:nvSpPr>
        <p:spPr>
          <a:xfrm>
            <a:off x="3829023" y="3908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1"/>
          <p:cNvSpPr/>
          <p:nvPr/>
        </p:nvSpPr>
        <p:spPr>
          <a:xfrm>
            <a:off x="4041273" y="3908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1"/>
          <p:cNvSpPr/>
          <p:nvPr/>
        </p:nvSpPr>
        <p:spPr>
          <a:xfrm>
            <a:off x="5858198"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1"/>
          <p:cNvSpPr/>
          <p:nvPr/>
        </p:nvSpPr>
        <p:spPr>
          <a:xfrm>
            <a:off x="6070448"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1"/>
          <p:cNvSpPr/>
          <p:nvPr/>
        </p:nvSpPr>
        <p:spPr>
          <a:xfrm>
            <a:off x="6282698"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1"/>
          <p:cNvSpPr/>
          <p:nvPr/>
        </p:nvSpPr>
        <p:spPr>
          <a:xfrm>
            <a:off x="6494948"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1"/>
          <p:cNvSpPr/>
          <p:nvPr/>
        </p:nvSpPr>
        <p:spPr>
          <a:xfrm>
            <a:off x="6707198"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1"/>
          <p:cNvSpPr/>
          <p:nvPr/>
        </p:nvSpPr>
        <p:spPr>
          <a:xfrm>
            <a:off x="6919448"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1"/>
          <p:cNvSpPr/>
          <p:nvPr/>
        </p:nvSpPr>
        <p:spPr>
          <a:xfrm>
            <a:off x="7131698" y="2422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1"/>
          <p:cNvSpPr/>
          <p:nvPr/>
        </p:nvSpPr>
        <p:spPr>
          <a:xfrm>
            <a:off x="7343948" y="2422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1"/>
          <p:cNvSpPr/>
          <p:nvPr/>
        </p:nvSpPr>
        <p:spPr>
          <a:xfrm>
            <a:off x="7556198" y="2422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1"/>
          <p:cNvSpPr/>
          <p:nvPr/>
        </p:nvSpPr>
        <p:spPr>
          <a:xfrm>
            <a:off x="7768448" y="2422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1"/>
          <p:cNvSpPr/>
          <p:nvPr/>
        </p:nvSpPr>
        <p:spPr>
          <a:xfrm>
            <a:off x="5858198"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1"/>
          <p:cNvSpPr/>
          <p:nvPr/>
        </p:nvSpPr>
        <p:spPr>
          <a:xfrm>
            <a:off x="6070448"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1"/>
          <p:cNvSpPr/>
          <p:nvPr/>
        </p:nvSpPr>
        <p:spPr>
          <a:xfrm>
            <a:off x="6282698"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1"/>
          <p:cNvSpPr/>
          <p:nvPr/>
        </p:nvSpPr>
        <p:spPr>
          <a:xfrm>
            <a:off x="6494948"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1"/>
          <p:cNvSpPr/>
          <p:nvPr/>
        </p:nvSpPr>
        <p:spPr>
          <a:xfrm>
            <a:off x="6707198"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1"/>
          <p:cNvSpPr/>
          <p:nvPr/>
        </p:nvSpPr>
        <p:spPr>
          <a:xfrm>
            <a:off x="6919448"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1"/>
          <p:cNvSpPr/>
          <p:nvPr/>
        </p:nvSpPr>
        <p:spPr>
          <a:xfrm>
            <a:off x="7131698"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1"/>
          <p:cNvSpPr/>
          <p:nvPr/>
        </p:nvSpPr>
        <p:spPr>
          <a:xfrm>
            <a:off x="7343948"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1"/>
          <p:cNvSpPr/>
          <p:nvPr/>
        </p:nvSpPr>
        <p:spPr>
          <a:xfrm>
            <a:off x="7556198" y="3908625"/>
            <a:ext cx="146100" cy="146100"/>
          </a:xfrm>
          <a:prstGeom prst="rect">
            <a:avLst/>
          </a:prstGeom>
          <a:solidFill>
            <a:schemeClr val="accent3"/>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1"/>
          <p:cNvSpPr/>
          <p:nvPr/>
        </p:nvSpPr>
        <p:spPr>
          <a:xfrm>
            <a:off x="7768448" y="3908625"/>
            <a:ext cx="146100" cy="146100"/>
          </a:xfrm>
          <a:prstGeom prst="rect">
            <a:avLst/>
          </a:prstGeom>
          <a:solidFill>
            <a:schemeClr val="accent1"/>
          </a:solidFill>
          <a:ln>
            <a:noFill/>
          </a:ln>
          <a:effectLst>
            <a:outerShdw rotWithShape="0" algn="bl" dir="3660000" dist="2857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4" name="Google Shape;2504;p71"/>
          <p:cNvGrpSpPr/>
          <p:nvPr/>
        </p:nvGrpSpPr>
        <p:grpSpPr>
          <a:xfrm>
            <a:off x="1411060" y="1656370"/>
            <a:ext cx="402736" cy="446657"/>
            <a:chOff x="1372248" y="2005257"/>
            <a:chExt cx="402736" cy="446657"/>
          </a:xfrm>
        </p:grpSpPr>
        <p:sp>
          <p:nvSpPr>
            <p:cNvPr id="2505" name="Google Shape;2505;p71"/>
            <p:cNvSpPr/>
            <p:nvPr/>
          </p:nvSpPr>
          <p:spPr>
            <a:xfrm>
              <a:off x="1511326" y="2076879"/>
              <a:ext cx="125160" cy="122545"/>
            </a:xfrm>
            <a:custGeom>
              <a:rect b="b" l="l" r="r" t="t"/>
              <a:pathLst>
                <a:path extrusionOk="0" h="2765" w="2824">
                  <a:moveTo>
                    <a:pt x="1406" y="292"/>
                  </a:moveTo>
                  <a:cubicBezTo>
                    <a:pt x="1431" y="292"/>
                    <a:pt x="1443" y="304"/>
                    <a:pt x="1456" y="318"/>
                  </a:cubicBezTo>
                  <a:lnTo>
                    <a:pt x="2485" y="1347"/>
                  </a:lnTo>
                  <a:cubicBezTo>
                    <a:pt x="2497" y="1359"/>
                    <a:pt x="2497" y="1397"/>
                    <a:pt x="2485" y="1422"/>
                  </a:cubicBezTo>
                  <a:lnTo>
                    <a:pt x="1456" y="2451"/>
                  </a:lnTo>
                  <a:cubicBezTo>
                    <a:pt x="1444" y="2463"/>
                    <a:pt x="1428" y="2470"/>
                    <a:pt x="1412" y="2470"/>
                  </a:cubicBezTo>
                  <a:cubicBezTo>
                    <a:pt x="1396" y="2470"/>
                    <a:pt x="1380" y="2463"/>
                    <a:pt x="1368" y="2451"/>
                  </a:cubicBezTo>
                  <a:lnTo>
                    <a:pt x="339" y="1422"/>
                  </a:lnTo>
                  <a:cubicBezTo>
                    <a:pt x="314" y="1397"/>
                    <a:pt x="314" y="1359"/>
                    <a:pt x="339" y="1347"/>
                  </a:cubicBezTo>
                  <a:lnTo>
                    <a:pt x="1368" y="318"/>
                  </a:lnTo>
                  <a:cubicBezTo>
                    <a:pt x="1381" y="304"/>
                    <a:pt x="1393" y="292"/>
                    <a:pt x="1406" y="292"/>
                  </a:cubicBezTo>
                  <a:close/>
                  <a:moveTo>
                    <a:pt x="1405" y="1"/>
                  </a:moveTo>
                  <a:cubicBezTo>
                    <a:pt x="1315" y="1"/>
                    <a:pt x="1224" y="35"/>
                    <a:pt x="1155" y="104"/>
                  </a:cubicBezTo>
                  <a:lnTo>
                    <a:pt x="138" y="1133"/>
                  </a:lnTo>
                  <a:cubicBezTo>
                    <a:pt x="0" y="1271"/>
                    <a:pt x="0" y="1497"/>
                    <a:pt x="138" y="1635"/>
                  </a:cubicBezTo>
                  <a:lnTo>
                    <a:pt x="1155" y="2664"/>
                  </a:lnTo>
                  <a:cubicBezTo>
                    <a:pt x="1230" y="2727"/>
                    <a:pt x="1318" y="2764"/>
                    <a:pt x="1406" y="2764"/>
                  </a:cubicBezTo>
                  <a:cubicBezTo>
                    <a:pt x="1506" y="2764"/>
                    <a:pt x="1594" y="2727"/>
                    <a:pt x="1657" y="2664"/>
                  </a:cubicBezTo>
                  <a:lnTo>
                    <a:pt x="2686" y="1635"/>
                  </a:lnTo>
                  <a:cubicBezTo>
                    <a:pt x="2823" y="1497"/>
                    <a:pt x="2823" y="1271"/>
                    <a:pt x="2686" y="1133"/>
                  </a:cubicBezTo>
                  <a:lnTo>
                    <a:pt x="1657" y="104"/>
                  </a:lnTo>
                  <a:cubicBezTo>
                    <a:pt x="1588" y="35"/>
                    <a:pt x="1496" y="1"/>
                    <a:pt x="1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1"/>
            <p:cNvSpPr/>
            <p:nvPr/>
          </p:nvSpPr>
          <p:spPr>
            <a:xfrm>
              <a:off x="1505742" y="2325074"/>
              <a:ext cx="62890" cy="45650"/>
            </a:xfrm>
            <a:custGeom>
              <a:rect b="b" l="l" r="r" t="t"/>
              <a:pathLst>
                <a:path extrusionOk="0" h="1030" w="1419">
                  <a:moveTo>
                    <a:pt x="1130" y="290"/>
                  </a:moveTo>
                  <a:lnTo>
                    <a:pt x="1130" y="741"/>
                  </a:lnTo>
                  <a:lnTo>
                    <a:pt x="302" y="741"/>
                  </a:lnTo>
                  <a:lnTo>
                    <a:pt x="302" y="290"/>
                  </a:lnTo>
                  <a:close/>
                  <a:moveTo>
                    <a:pt x="252" y="0"/>
                  </a:moveTo>
                  <a:cubicBezTo>
                    <a:pt x="113" y="0"/>
                    <a:pt x="1" y="114"/>
                    <a:pt x="1" y="239"/>
                  </a:cubicBezTo>
                  <a:lnTo>
                    <a:pt x="1" y="778"/>
                  </a:lnTo>
                  <a:cubicBezTo>
                    <a:pt x="1" y="917"/>
                    <a:pt x="113" y="1029"/>
                    <a:pt x="252" y="1029"/>
                  </a:cubicBezTo>
                  <a:lnTo>
                    <a:pt x="1180" y="1029"/>
                  </a:lnTo>
                  <a:cubicBezTo>
                    <a:pt x="1306" y="1029"/>
                    <a:pt x="1418" y="917"/>
                    <a:pt x="1418" y="778"/>
                  </a:cubicBezTo>
                  <a:lnTo>
                    <a:pt x="1418" y="239"/>
                  </a:lnTo>
                  <a:cubicBezTo>
                    <a:pt x="1418" y="114"/>
                    <a:pt x="1306" y="0"/>
                    <a:pt x="1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1"/>
            <p:cNvSpPr/>
            <p:nvPr/>
          </p:nvSpPr>
          <p:spPr>
            <a:xfrm>
              <a:off x="1372248" y="2005257"/>
              <a:ext cx="402736" cy="446657"/>
            </a:xfrm>
            <a:custGeom>
              <a:rect b="b" l="l" r="r" t="t"/>
              <a:pathLst>
                <a:path extrusionOk="0" h="10078" w="9087">
                  <a:moveTo>
                    <a:pt x="1808" y="289"/>
                  </a:moveTo>
                  <a:cubicBezTo>
                    <a:pt x="1833" y="289"/>
                    <a:pt x="1858" y="314"/>
                    <a:pt x="1858" y="352"/>
                  </a:cubicBezTo>
                  <a:lnTo>
                    <a:pt x="1858" y="1306"/>
                  </a:lnTo>
                  <a:cubicBezTo>
                    <a:pt x="1268" y="1959"/>
                    <a:pt x="905" y="2824"/>
                    <a:pt x="905" y="3766"/>
                  </a:cubicBezTo>
                  <a:lnTo>
                    <a:pt x="905" y="6050"/>
                  </a:lnTo>
                  <a:lnTo>
                    <a:pt x="679" y="6050"/>
                  </a:lnTo>
                  <a:lnTo>
                    <a:pt x="679" y="352"/>
                  </a:lnTo>
                  <a:cubicBezTo>
                    <a:pt x="679" y="314"/>
                    <a:pt x="704" y="289"/>
                    <a:pt x="741" y="289"/>
                  </a:cubicBezTo>
                  <a:close/>
                  <a:moveTo>
                    <a:pt x="4544" y="415"/>
                  </a:moveTo>
                  <a:cubicBezTo>
                    <a:pt x="6388" y="415"/>
                    <a:pt x="7894" y="1920"/>
                    <a:pt x="7894" y="3766"/>
                  </a:cubicBezTo>
                  <a:lnTo>
                    <a:pt x="7894" y="7467"/>
                  </a:lnTo>
                  <a:lnTo>
                    <a:pt x="7506" y="7467"/>
                  </a:lnTo>
                  <a:lnTo>
                    <a:pt x="7506" y="7392"/>
                  </a:lnTo>
                  <a:cubicBezTo>
                    <a:pt x="7506" y="7317"/>
                    <a:pt x="7442" y="7241"/>
                    <a:pt x="7355" y="7241"/>
                  </a:cubicBezTo>
                  <a:cubicBezTo>
                    <a:pt x="7280" y="7241"/>
                    <a:pt x="7216" y="7317"/>
                    <a:pt x="7216" y="7392"/>
                  </a:cubicBezTo>
                  <a:lnTo>
                    <a:pt x="7216" y="7467"/>
                  </a:lnTo>
                  <a:lnTo>
                    <a:pt x="6765" y="7467"/>
                  </a:lnTo>
                  <a:lnTo>
                    <a:pt x="6765" y="6539"/>
                  </a:lnTo>
                  <a:lnTo>
                    <a:pt x="6765" y="5911"/>
                  </a:lnTo>
                  <a:cubicBezTo>
                    <a:pt x="6765" y="5623"/>
                    <a:pt x="6539" y="5384"/>
                    <a:pt x="6238" y="5384"/>
                  </a:cubicBezTo>
                  <a:lnTo>
                    <a:pt x="3954" y="5384"/>
                  </a:lnTo>
                  <a:cubicBezTo>
                    <a:pt x="3866" y="5384"/>
                    <a:pt x="3803" y="5459"/>
                    <a:pt x="3803" y="5535"/>
                  </a:cubicBezTo>
                  <a:cubicBezTo>
                    <a:pt x="3803" y="5623"/>
                    <a:pt x="3866" y="5685"/>
                    <a:pt x="3954" y="5685"/>
                  </a:cubicBezTo>
                  <a:lnTo>
                    <a:pt x="6238" y="5685"/>
                  </a:lnTo>
                  <a:cubicBezTo>
                    <a:pt x="6376" y="5685"/>
                    <a:pt x="6476" y="5786"/>
                    <a:pt x="6476" y="5911"/>
                  </a:cubicBezTo>
                  <a:lnTo>
                    <a:pt x="6476" y="6388"/>
                  </a:lnTo>
                  <a:lnTo>
                    <a:pt x="2623" y="6388"/>
                  </a:lnTo>
                  <a:lnTo>
                    <a:pt x="2623" y="5911"/>
                  </a:lnTo>
                  <a:cubicBezTo>
                    <a:pt x="2623" y="5786"/>
                    <a:pt x="2724" y="5685"/>
                    <a:pt x="2849" y="5685"/>
                  </a:cubicBezTo>
                  <a:lnTo>
                    <a:pt x="3251" y="5685"/>
                  </a:lnTo>
                  <a:cubicBezTo>
                    <a:pt x="3339" y="5685"/>
                    <a:pt x="3401" y="5623"/>
                    <a:pt x="3401" y="5535"/>
                  </a:cubicBezTo>
                  <a:cubicBezTo>
                    <a:pt x="3401" y="5459"/>
                    <a:pt x="3339" y="5384"/>
                    <a:pt x="3251" y="5384"/>
                  </a:cubicBezTo>
                  <a:lnTo>
                    <a:pt x="2849" y="5384"/>
                  </a:lnTo>
                  <a:cubicBezTo>
                    <a:pt x="2561" y="5384"/>
                    <a:pt x="2322" y="5623"/>
                    <a:pt x="2322" y="5911"/>
                  </a:cubicBezTo>
                  <a:lnTo>
                    <a:pt x="2322" y="6539"/>
                  </a:lnTo>
                  <a:lnTo>
                    <a:pt x="2322" y="7467"/>
                  </a:lnTo>
                  <a:lnTo>
                    <a:pt x="1883" y="7467"/>
                  </a:lnTo>
                  <a:lnTo>
                    <a:pt x="1883" y="7392"/>
                  </a:lnTo>
                  <a:cubicBezTo>
                    <a:pt x="1883" y="7317"/>
                    <a:pt x="1820" y="7241"/>
                    <a:pt x="1733" y="7241"/>
                  </a:cubicBezTo>
                  <a:cubicBezTo>
                    <a:pt x="1657" y="7241"/>
                    <a:pt x="1594" y="7317"/>
                    <a:pt x="1594" y="7392"/>
                  </a:cubicBezTo>
                  <a:lnTo>
                    <a:pt x="1594" y="7467"/>
                  </a:lnTo>
                  <a:lnTo>
                    <a:pt x="1206" y="7467"/>
                  </a:lnTo>
                  <a:lnTo>
                    <a:pt x="1206" y="3766"/>
                  </a:lnTo>
                  <a:cubicBezTo>
                    <a:pt x="1206" y="1920"/>
                    <a:pt x="2699" y="415"/>
                    <a:pt x="4544" y="415"/>
                  </a:cubicBezTo>
                  <a:close/>
                  <a:moveTo>
                    <a:pt x="6476" y="6689"/>
                  </a:moveTo>
                  <a:lnTo>
                    <a:pt x="6476" y="8259"/>
                  </a:lnTo>
                  <a:cubicBezTo>
                    <a:pt x="6476" y="8396"/>
                    <a:pt x="6376" y="8496"/>
                    <a:pt x="6238" y="8496"/>
                  </a:cubicBezTo>
                  <a:lnTo>
                    <a:pt x="2849" y="8496"/>
                  </a:lnTo>
                  <a:cubicBezTo>
                    <a:pt x="2724" y="8496"/>
                    <a:pt x="2623" y="8396"/>
                    <a:pt x="2623" y="8259"/>
                  </a:cubicBezTo>
                  <a:lnTo>
                    <a:pt x="2623" y="6689"/>
                  </a:lnTo>
                  <a:close/>
                  <a:moveTo>
                    <a:pt x="905" y="6338"/>
                  </a:moveTo>
                  <a:lnTo>
                    <a:pt x="905" y="8622"/>
                  </a:lnTo>
                  <a:lnTo>
                    <a:pt x="478" y="8622"/>
                  </a:lnTo>
                  <a:cubicBezTo>
                    <a:pt x="377" y="8622"/>
                    <a:pt x="302" y="8535"/>
                    <a:pt x="302" y="8434"/>
                  </a:cubicBezTo>
                  <a:lnTo>
                    <a:pt x="302" y="6527"/>
                  </a:lnTo>
                  <a:cubicBezTo>
                    <a:pt x="302" y="6426"/>
                    <a:pt x="377" y="6338"/>
                    <a:pt x="478" y="6338"/>
                  </a:cubicBezTo>
                  <a:close/>
                  <a:moveTo>
                    <a:pt x="8610" y="6338"/>
                  </a:moveTo>
                  <a:cubicBezTo>
                    <a:pt x="8710" y="6338"/>
                    <a:pt x="8798" y="6426"/>
                    <a:pt x="8798" y="6527"/>
                  </a:cubicBezTo>
                  <a:lnTo>
                    <a:pt x="8798" y="8434"/>
                  </a:lnTo>
                  <a:cubicBezTo>
                    <a:pt x="8798" y="8535"/>
                    <a:pt x="8710" y="8622"/>
                    <a:pt x="8610" y="8622"/>
                  </a:cubicBezTo>
                  <a:lnTo>
                    <a:pt x="8195" y="8622"/>
                  </a:lnTo>
                  <a:lnTo>
                    <a:pt x="8195" y="6338"/>
                  </a:lnTo>
                  <a:close/>
                  <a:moveTo>
                    <a:pt x="7894" y="7769"/>
                  </a:moveTo>
                  <a:lnTo>
                    <a:pt x="7894" y="8811"/>
                  </a:lnTo>
                  <a:cubicBezTo>
                    <a:pt x="7894" y="9350"/>
                    <a:pt x="7467" y="9776"/>
                    <a:pt x="6928" y="9776"/>
                  </a:cubicBezTo>
                  <a:lnTo>
                    <a:pt x="2172" y="9776"/>
                  </a:lnTo>
                  <a:cubicBezTo>
                    <a:pt x="1632" y="9776"/>
                    <a:pt x="1206" y="9350"/>
                    <a:pt x="1206" y="8811"/>
                  </a:cubicBezTo>
                  <a:lnTo>
                    <a:pt x="1206" y="7769"/>
                  </a:lnTo>
                  <a:lnTo>
                    <a:pt x="2322" y="7769"/>
                  </a:lnTo>
                  <a:lnTo>
                    <a:pt x="2322" y="8259"/>
                  </a:lnTo>
                  <a:cubicBezTo>
                    <a:pt x="2322" y="8560"/>
                    <a:pt x="2561" y="8786"/>
                    <a:pt x="2849" y="8786"/>
                  </a:cubicBezTo>
                  <a:lnTo>
                    <a:pt x="6238" y="8786"/>
                  </a:lnTo>
                  <a:cubicBezTo>
                    <a:pt x="6539" y="8786"/>
                    <a:pt x="6765" y="8560"/>
                    <a:pt x="6765" y="8259"/>
                  </a:cubicBezTo>
                  <a:lnTo>
                    <a:pt x="6765" y="7769"/>
                  </a:lnTo>
                  <a:close/>
                  <a:moveTo>
                    <a:pt x="741" y="1"/>
                  </a:moveTo>
                  <a:cubicBezTo>
                    <a:pt x="540" y="1"/>
                    <a:pt x="377" y="151"/>
                    <a:pt x="377" y="352"/>
                  </a:cubicBezTo>
                  <a:lnTo>
                    <a:pt x="377" y="6050"/>
                  </a:lnTo>
                  <a:cubicBezTo>
                    <a:pt x="164" y="6100"/>
                    <a:pt x="1" y="6301"/>
                    <a:pt x="1" y="6527"/>
                  </a:cubicBezTo>
                  <a:lnTo>
                    <a:pt x="1" y="8434"/>
                  </a:lnTo>
                  <a:cubicBezTo>
                    <a:pt x="1" y="8697"/>
                    <a:pt x="214" y="8911"/>
                    <a:pt x="478" y="8911"/>
                  </a:cubicBezTo>
                  <a:lnTo>
                    <a:pt x="905" y="8911"/>
                  </a:lnTo>
                  <a:cubicBezTo>
                    <a:pt x="967" y="9564"/>
                    <a:pt x="1507" y="10078"/>
                    <a:pt x="2172" y="10078"/>
                  </a:cubicBezTo>
                  <a:lnTo>
                    <a:pt x="6928" y="10078"/>
                  </a:lnTo>
                  <a:cubicBezTo>
                    <a:pt x="7593" y="10078"/>
                    <a:pt x="8133" y="9564"/>
                    <a:pt x="8183" y="8911"/>
                  </a:cubicBezTo>
                  <a:lnTo>
                    <a:pt x="8610" y="8911"/>
                  </a:lnTo>
                  <a:cubicBezTo>
                    <a:pt x="8873" y="8911"/>
                    <a:pt x="9087" y="8697"/>
                    <a:pt x="9087" y="8434"/>
                  </a:cubicBezTo>
                  <a:lnTo>
                    <a:pt x="9087" y="6527"/>
                  </a:lnTo>
                  <a:cubicBezTo>
                    <a:pt x="9087" y="6301"/>
                    <a:pt x="8923" y="6100"/>
                    <a:pt x="8710" y="6062"/>
                  </a:cubicBezTo>
                  <a:lnTo>
                    <a:pt x="8710" y="1532"/>
                  </a:lnTo>
                  <a:cubicBezTo>
                    <a:pt x="8710" y="1444"/>
                    <a:pt x="8647" y="1381"/>
                    <a:pt x="8572" y="1381"/>
                  </a:cubicBezTo>
                  <a:cubicBezTo>
                    <a:pt x="8484" y="1381"/>
                    <a:pt x="8421" y="1444"/>
                    <a:pt x="8421" y="1532"/>
                  </a:cubicBezTo>
                  <a:lnTo>
                    <a:pt x="8421" y="6050"/>
                  </a:lnTo>
                  <a:lnTo>
                    <a:pt x="8195" y="6050"/>
                  </a:lnTo>
                  <a:lnTo>
                    <a:pt x="8195" y="3766"/>
                  </a:lnTo>
                  <a:cubicBezTo>
                    <a:pt x="8195" y="2824"/>
                    <a:pt x="7832" y="1959"/>
                    <a:pt x="7242" y="1306"/>
                  </a:cubicBezTo>
                  <a:lnTo>
                    <a:pt x="7242" y="352"/>
                  </a:lnTo>
                  <a:cubicBezTo>
                    <a:pt x="7242" y="314"/>
                    <a:pt x="7267" y="289"/>
                    <a:pt x="7292" y="289"/>
                  </a:cubicBezTo>
                  <a:lnTo>
                    <a:pt x="8359" y="289"/>
                  </a:lnTo>
                  <a:cubicBezTo>
                    <a:pt x="8396" y="289"/>
                    <a:pt x="8421" y="314"/>
                    <a:pt x="8421" y="352"/>
                  </a:cubicBezTo>
                  <a:lnTo>
                    <a:pt x="8421" y="854"/>
                  </a:lnTo>
                  <a:cubicBezTo>
                    <a:pt x="8421" y="930"/>
                    <a:pt x="8484" y="992"/>
                    <a:pt x="8572" y="992"/>
                  </a:cubicBezTo>
                  <a:cubicBezTo>
                    <a:pt x="8647" y="992"/>
                    <a:pt x="8710" y="930"/>
                    <a:pt x="8710" y="854"/>
                  </a:cubicBezTo>
                  <a:lnTo>
                    <a:pt x="8710" y="352"/>
                  </a:lnTo>
                  <a:cubicBezTo>
                    <a:pt x="8710" y="151"/>
                    <a:pt x="8560" y="1"/>
                    <a:pt x="8359" y="1"/>
                  </a:cubicBezTo>
                  <a:lnTo>
                    <a:pt x="7292" y="1"/>
                  </a:lnTo>
                  <a:cubicBezTo>
                    <a:pt x="7104" y="1"/>
                    <a:pt x="6940" y="151"/>
                    <a:pt x="6940" y="352"/>
                  </a:cubicBezTo>
                  <a:lnTo>
                    <a:pt x="6940" y="1030"/>
                  </a:lnTo>
                  <a:cubicBezTo>
                    <a:pt x="6301" y="465"/>
                    <a:pt x="5459" y="126"/>
                    <a:pt x="4544" y="126"/>
                  </a:cubicBezTo>
                  <a:cubicBezTo>
                    <a:pt x="3627" y="126"/>
                    <a:pt x="2799" y="465"/>
                    <a:pt x="2159" y="1030"/>
                  </a:cubicBezTo>
                  <a:lnTo>
                    <a:pt x="2159" y="352"/>
                  </a:lnTo>
                  <a:cubicBezTo>
                    <a:pt x="2159" y="151"/>
                    <a:pt x="1996" y="1"/>
                    <a:pt x="1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1"/>
            <p:cNvSpPr/>
            <p:nvPr/>
          </p:nvSpPr>
          <p:spPr>
            <a:xfrm>
              <a:off x="1442895" y="2130684"/>
              <a:ext cx="17817" cy="30891"/>
            </a:xfrm>
            <a:custGeom>
              <a:rect b="b" l="l" r="r" t="t"/>
              <a:pathLst>
                <a:path extrusionOk="0" h="697" w="402">
                  <a:moveTo>
                    <a:pt x="236" y="1"/>
                  </a:moveTo>
                  <a:cubicBezTo>
                    <a:pt x="172" y="1"/>
                    <a:pt x="109" y="46"/>
                    <a:pt x="89" y="107"/>
                  </a:cubicBezTo>
                  <a:cubicBezTo>
                    <a:pt x="63" y="245"/>
                    <a:pt x="25" y="384"/>
                    <a:pt x="13" y="521"/>
                  </a:cubicBezTo>
                  <a:cubicBezTo>
                    <a:pt x="0" y="609"/>
                    <a:pt x="63" y="685"/>
                    <a:pt x="139" y="685"/>
                  </a:cubicBezTo>
                  <a:cubicBezTo>
                    <a:pt x="151" y="685"/>
                    <a:pt x="151" y="697"/>
                    <a:pt x="164" y="697"/>
                  </a:cubicBezTo>
                  <a:cubicBezTo>
                    <a:pt x="239" y="697"/>
                    <a:pt x="301" y="635"/>
                    <a:pt x="301" y="559"/>
                  </a:cubicBezTo>
                  <a:lnTo>
                    <a:pt x="377" y="183"/>
                  </a:lnTo>
                  <a:cubicBezTo>
                    <a:pt x="402" y="107"/>
                    <a:pt x="352" y="32"/>
                    <a:pt x="276" y="7"/>
                  </a:cubicBezTo>
                  <a:cubicBezTo>
                    <a:pt x="263" y="3"/>
                    <a:pt x="249"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1"/>
            <p:cNvSpPr/>
            <p:nvPr/>
          </p:nvSpPr>
          <p:spPr>
            <a:xfrm>
              <a:off x="1442895" y="2179348"/>
              <a:ext cx="12853" cy="31201"/>
            </a:xfrm>
            <a:custGeom>
              <a:rect b="b" l="l" r="r" t="t"/>
              <a:pathLst>
                <a:path extrusionOk="0" h="704" w="290">
                  <a:moveTo>
                    <a:pt x="139" y="0"/>
                  </a:moveTo>
                  <a:cubicBezTo>
                    <a:pt x="63" y="0"/>
                    <a:pt x="0" y="64"/>
                    <a:pt x="0" y="151"/>
                  </a:cubicBezTo>
                  <a:lnTo>
                    <a:pt x="0" y="553"/>
                  </a:lnTo>
                  <a:cubicBezTo>
                    <a:pt x="0" y="628"/>
                    <a:pt x="63" y="703"/>
                    <a:pt x="139" y="703"/>
                  </a:cubicBezTo>
                  <a:cubicBezTo>
                    <a:pt x="226" y="703"/>
                    <a:pt x="289" y="628"/>
                    <a:pt x="289" y="553"/>
                  </a:cubicBezTo>
                  <a:lnTo>
                    <a:pt x="289" y="151"/>
                  </a:lnTo>
                  <a:cubicBezTo>
                    <a:pt x="289" y="64"/>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1"/>
            <p:cNvSpPr/>
            <p:nvPr/>
          </p:nvSpPr>
          <p:spPr>
            <a:xfrm>
              <a:off x="1442895" y="2277252"/>
              <a:ext cx="12853" cy="31157"/>
            </a:xfrm>
            <a:custGeom>
              <a:rect b="b" l="l" r="r" t="t"/>
              <a:pathLst>
                <a:path extrusionOk="0" h="703" w="290">
                  <a:moveTo>
                    <a:pt x="139" y="0"/>
                  </a:moveTo>
                  <a:cubicBezTo>
                    <a:pt x="63" y="0"/>
                    <a:pt x="0" y="63"/>
                    <a:pt x="0" y="151"/>
                  </a:cubicBezTo>
                  <a:lnTo>
                    <a:pt x="0" y="552"/>
                  </a:lnTo>
                  <a:cubicBezTo>
                    <a:pt x="0" y="641"/>
                    <a:pt x="63" y="703"/>
                    <a:pt x="139" y="703"/>
                  </a:cubicBezTo>
                  <a:cubicBezTo>
                    <a:pt x="226" y="703"/>
                    <a:pt x="289" y="641"/>
                    <a:pt x="289" y="552"/>
                  </a:cubicBezTo>
                  <a:lnTo>
                    <a:pt x="289" y="151"/>
                  </a:lnTo>
                  <a:cubicBezTo>
                    <a:pt x="289" y="63"/>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1"/>
            <p:cNvSpPr/>
            <p:nvPr/>
          </p:nvSpPr>
          <p:spPr>
            <a:xfrm>
              <a:off x="1457920" y="2087339"/>
              <a:ext cx="24509" cy="27523"/>
            </a:xfrm>
            <a:custGeom>
              <a:rect b="b" l="l" r="r" t="t"/>
              <a:pathLst>
                <a:path extrusionOk="0" h="621" w="553">
                  <a:moveTo>
                    <a:pt x="390" y="0"/>
                  </a:moveTo>
                  <a:cubicBezTo>
                    <a:pt x="348" y="0"/>
                    <a:pt x="306" y="20"/>
                    <a:pt x="277" y="56"/>
                  </a:cubicBezTo>
                  <a:cubicBezTo>
                    <a:pt x="188" y="169"/>
                    <a:pt x="101" y="282"/>
                    <a:pt x="38" y="408"/>
                  </a:cubicBezTo>
                  <a:cubicBezTo>
                    <a:pt x="1" y="470"/>
                    <a:pt x="26" y="570"/>
                    <a:pt x="88" y="609"/>
                  </a:cubicBezTo>
                  <a:cubicBezTo>
                    <a:pt x="113" y="621"/>
                    <a:pt x="138" y="621"/>
                    <a:pt x="163" y="621"/>
                  </a:cubicBezTo>
                  <a:cubicBezTo>
                    <a:pt x="213" y="621"/>
                    <a:pt x="264" y="596"/>
                    <a:pt x="289" y="545"/>
                  </a:cubicBezTo>
                  <a:cubicBezTo>
                    <a:pt x="352" y="445"/>
                    <a:pt x="427" y="332"/>
                    <a:pt x="503" y="232"/>
                  </a:cubicBezTo>
                  <a:cubicBezTo>
                    <a:pt x="553" y="169"/>
                    <a:pt x="540" y="82"/>
                    <a:pt x="477" y="31"/>
                  </a:cubicBezTo>
                  <a:cubicBezTo>
                    <a:pt x="451" y="10"/>
                    <a:pt x="420"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1"/>
            <p:cNvSpPr/>
            <p:nvPr/>
          </p:nvSpPr>
          <p:spPr>
            <a:xfrm>
              <a:off x="1442895" y="2228278"/>
              <a:ext cx="12853" cy="31201"/>
            </a:xfrm>
            <a:custGeom>
              <a:rect b="b" l="l" r="r" t="t"/>
              <a:pathLst>
                <a:path extrusionOk="0" h="704" w="290">
                  <a:moveTo>
                    <a:pt x="139" y="1"/>
                  </a:moveTo>
                  <a:cubicBezTo>
                    <a:pt x="63" y="1"/>
                    <a:pt x="0" y="64"/>
                    <a:pt x="0" y="151"/>
                  </a:cubicBezTo>
                  <a:lnTo>
                    <a:pt x="0" y="553"/>
                  </a:lnTo>
                  <a:cubicBezTo>
                    <a:pt x="0" y="628"/>
                    <a:pt x="63" y="704"/>
                    <a:pt x="139" y="704"/>
                  </a:cubicBezTo>
                  <a:cubicBezTo>
                    <a:pt x="226" y="704"/>
                    <a:pt x="289" y="628"/>
                    <a:pt x="289" y="553"/>
                  </a:cubicBezTo>
                  <a:lnTo>
                    <a:pt x="289" y="151"/>
                  </a:lnTo>
                  <a:cubicBezTo>
                    <a:pt x="289" y="64"/>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1"/>
            <p:cNvSpPr/>
            <p:nvPr/>
          </p:nvSpPr>
          <p:spPr>
            <a:xfrm>
              <a:off x="1692066" y="2228278"/>
              <a:ext cx="12853" cy="30669"/>
            </a:xfrm>
            <a:custGeom>
              <a:rect b="b" l="l" r="r" t="t"/>
              <a:pathLst>
                <a:path extrusionOk="0" h="692" w="290">
                  <a:moveTo>
                    <a:pt x="139" y="1"/>
                  </a:moveTo>
                  <a:cubicBezTo>
                    <a:pt x="64" y="1"/>
                    <a:pt x="0" y="64"/>
                    <a:pt x="0" y="151"/>
                  </a:cubicBezTo>
                  <a:lnTo>
                    <a:pt x="0" y="553"/>
                  </a:lnTo>
                  <a:cubicBezTo>
                    <a:pt x="0" y="628"/>
                    <a:pt x="64" y="691"/>
                    <a:pt x="139" y="691"/>
                  </a:cubicBezTo>
                  <a:cubicBezTo>
                    <a:pt x="226" y="691"/>
                    <a:pt x="290" y="628"/>
                    <a:pt x="290" y="553"/>
                  </a:cubicBezTo>
                  <a:lnTo>
                    <a:pt x="290" y="151"/>
                  </a:lnTo>
                  <a:cubicBezTo>
                    <a:pt x="290" y="64"/>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1"/>
            <p:cNvSpPr/>
            <p:nvPr/>
          </p:nvSpPr>
          <p:spPr>
            <a:xfrm>
              <a:off x="1692066" y="2277252"/>
              <a:ext cx="12853" cy="31157"/>
            </a:xfrm>
            <a:custGeom>
              <a:rect b="b" l="l" r="r" t="t"/>
              <a:pathLst>
                <a:path extrusionOk="0" h="703" w="290">
                  <a:moveTo>
                    <a:pt x="139" y="0"/>
                  </a:moveTo>
                  <a:cubicBezTo>
                    <a:pt x="64" y="0"/>
                    <a:pt x="0" y="63"/>
                    <a:pt x="0" y="151"/>
                  </a:cubicBezTo>
                  <a:lnTo>
                    <a:pt x="0" y="552"/>
                  </a:lnTo>
                  <a:cubicBezTo>
                    <a:pt x="0" y="628"/>
                    <a:pt x="64" y="703"/>
                    <a:pt x="139" y="703"/>
                  </a:cubicBezTo>
                  <a:cubicBezTo>
                    <a:pt x="226" y="703"/>
                    <a:pt x="290" y="628"/>
                    <a:pt x="290" y="552"/>
                  </a:cubicBezTo>
                  <a:lnTo>
                    <a:pt x="290" y="151"/>
                  </a:lnTo>
                  <a:cubicBezTo>
                    <a:pt x="290" y="63"/>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1"/>
            <p:cNvSpPr/>
            <p:nvPr/>
          </p:nvSpPr>
          <p:spPr>
            <a:xfrm>
              <a:off x="1692066" y="2179348"/>
              <a:ext cx="12853" cy="30669"/>
            </a:xfrm>
            <a:custGeom>
              <a:rect b="b" l="l" r="r" t="t"/>
              <a:pathLst>
                <a:path extrusionOk="0" h="692" w="290">
                  <a:moveTo>
                    <a:pt x="139" y="0"/>
                  </a:moveTo>
                  <a:cubicBezTo>
                    <a:pt x="64" y="0"/>
                    <a:pt x="0" y="64"/>
                    <a:pt x="0" y="151"/>
                  </a:cubicBezTo>
                  <a:lnTo>
                    <a:pt x="0" y="553"/>
                  </a:lnTo>
                  <a:cubicBezTo>
                    <a:pt x="0" y="628"/>
                    <a:pt x="64" y="691"/>
                    <a:pt x="139" y="691"/>
                  </a:cubicBezTo>
                  <a:cubicBezTo>
                    <a:pt x="226" y="691"/>
                    <a:pt x="290" y="628"/>
                    <a:pt x="290" y="553"/>
                  </a:cubicBezTo>
                  <a:lnTo>
                    <a:pt x="290" y="151"/>
                  </a:lnTo>
                  <a:cubicBezTo>
                    <a:pt x="290" y="64"/>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1"/>
            <p:cNvSpPr/>
            <p:nvPr/>
          </p:nvSpPr>
          <p:spPr>
            <a:xfrm>
              <a:off x="1664808" y="2087162"/>
              <a:ext cx="25085" cy="27700"/>
            </a:xfrm>
            <a:custGeom>
              <a:rect b="b" l="l" r="r" t="t"/>
              <a:pathLst>
                <a:path extrusionOk="0" h="625" w="566">
                  <a:moveTo>
                    <a:pt x="181" y="0"/>
                  </a:moveTo>
                  <a:cubicBezTo>
                    <a:pt x="146" y="0"/>
                    <a:pt x="110" y="13"/>
                    <a:pt x="76" y="35"/>
                  </a:cubicBezTo>
                  <a:cubicBezTo>
                    <a:pt x="13" y="86"/>
                    <a:pt x="1" y="173"/>
                    <a:pt x="51" y="236"/>
                  </a:cubicBezTo>
                  <a:cubicBezTo>
                    <a:pt x="139" y="336"/>
                    <a:pt x="202" y="449"/>
                    <a:pt x="264" y="549"/>
                  </a:cubicBezTo>
                  <a:cubicBezTo>
                    <a:pt x="302" y="600"/>
                    <a:pt x="352" y="625"/>
                    <a:pt x="403" y="625"/>
                  </a:cubicBezTo>
                  <a:cubicBezTo>
                    <a:pt x="428" y="625"/>
                    <a:pt x="453" y="625"/>
                    <a:pt x="465" y="613"/>
                  </a:cubicBezTo>
                  <a:cubicBezTo>
                    <a:pt x="540" y="562"/>
                    <a:pt x="565" y="474"/>
                    <a:pt x="528" y="412"/>
                  </a:cubicBezTo>
                  <a:cubicBezTo>
                    <a:pt x="453" y="286"/>
                    <a:pt x="377" y="161"/>
                    <a:pt x="289" y="60"/>
                  </a:cubicBezTo>
                  <a:cubicBezTo>
                    <a:pt x="261" y="19"/>
                    <a:pt x="223" y="0"/>
                    <a:pt x="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1"/>
            <p:cNvSpPr/>
            <p:nvPr/>
          </p:nvSpPr>
          <p:spPr>
            <a:xfrm>
              <a:off x="1687057" y="2130684"/>
              <a:ext cx="17285" cy="30359"/>
            </a:xfrm>
            <a:custGeom>
              <a:rect b="b" l="l" r="r" t="t"/>
              <a:pathLst>
                <a:path extrusionOk="0" h="685" w="390">
                  <a:moveTo>
                    <a:pt x="167" y="1"/>
                  </a:moveTo>
                  <a:cubicBezTo>
                    <a:pt x="154" y="1"/>
                    <a:pt x="140" y="3"/>
                    <a:pt x="126" y="7"/>
                  </a:cubicBezTo>
                  <a:cubicBezTo>
                    <a:pt x="51" y="19"/>
                    <a:pt x="1" y="107"/>
                    <a:pt x="26" y="183"/>
                  </a:cubicBezTo>
                  <a:cubicBezTo>
                    <a:pt x="51" y="308"/>
                    <a:pt x="76" y="434"/>
                    <a:pt x="88" y="559"/>
                  </a:cubicBezTo>
                  <a:cubicBezTo>
                    <a:pt x="101" y="635"/>
                    <a:pt x="164" y="685"/>
                    <a:pt x="239" y="685"/>
                  </a:cubicBezTo>
                  <a:lnTo>
                    <a:pt x="252" y="685"/>
                  </a:lnTo>
                  <a:cubicBezTo>
                    <a:pt x="339" y="672"/>
                    <a:pt x="390" y="609"/>
                    <a:pt x="390" y="521"/>
                  </a:cubicBezTo>
                  <a:cubicBezTo>
                    <a:pt x="364" y="384"/>
                    <a:pt x="339" y="245"/>
                    <a:pt x="302" y="107"/>
                  </a:cubicBezTo>
                  <a:cubicBezTo>
                    <a:pt x="291" y="46"/>
                    <a:pt x="23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1"/>
            <p:cNvSpPr/>
            <p:nvPr/>
          </p:nvSpPr>
          <p:spPr>
            <a:xfrm>
              <a:off x="1582505" y="2040226"/>
              <a:ext cx="31733" cy="16265"/>
            </a:xfrm>
            <a:custGeom>
              <a:rect b="b" l="l" r="r" t="t"/>
              <a:pathLst>
                <a:path extrusionOk="0" h="367" w="716">
                  <a:moveTo>
                    <a:pt x="154" y="0"/>
                  </a:moveTo>
                  <a:cubicBezTo>
                    <a:pt x="76" y="0"/>
                    <a:pt x="13" y="59"/>
                    <a:pt x="13" y="127"/>
                  </a:cubicBezTo>
                  <a:cubicBezTo>
                    <a:pt x="1" y="203"/>
                    <a:pt x="51" y="278"/>
                    <a:pt x="138" y="291"/>
                  </a:cubicBezTo>
                  <a:cubicBezTo>
                    <a:pt x="264" y="303"/>
                    <a:pt x="389" y="328"/>
                    <a:pt x="515" y="366"/>
                  </a:cubicBezTo>
                  <a:lnTo>
                    <a:pt x="553" y="366"/>
                  </a:lnTo>
                  <a:cubicBezTo>
                    <a:pt x="615" y="366"/>
                    <a:pt x="678" y="328"/>
                    <a:pt x="690" y="266"/>
                  </a:cubicBezTo>
                  <a:cubicBezTo>
                    <a:pt x="715" y="178"/>
                    <a:pt x="665" y="102"/>
                    <a:pt x="590" y="77"/>
                  </a:cubicBezTo>
                  <a:cubicBezTo>
                    <a:pt x="452" y="40"/>
                    <a:pt x="314" y="15"/>
                    <a:pt x="176" y="2"/>
                  </a:cubicBezTo>
                  <a:cubicBezTo>
                    <a:pt x="169" y="1"/>
                    <a:pt x="162" y="0"/>
                    <a:pt x="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1"/>
            <p:cNvSpPr/>
            <p:nvPr/>
          </p:nvSpPr>
          <p:spPr>
            <a:xfrm>
              <a:off x="1533575" y="2040226"/>
              <a:ext cx="31733" cy="16265"/>
            </a:xfrm>
            <a:custGeom>
              <a:rect b="b" l="l" r="r" t="t"/>
              <a:pathLst>
                <a:path extrusionOk="0" h="367" w="716">
                  <a:moveTo>
                    <a:pt x="558" y="0"/>
                  </a:moveTo>
                  <a:cubicBezTo>
                    <a:pt x="552" y="0"/>
                    <a:pt x="546" y="1"/>
                    <a:pt x="539" y="2"/>
                  </a:cubicBezTo>
                  <a:cubicBezTo>
                    <a:pt x="402" y="15"/>
                    <a:pt x="263" y="40"/>
                    <a:pt x="126" y="77"/>
                  </a:cubicBezTo>
                  <a:cubicBezTo>
                    <a:pt x="51" y="102"/>
                    <a:pt x="0" y="178"/>
                    <a:pt x="25" y="266"/>
                  </a:cubicBezTo>
                  <a:cubicBezTo>
                    <a:pt x="37" y="328"/>
                    <a:pt x="101" y="366"/>
                    <a:pt x="163" y="366"/>
                  </a:cubicBezTo>
                  <a:lnTo>
                    <a:pt x="201" y="366"/>
                  </a:lnTo>
                  <a:cubicBezTo>
                    <a:pt x="327" y="328"/>
                    <a:pt x="452" y="303"/>
                    <a:pt x="578" y="291"/>
                  </a:cubicBezTo>
                  <a:cubicBezTo>
                    <a:pt x="653" y="278"/>
                    <a:pt x="715" y="216"/>
                    <a:pt x="703" y="127"/>
                  </a:cubicBezTo>
                  <a:cubicBezTo>
                    <a:pt x="691" y="59"/>
                    <a:pt x="627" y="0"/>
                    <a:pt x="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1"/>
            <p:cNvSpPr/>
            <p:nvPr/>
          </p:nvSpPr>
          <p:spPr>
            <a:xfrm>
              <a:off x="1628111" y="2055295"/>
              <a:ext cx="29517" cy="22869"/>
            </a:xfrm>
            <a:custGeom>
              <a:rect b="b" l="l" r="r" t="t"/>
              <a:pathLst>
                <a:path extrusionOk="0" h="516" w="666">
                  <a:moveTo>
                    <a:pt x="157" y="0"/>
                  </a:moveTo>
                  <a:cubicBezTo>
                    <a:pt x="108" y="0"/>
                    <a:pt x="63" y="28"/>
                    <a:pt x="38" y="77"/>
                  </a:cubicBezTo>
                  <a:cubicBezTo>
                    <a:pt x="1" y="152"/>
                    <a:pt x="26" y="239"/>
                    <a:pt x="101" y="277"/>
                  </a:cubicBezTo>
                  <a:cubicBezTo>
                    <a:pt x="202" y="340"/>
                    <a:pt x="314" y="415"/>
                    <a:pt x="414" y="490"/>
                  </a:cubicBezTo>
                  <a:cubicBezTo>
                    <a:pt x="439" y="503"/>
                    <a:pt x="478" y="515"/>
                    <a:pt x="503" y="515"/>
                  </a:cubicBezTo>
                  <a:cubicBezTo>
                    <a:pt x="553" y="515"/>
                    <a:pt x="590" y="503"/>
                    <a:pt x="615" y="465"/>
                  </a:cubicBezTo>
                  <a:cubicBezTo>
                    <a:pt x="665" y="403"/>
                    <a:pt x="653" y="303"/>
                    <a:pt x="590" y="252"/>
                  </a:cubicBezTo>
                  <a:cubicBezTo>
                    <a:pt x="478" y="164"/>
                    <a:pt x="364" y="89"/>
                    <a:pt x="239" y="26"/>
                  </a:cubicBezTo>
                  <a:cubicBezTo>
                    <a:pt x="212" y="9"/>
                    <a:pt x="184"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1"/>
            <p:cNvSpPr/>
            <p:nvPr/>
          </p:nvSpPr>
          <p:spPr>
            <a:xfrm>
              <a:off x="1489609" y="2055295"/>
              <a:ext cx="30093" cy="22869"/>
            </a:xfrm>
            <a:custGeom>
              <a:rect b="b" l="l" r="r" t="t"/>
              <a:pathLst>
                <a:path extrusionOk="0" h="516" w="679">
                  <a:moveTo>
                    <a:pt x="509" y="0"/>
                  </a:moveTo>
                  <a:cubicBezTo>
                    <a:pt x="482" y="0"/>
                    <a:pt x="454" y="9"/>
                    <a:pt x="427" y="26"/>
                  </a:cubicBezTo>
                  <a:cubicBezTo>
                    <a:pt x="315" y="89"/>
                    <a:pt x="189" y="164"/>
                    <a:pt x="76" y="252"/>
                  </a:cubicBezTo>
                  <a:cubicBezTo>
                    <a:pt x="13" y="303"/>
                    <a:pt x="0" y="403"/>
                    <a:pt x="51" y="465"/>
                  </a:cubicBezTo>
                  <a:cubicBezTo>
                    <a:pt x="89" y="503"/>
                    <a:pt x="126" y="515"/>
                    <a:pt x="176" y="515"/>
                  </a:cubicBezTo>
                  <a:cubicBezTo>
                    <a:pt x="201" y="515"/>
                    <a:pt x="239" y="515"/>
                    <a:pt x="264" y="490"/>
                  </a:cubicBezTo>
                  <a:cubicBezTo>
                    <a:pt x="365" y="415"/>
                    <a:pt x="465" y="340"/>
                    <a:pt x="578" y="277"/>
                  </a:cubicBezTo>
                  <a:cubicBezTo>
                    <a:pt x="653" y="239"/>
                    <a:pt x="678" y="152"/>
                    <a:pt x="628" y="77"/>
                  </a:cubicBezTo>
                  <a:cubicBezTo>
                    <a:pt x="604" y="28"/>
                    <a:pt x="559"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1"/>
            <p:cNvSpPr/>
            <p:nvPr/>
          </p:nvSpPr>
          <p:spPr>
            <a:xfrm>
              <a:off x="1553032" y="2114286"/>
              <a:ext cx="42281" cy="47866"/>
            </a:xfrm>
            <a:custGeom>
              <a:rect b="b" l="l" r="r" t="t"/>
              <a:pathLst>
                <a:path extrusionOk="0" h="1080" w="954">
                  <a:moveTo>
                    <a:pt x="540" y="1"/>
                  </a:moveTo>
                  <a:cubicBezTo>
                    <a:pt x="239" y="1"/>
                    <a:pt x="0" y="239"/>
                    <a:pt x="0" y="540"/>
                  </a:cubicBezTo>
                  <a:cubicBezTo>
                    <a:pt x="0" y="841"/>
                    <a:pt x="239" y="1080"/>
                    <a:pt x="540" y="1080"/>
                  </a:cubicBezTo>
                  <a:cubicBezTo>
                    <a:pt x="666" y="1080"/>
                    <a:pt x="766" y="1042"/>
                    <a:pt x="853" y="966"/>
                  </a:cubicBezTo>
                  <a:cubicBezTo>
                    <a:pt x="879" y="954"/>
                    <a:pt x="892" y="929"/>
                    <a:pt x="904" y="916"/>
                  </a:cubicBezTo>
                  <a:cubicBezTo>
                    <a:pt x="954" y="854"/>
                    <a:pt x="942" y="766"/>
                    <a:pt x="879" y="703"/>
                  </a:cubicBezTo>
                  <a:cubicBezTo>
                    <a:pt x="852" y="682"/>
                    <a:pt x="822" y="672"/>
                    <a:pt x="791" y="672"/>
                  </a:cubicBezTo>
                  <a:cubicBezTo>
                    <a:pt x="749" y="672"/>
                    <a:pt x="707" y="692"/>
                    <a:pt x="678" y="728"/>
                  </a:cubicBezTo>
                  <a:cubicBezTo>
                    <a:pt x="666" y="728"/>
                    <a:pt x="666" y="741"/>
                    <a:pt x="666" y="741"/>
                  </a:cubicBezTo>
                  <a:cubicBezTo>
                    <a:pt x="628" y="766"/>
                    <a:pt x="590" y="791"/>
                    <a:pt x="540" y="791"/>
                  </a:cubicBezTo>
                  <a:cubicBezTo>
                    <a:pt x="402" y="791"/>
                    <a:pt x="301" y="678"/>
                    <a:pt x="301" y="540"/>
                  </a:cubicBezTo>
                  <a:cubicBezTo>
                    <a:pt x="301" y="402"/>
                    <a:pt x="402" y="289"/>
                    <a:pt x="540" y="289"/>
                  </a:cubicBezTo>
                  <a:cubicBezTo>
                    <a:pt x="590" y="289"/>
                    <a:pt x="641" y="302"/>
                    <a:pt x="678" y="339"/>
                  </a:cubicBezTo>
                  <a:cubicBezTo>
                    <a:pt x="701" y="353"/>
                    <a:pt x="730" y="360"/>
                    <a:pt x="759" y="360"/>
                  </a:cubicBezTo>
                  <a:cubicBezTo>
                    <a:pt x="807" y="360"/>
                    <a:pt x="855" y="341"/>
                    <a:pt x="879" y="302"/>
                  </a:cubicBezTo>
                  <a:cubicBezTo>
                    <a:pt x="929" y="226"/>
                    <a:pt x="917" y="138"/>
                    <a:pt x="841" y="88"/>
                  </a:cubicBezTo>
                  <a:cubicBezTo>
                    <a:pt x="753" y="26"/>
                    <a:pt x="653" y="1"/>
                    <a:pt x="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3" name="Google Shape;2523;p71"/>
          <p:cNvGrpSpPr/>
          <p:nvPr/>
        </p:nvGrpSpPr>
        <p:grpSpPr>
          <a:xfrm>
            <a:off x="1415030" y="3130345"/>
            <a:ext cx="358770" cy="446657"/>
            <a:chOff x="2028592" y="2005257"/>
            <a:chExt cx="358770" cy="446657"/>
          </a:xfrm>
        </p:grpSpPr>
        <p:sp>
          <p:nvSpPr>
            <p:cNvPr id="2524" name="Google Shape;2524;p71"/>
            <p:cNvSpPr/>
            <p:nvPr/>
          </p:nvSpPr>
          <p:spPr>
            <a:xfrm>
              <a:off x="2308344" y="2046431"/>
              <a:ext cx="32309" cy="13385"/>
            </a:xfrm>
            <a:custGeom>
              <a:rect b="b" l="l" r="r" t="t"/>
              <a:pathLst>
                <a:path extrusionOk="0" h="302" w="729">
                  <a:moveTo>
                    <a:pt x="151" y="1"/>
                  </a:moveTo>
                  <a:cubicBezTo>
                    <a:pt x="76" y="1"/>
                    <a:pt x="0" y="76"/>
                    <a:pt x="0" y="151"/>
                  </a:cubicBezTo>
                  <a:cubicBezTo>
                    <a:pt x="0" y="238"/>
                    <a:pt x="76" y="302"/>
                    <a:pt x="151" y="302"/>
                  </a:cubicBezTo>
                  <a:lnTo>
                    <a:pt x="591" y="302"/>
                  </a:lnTo>
                  <a:cubicBezTo>
                    <a:pt x="666" y="302"/>
                    <a:pt x="728" y="238"/>
                    <a:pt x="728" y="151"/>
                  </a:cubicBezTo>
                  <a:cubicBezTo>
                    <a:pt x="728" y="76"/>
                    <a:pt x="666"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1"/>
            <p:cNvSpPr/>
            <p:nvPr/>
          </p:nvSpPr>
          <p:spPr>
            <a:xfrm>
              <a:off x="2308344" y="2076480"/>
              <a:ext cx="32309" cy="13385"/>
            </a:xfrm>
            <a:custGeom>
              <a:rect b="b" l="l" r="r" t="t"/>
              <a:pathLst>
                <a:path extrusionOk="0" h="302" w="729">
                  <a:moveTo>
                    <a:pt x="151" y="0"/>
                  </a:moveTo>
                  <a:cubicBezTo>
                    <a:pt x="76" y="0"/>
                    <a:pt x="0" y="76"/>
                    <a:pt x="0" y="151"/>
                  </a:cubicBezTo>
                  <a:cubicBezTo>
                    <a:pt x="0" y="238"/>
                    <a:pt x="76" y="301"/>
                    <a:pt x="151" y="301"/>
                  </a:cubicBezTo>
                  <a:lnTo>
                    <a:pt x="591" y="301"/>
                  </a:lnTo>
                  <a:cubicBezTo>
                    <a:pt x="666" y="301"/>
                    <a:pt x="728" y="238"/>
                    <a:pt x="728" y="151"/>
                  </a:cubicBezTo>
                  <a:cubicBezTo>
                    <a:pt x="728" y="76"/>
                    <a:pt x="666" y="0"/>
                    <a:pt x="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1"/>
            <p:cNvSpPr/>
            <p:nvPr/>
          </p:nvSpPr>
          <p:spPr>
            <a:xfrm>
              <a:off x="2308344" y="2106485"/>
              <a:ext cx="32309" cy="13429"/>
            </a:xfrm>
            <a:custGeom>
              <a:rect b="b" l="l" r="r" t="t"/>
              <a:pathLst>
                <a:path extrusionOk="0" h="303" w="729">
                  <a:moveTo>
                    <a:pt x="151" y="1"/>
                  </a:moveTo>
                  <a:cubicBezTo>
                    <a:pt x="76" y="1"/>
                    <a:pt x="0" y="76"/>
                    <a:pt x="0" y="151"/>
                  </a:cubicBezTo>
                  <a:cubicBezTo>
                    <a:pt x="0" y="239"/>
                    <a:pt x="76" y="302"/>
                    <a:pt x="151" y="302"/>
                  </a:cubicBezTo>
                  <a:lnTo>
                    <a:pt x="591" y="302"/>
                  </a:lnTo>
                  <a:cubicBezTo>
                    <a:pt x="666" y="302"/>
                    <a:pt x="728" y="239"/>
                    <a:pt x="728" y="151"/>
                  </a:cubicBezTo>
                  <a:cubicBezTo>
                    <a:pt x="728" y="76"/>
                    <a:pt x="666"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1"/>
            <p:cNvSpPr/>
            <p:nvPr/>
          </p:nvSpPr>
          <p:spPr>
            <a:xfrm>
              <a:off x="2308344" y="2136535"/>
              <a:ext cx="32309" cy="13385"/>
            </a:xfrm>
            <a:custGeom>
              <a:rect b="b" l="l" r="r" t="t"/>
              <a:pathLst>
                <a:path extrusionOk="0" h="302" w="729">
                  <a:moveTo>
                    <a:pt x="151" y="1"/>
                  </a:moveTo>
                  <a:cubicBezTo>
                    <a:pt x="76" y="1"/>
                    <a:pt x="0" y="76"/>
                    <a:pt x="0" y="151"/>
                  </a:cubicBezTo>
                  <a:cubicBezTo>
                    <a:pt x="0" y="239"/>
                    <a:pt x="76" y="302"/>
                    <a:pt x="151" y="302"/>
                  </a:cubicBezTo>
                  <a:lnTo>
                    <a:pt x="591" y="302"/>
                  </a:lnTo>
                  <a:cubicBezTo>
                    <a:pt x="666" y="302"/>
                    <a:pt x="728" y="239"/>
                    <a:pt x="728" y="151"/>
                  </a:cubicBezTo>
                  <a:cubicBezTo>
                    <a:pt x="728" y="76"/>
                    <a:pt x="666"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1"/>
            <p:cNvSpPr/>
            <p:nvPr/>
          </p:nvSpPr>
          <p:spPr>
            <a:xfrm>
              <a:off x="2308344" y="2167116"/>
              <a:ext cx="32309" cy="12853"/>
            </a:xfrm>
            <a:custGeom>
              <a:rect b="b" l="l" r="r" t="t"/>
              <a:pathLst>
                <a:path extrusionOk="0" h="290" w="729">
                  <a:moveTo>
                    <a:pt x="151" y="0"/>
                  </a:moveTo>
                  <a:cubicBezTo>
                    <a:pt x="76" y="0"/>
                    <a:pt x="0" y="64"/>
                    <a:pt x="0" y="139"/>
                  </a:cubicBezTo>
                  <a:cubicBezTo>
                    <a:pt x="0" y="226"/>
                    <a:pt x="76" y="289"/>
                    <a:pt x="151" y="289"/>
                  </a:cubicBezTo>
                  <a:lnTo>
                    <a:pt x="591" y="289"/>
                  </a:lnTo>
                  <a:cubicBezTo>
                    <a:pt x="666" y="289"/>
                    <a:pt x="728" y="226"/>
                    <a:pt x="728" y="139"/>
                  </a:cubicBezTo>
                  <a:cubicBezTo>
                    <a:pt x="728" y="64"/>
                    <a:pt x="666" y="0"/>
                    <a:pt x="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1"/>
            <p:cNvSpPr/>
            <p:nvPr/>
          </p:nvSpPr>
          <p:spPr>
            <a:xfrm>
              <a:off x="2059173" y="2285008"/>
              <a:ext cx="206398" cy="13429"/>
            </a:xfrm>
            <a:custGeom>
              <a:rect b="b" l="l" r="r" t="t"/>
              <a:pathLst>
                <a:path extrusionOk="0" h="303" w="4657">
                  <a:moveTo>
                    <a:pt x="151" y="1"/>
                  </a:moveTo>
                  <a:cubicBezTo>
                    <a:pt x="75" y="1"/>
                    <a:pt x="0" y="64"/>
                    <a:pt x="0" y="151"/>
                  </a:cubicBezTo>
                  <a:cubicBezTo>
                    <a:pt x="0" y="227"/>
                    <a:pt x="75" y="302"/>
                    <a:pt x="151" y="302"/>
                  </a:cubicBezTo>
                  <a:lnTo>
                    <a:pt x="4506" y="302"/>
                  </a:lnTo>
                  <a:cubicBezTo>
                    <a:pt x="4593" y="302"/>
                    <a:pt x="4656" y="227"/>
                    <a:pt x="4656" y="151"/>
                  </a:cubicBezTo>
                  <a:cubicBezTo>
                    <a:pt x="4656" y="64"/>
                    <a:pt x="4593" y="1"/>
                    <a:pt x="4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1"/>
            <p:cNvSpPr/>
            <p:nvPr/>
          </p:nvSpPr>
          <p:spPr>
            <a:xfrm>
              <a:off x="2199892" y="2317850"/>
              <a:ext cx="65682" cy="12808"/>
            </a:xfrm>
            <a:custGeom>
              <a:rect b="b" l="l" r="r" t="t"/>
              <a:pathLst>
                <a:path extrusionOk="0" h="289" w="1482">
                  <a:moveTo>
                    <a:pt x="151" y="1"/>
                  </a:moveTo>
                  <a:cubicBezTo>
                    <a:pt x="63" y="1"/>
                    <a:pt x="1" y="63"/>
                    <a:pt x="1" y="151"/>
                  </a:cubicBezTo>
                  <a:cubicBezTo>
                    <a:pt x="1" y="227"/>
                    <a:pt x="63" y="289"/>
                    <a:pt x="151" y="289"/>
                  </a:cubicBezTo>
                  <a:lnTo>
                    <a:pt x="1331" y="289"/>
                  </a:lnTo>
                  <a:cubicBezTo>
                    <a:pt x="1418" y="289"/>
                    <a:pt x="1481" y="227"/>
                    <a:pt x="1481" y="151"/>
                  </a:cubicBezTo>
                  <a:cubicBezTo>
                    <a:pt x="1481" y="63"/>
                    <a:pt x="1418" y="1"/>
                    <a:pt x="1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1"/>
            <p:cNvSpPr/>
            <p:nvPr/>
          </p:nvSpPr>
          <p:spPr>
            <a:xfrm>
              <a:off x="2059173" y="2317850"/>
              <a:ext cx="123520" cy="12808"/>
            </a:xfrm>
            <a:custGeom>
              <a:rect b="b" l="l" r="r" t="t"/>
              <a:pathLst>
                <a:path extrusionOk="0" h="289" w="2787">
                  <a:moveTo>
                    <a:pt x="151" y="1"/>
                  </a:moveTo>
                  <a:cubicBezTo>
                    <a:pt x="75" y="1"/>
                    <a:pt x="0" y="63"/>
                    <a:pt x="0" y="151"/>
                  </a:cubicBezTo>
                  <a:cubicBezTo>
                    <a:pt x="0" y="227"/>
                    <a:pt x="75" y="289"/>
                    <a:pt x="151" y="289"/>
                  </a:cubicBezTo>
                  <a:lnTo>
                    <a:pt x="2636" y="289"/>
                  </a:lnTo>
                  <a:cubicBezTo>
                    <a:pt x="2711" y="289"/>
                    <a:pt x="2786" y="227"/>
                    <a:pt x="2786" y="151"/>
                  </a:cubicBezTo>
                  <a:cubicBezTo>
                    <a:pt x="2786" y="63"/>
                    <a:pt x="2711" y="1"/>
                    <a:pt x="2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1"/>
            <p:cNvSpPr/>
            <p:nvPr/>
          </p:nvSpPr>
          <p:spPr>
            <a:xfrm>
              <a:off x="2112004" y="2350647"/>
              <a:ext cx="101271" cy="12853"/>
            </a:xfrm>
            <a:custGeom>
              <a:rect b="b" l="l" r="r" t="t"/>
              <a:pathLst>
                <a:path extrusionOk="0" h="290" w="2285">
                  <a:moveTo>
                    <a:pt x="138" y="1"/>
                  </a:moveTo>
                  <a:cubicBezTo>
                    <a:pt x="63" y="1"/>
                    <a:pt x="1" y="64"/>
                    <a:pt x="1" y="139"/>
                  </a:cubicBezTo>
                  <a:cubicBezTo>
                    <a:pt x="1" y="227"/>
                    <a:pt x="63" y="290"/>
                    <a:pt x="138" y="290"/>
                  </a:cubicBezTo>
                  <a:lnTo>
                    <a:pt x="2134" y="290"/>
                  </a:lnTo>
                  <a:cubicBezTo>
                    <a:pt x="2210" y="290"/>
                    <a:pt x="2285" y="227"/>
                    <a:pt x="2285" y="139"/>
                  </a:cubicBezTo>
                  <a:cubicBezTo>
                    <a:pt x="2285" y="64"/>
                    <a:pt x="2210" y="1"/>
                    <a:pt x="2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1"/>
            <p:cNvSpPr/>
            <p:nvPr/>
          </p:nvSpPr>
          <p:spPr>
            <a:xfrm>
              <a:off x="2065290" y="2078962"/>
              <a:ext cx="194122" cy="144395"/>
            </a:xfrm>
            <a:custGeom>
              <a:rect b="b" l="l" r="r" t="t"/>
              <a:pathLst>
                <a:path extrusionOk="0" h="3258" w="4380">
                  <a:moveTo>
                    <a:pt x="966" y="1726"/>
                  </a:moveTo>
                  <a:lnTo>
                    <a:pt x="966" y="2968"/>
                  </a:lnTo>
                  <a:lnTo>
                    <a:pt x="302" y="2968"/>
                  </a:lnTo>
                  <a:lnTo>
                    <a:pt x="302" y="1726"/>
                  </a:lnTo>
                  <a:close/>
                  <a:moveTo>
                    <a:pt x="2196" y="1576"/>
                  </a:moveTo>
                  <a:cubicBezTo>
                    <a:pt x="2322" y="1576"/>
                    <a:pt x="2422" y="1688"/>
                    <a:pt x="2422" y="1814"/>
                  </a:cubicBezTo>
                  <a:lnTo>
                    <a:pt x="2422" y="2968"/>
                  </a:lnTo>
                  <a:lnTo>
                    <a:pt x="1958" y="2968"/>
                  </a:lnTo>
                  <a:lnTo>
                    <a:pt x="1958" y="1814"/>
                  </a:lnTo>
                  <a:cubicBezTo>
                    <a:pt x="1958" y="1688"/>
                    <a:pt x="2059" y="1576"/>
                    <a:pt x="2196" y="1576"/>
                  </a:cubicBezTo>
                  <a:close/>
                  <a:moveTo>
                    <a:pt x="2196" y="296"/>
                  </a:moveTo>
                  <a:lnTo>
                    <a:pt x="3125" y="973"/>
                  </a:lnTo>
                  <a:lnTo>
                    <a:pt x="3125" y="2968"/>
                  </a:lnTo>
                  <a:lnTo>
                    <a:pt x="2723" y="2968"/>
                  </a:lnTo>
                  <a:lnTo>
                    <a:pt x="2723" y="1814"/>
                  </a:lnTo>
                  <a:cubicBezTo>
                    <a:pt x="2723" y="1525"/>
                    <a:pt x="2485" y="1287"/>
                    <a:pt x="2196" y="1287"/>
                  </a:cubicBezTo>
                  <a:cubicBezTo>
                    <a:pt x="1895" y="1287"/>
                    <a:pt x="1657" y="1525"/>
                    <a:pt x="1657" y="1814"/>
                  </a:cubicBezTo>
                  <a:lnTo>
                    <a:pt x="1657" y="2968"/>
                  </a:lnTo>
                  <a:lnTo>
                    <a:pt x="1256" y="2968"/>
                  </a:lnTo>
                  <a:lnTo>
                    <a:pt x="1256" y="973"/>
                  </a:lnTo>
                  <a:lnTo>
                    <a:pt x="1268" y="973"/>
                  </a:lnTo>
                  <a:lnTo>
                    <a:pt x="2184" y="296"/>
                  </a:lnTo>
                  <a:close/>
                  <a:moveTo>
                    <a:pt x="4079" y="1726"/>
                  </a:moveTo>
                  <a:lnTo>
                    <a:pt x="4079" y="2968"/>
                  </a:lnTo>
                  <a:lnTo>
                    <a:pt x="3426" y="2968"/>
                  </a:lnTo>
                  <a:lnTo>
                    <a:pt x="3426" y="1726"/>
                  </a:lnTo>
                  <a:close/>
                  <a:moveTo>
                    <a:pt x="2190" y="0"/>
                  </a:moveTo>
                  <a:cubicBezTo>
                    <a:pt x="2128" y="0"/>
                    <a:pt x="2065" y="19"/>
                    <a:pt x="2009" y="57"/>
                  </a:cubicBezTo>
                  <a:lnTo>
                    <a:pt x="1092" y="734"/>
                  </a:lnTo>
                  <a:cubicBezTo>
                    <a:pt x="1005" y="785"/>
                    <a:pt x="966" y="885"/>
                    <a:pt x="966" y="973"/>
                  </a:cubicBezTo>
                  <a:lnTo>
                    <a:pt x="966" y="1437"/>
                  </a:lnTo>
                  <a:lnTo>
                    <a:pt x="289" y="1437"/>
                  </a:lnTo>
                  <a:cubicBezTo>
                    <a:pt x="138" y="1437"/>
                    <a:pt x="1" y="1563"/>
                    <a:pt x="1" y="1726"/>
                  </a:cubicBezTo>
                  <a:lnTo>
                    <a:pt x="1" y="3107"/>
                  </a:lnTo>
                  <a:cubicBezTo>
                    <a:pt x="1" y="3194"/>
                    <a:pt x="76" y="3257"/>
                    <a:pt x="151" y="3257"/>
                  </a:cubicBezTo>
                  <a:lnTo>
                    <a:pt x="4229" y="3257"/>
                  </a:lnTo>
                  <a:cubicBezTo>
                    <a:pt x="4318" y="3257"/>
                    <a:pt x="4380" y="3194"/>
                    <a:pt x="4380" y="3107"/>
                  </a:cubicBezTo>
                  <a:lnTo>
                    <a:pt x="4380" y="1726"/>
                  </a:lnTo>
                  <a:cubicBezTo>
                    <a:pt x="4380" y="1563"/>
                    <a:pt x="4242" y="1437"/>
                    <a:pt x="4092" y="1437"/>
                  </a:cubicBezTo>
                  <a:lnTo>
                    <a:pt x="3426" y="1437"/>
                  </a:lnTo>
                  <a:lnTo>
                    <a:pt x="3426" y="973"/>
                  </a:lnTo>
                  <a:cubicBezTo>
                    <a:pt x="3426" y="885"/>
                    <a:pt x="3376" y="785"/>
                    <a:pt x="3289" y="734"/>
                  </a:cubicBezTo>
                  <a:lnTo>
                    <a:pt x="2372" y="57"/>
                  </a:lnTo>
                  <a:cubicBezTo>
                    <a:pt x="2316" y="19"/>
                    <a:pt x="2253" y="0"/>
                    <a:pt x="2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1"/>
            <p:cNvSpPr/>
            <p:nvPr/>
          </p:nvSpPr>
          <p:spPr>
            <a:xfrm>
              <a:off x="2028592" y="2005257"/>
              <a:ext cx="358770" cy="446657"/>
            </a:xfrm>
            <a:custGeom>
              <a:rect b="b" l="l" r="r" t="t"/>
              <a:pathLst>
                <a:path extrusionOk="0" h="10078" w="8095">
                  <a:moveTo>
                    <a:pt x="2335" y="327"/>
                  </a:moveTo>
                  <a:lnTo>
                    <a:pt x="4355" y="704"/>
                  </a:lnTo>
                  <a:lnTo>
                    <a:pt x="2335" y="704"/>
                  </a:lnTo>
                  <a:lnTo>
                    <a:pt x="2335" y="327"/>
                  </a:lnTo>
                  <a:close/>
                  <a:moveTo>
                    <a:pt x="5748" y="1005"/>
                  </a:moveTo>
                  <a:lnTo>
                    <a:pt x="5748" y="5535"/>
                  </a:lnTo>
                  <a:lnTo>
                    <a:pt x="289" y="5535"/>
                  </a:lnTo>
                  <a:lnTo>
                    <a:pt x="289" y="1042"/>
                  </a:lnTo>
                  <a:cubicBezTo>
                    <a:pt x="289" y="1017"/>
                    <a:pt x="314" y="1005"/>
                    <a:pt x="327" y="1005"/>
                  </a:cubicBezTo>
                  <a:close/>
                  <a:moveTo>
                    <a:pt x="6752" y="4745"/>
                  </a:moveTo>
                  <a:lnTo>
                    <a:pt x="6752" y="8133"/>
                  </a:lnTo>
                  <a:lnTo>
                    <a:pt x="6049" y="8133"/>
                  </a:lnTo>
                  <a:lnTo>
                    <a:pt x="6049" y="4745"/>
                  </a:lnTo>
                  <a:close/>
                  <a:moveTo>
                    <a:pt x="5748" y="5836"/>
                  </a:moveTo>
                  <a:lnTo>
                    <a:pt x="5748" y="8560"/>
                  </a:lnTo>
                  <a:lnTo>
                    <a:pt x="1757" y="8560"/>
                  </a:lnTo>
                  <a:cubicBezTo>
                    <a:pt x="1669" y="8560"/>
                    <a:pt x="1607" y="8635"/>
                    <a:pt x="1607" y="8710"/>
                  </a:cubicBezTo>
                  <a:cubicBezTo>
                    <a:pt x="1607" y="8798"/>
                    <a:pt x="1669" y="8861"/>
                    <a:pt x="1757" y="8861"/>
                  </a:cubicBezTo>
                  <a:lnTo>
                    <a:pt x="5748" y="8861"/>
                  </a:lnTo>
                  <a:lnTo>
                    <a:pt x="5748" y="9739"/>
                  </a:lnTo>
                  <a:cubicBezTo>
                    <a:pt x="5748" y="9764"/>
                    <a:pt x="5735" y="9776"/>
                    <a:pt x="5710" y="9776"/>
                  </a:cubicBezTo>
                  <a:lnTo>
                    <a:pt x="327" y="9776"/>
                  </a:lnTo>
                  <a:cubicBezTo>
                    <a:pt x="314" y="9776"/>
                    <a:pt x="289" y="9764"/>
                    <a:pt x="289" y="9739"/>
                  </a:cubicBezTo>
                  <a:lnTo>
                    <a:pt x="289" y="8861"/>
                  </a:lnTo>
                  <a:lnTo>
                    <a:pt x="1067" y="8861"/>
                  </a:lnTo>
                  <a:cubicBezTo>
                    <a:pt x="1142" y="8861"/>
                    <a:pt x="1217" y="8798"/>
                    <a:pt x="1217" y="8710"/>
                  </a:cubicBezTo>
                  <a:cubicBezTo>
                    <a:pt x="1217" y="8635"/>
                    <a:pt x="1142" y="8560"/>
                    <a:pt x="1067" y="8560"/>
                  </a:cubicBezTo>
                  <a:lnTo>
                    <a:pt x="289" y="8560"/>
                  </a:lnTo>
                  <a:lnTo>
                    <a:pt x="289" y="5836"/>
                  </a:lnTo>
                  <a:close/>
                  <a:moveTo>
                    <a:pt x="2184" y="1"/>
                  </a:moveTo>
                  <a:cubicBezTo>
                    <a:pt x="2109" y="1"/>
                    <a:pt x="2045" y="51"/>
                    <a:pt x="2045" y="126"/>
                  </a:cubicBezTo>
                  <a:lnTo>
                    <a:pt x="2045" y="138"/>
                  </a:lnTo>
                  <a:lnTo>
                    <a:pt x="2045" y="704"/>
                  </a:lnTo>
                  <a:lnTo>
                    <a:pt x="327" y="704"/>
                  </a:lnTo>
                  <a:cubicBezTo>
                    <a:pt x="151" y="704"/>
                    <a:pt x="0" y="854"/>
                    <a:pt x="0" y="1042"/>
                  </a:cubicBezTo>
                  <a:lnTo>
                    <a:pt x="0" y="9739"/>
                  </a:lnTo>
                  <a:cubicBezTo>
                    <a:pt x="0" y="9927"/>
                    <a:pt x="151" y="10078"/>
                    <a:pt x="327" y="10078"/>
                  </a:cubicBezTo>
                  <a:lnTo>
                    <a:pt x="5710" y="10078"/>
                  </a:lnTo>
                  <a:cubicBezTo>
                    <a:pt x="5899" y="10078"/>
                    <a:pt x="6049" y="9927"/>
                    <a:pt x="6049" y="9739"/>
                  </a:cubicBezTo>
                  <a:lnTo>
                    <a:pt x="6049" y="9363"/>
                  </a:lnTo>
                  <a:lnTo>
                    <a:pt x="7756" y="9363"/>
                  </a:lnTo>
                  <a:cubicBezTo>
                    <a:pt x="7944" y="9363"/>
                    <a:pt x="8094" y="9212"/>
                    <a:pt x="8094" y="9024"/>
                  </a:cubicBezTo>
                  <a:lnTo>
                    <a:pt x="8094" y="2410"/>
                  </a:lnTo>
                  <a:cubicBezTo>
                    <a:pt x="8094" y="2322"/>
                    <a:pt x="8019" y="2260"/>
                    <a:pt x="7944" y="2260"/>
                  </a:cubicBezTo>
                  <a:cubicBezTo>
                    <a:pt x="7856" y="2260"/>
                    <a:pt x="7793" y="2322"/>
                    <a:pt x="7793" y="2410"/>
                  </a:cubicBezTo>
                  <a:lnTo>
                    <a:pt x="7793" y="9024"/>
                  </a:lnTo>
                  <a:cubicBezTo>
                    <a:pt x="7793" y="9049"/>
                    <a:pt x="7781" y="9074"/>
                    <a:pt x="7756" y="9074"/>
                  </a:cubicBezTo>
                  <a:lnTo>
                    <a:pt x="6049" y="9074"/>
                  </a:lnTo>
                  <a:lnTo>
                    <a:pt x="6049" y="8421"/>
                  </a:lnTo>
                  <a:lnTo>
                    <a:pt x="6789" y="8421"/>
                  </a:lnTo>
                  <a:cubicBezTo>
                    <a:pt x="6928" y="8421"/>
                    <a:pt x="7040" y="8309"/>
                    <a:pt x="7040" y="8170"/>
                  </a:cubicBezTo>
                  <a:lnTo>
                    <a:pt x="7040" y="4694"/>
                  </a:lnTo>
                  <a:cubicBezTo>
                    <a:pt x="7040" y="4556"/>
                    <a:pt x="6928" y="4443"/>
                    <a:pt x="6789" y="4443"/>
                  </a:cubicBezTo>
                  <a:lnTo>
                    <a:pt x="6049" y="4443"/>
                  </a:lnTo>
                  <a:lnTo>
                    <a:pt x="6049" y="854"/>
                  </a:lnTo>
                  <a:cubicBezTo>
                    <a:pt x="6049" y="841"/>
                    <a:pt x="6036" y="816"/>
                    <a:pt x="6036" y="804"/>
                  </a:cubicBezTo>
                  <a:cubicBezTo>
                    <a:pt x="6011" y="754"/>
                    <a:pt x="5974" y="716"/>
                    <a:pt x="5924" y="716"/>
                  </a:cubicBezTo>
                  <a:lnTo>
                    <a:pt x="3740" y="289"/>
                  </a:lnTo>
                  <a:lnTo>
                    <a:pt x="7756" y="289"/>
                  </a:lnTo>
                  <a:cubicBezTo>
                    <a:pt x="7781" y="289"/>
                    <a:pt x="7793" y="302"/>
                    <a:pt x="7793" y="327"/>
                  </a:cubicBezTo>
                  <a:lnTo>
                    <a:pt x="7793" y="1720"/>
                  </a:lnTo>
                  <a:cubicBezTo>
                    <a:pt x="7793" y="1795"/>
                    <a:pt x="7856" y="1858"/>
                    <a:pt x="7944" y="1858"/>
                  </a:cubicBezTo>
                  <a:cubicBezTo>
                    <a:pt x="8019" y="1858"/>
                    <a:pt x="8094" y="1795"/>
                    <a:pt x="8094" y="1720"/>
                  </a:cubicBezTo>
                  <a:lnTo>
                    <a:pt x="8094" y="327"/>
                  </a:lnTo>
                  <a:cubicBezTo>
                    <a:pt x="8094" y="138"/>
                    <a:pt x="7944" y="1"/>
                    <a:pt x="7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5" name="Google Shape;2535;p71"/>
          <p:cNvGrpSpPr/>
          <p:nvPr/>
        </p:nvGrpSpPr>
        <p:grpSpPr>
          <a:xfrm>
            <a:off x="5115583" y="3184859"/>
            <a:ext cx="447233" cy="337630"/>
            <a:chOff x="2618145" y="2059771"/>
            <a:chExt cx="447233" cy="337630"/>
          </a:xfrm>
        </p:grpSpPr>
        <p:sp>
          <p:nvSpPr>
            <p:cNvPr id="2536" name="Google Shape;2536;p71"/>
            <p:cNvSpPr/>
            <p:nvPr/>
          </p:nvSpPr>
          <p:spPr>
            <a:xfrm>
              <a:off x="2618145" y="2059771"/>
              <a:ext cx="447233" cy="337630"/>
            </a:xfrm>
            <a:custGeom>
              <a:rect b="b" l="l" r="r" t="t"/>
              <a:pathLst>
                <a:path extrusionOk="0" h="7618" w="10091">
                  <a:moveTo>
                    <a:pt x="5874" y="6413"/>
                  </a:moveTo>
                  <a:lnTo>
                    <a:pt x="5874" y="6639"/>
                  </a:lnTo>
                  <a:cubicBezTo>
                    <a:pt x="5874" y="6677"/>
                    <a:pt x="5836" y="6714"/>
                    <a:pt x="5786" y="6714"/>
                  </a:cubicBezTo>
                  <a:lnTo>
                    <a:pt x="4305" y="6714"/>
                  </a:lnTo>
                  <a:cubicBezTo>
                    <a:pt x="4255" y="6714"/>
                    <a:pt x="4218" y="6677"/>
                    <a:pt x="4218" y="6639"/>
                  </a:cubicBezTo>
                  <a:lnTo>
                    <a:pt x="4218" y="6413"/>
                  </a:lnTo>
                  <a:close/>
                  <a:moveTo>
                    <a:pt x="1393" y="1"/>
                  </a:moveTo>
                  <a:cubicBezTo>
                    <a:pt x="930" y="1"/>
                    <a:pt x="553" y="377"/>
                    <a:pt x="553" y="841"/>
                  </a:cubicBezTo>
                  <a:lnTo>
                    <a:pt x="553" y="5723"/>
                  </a:lnTo>
                  <a:cubicBezTo>
                    <a:pt x="553" y="5874"/>
                    <a:pt x="603" y="6011"/>
                    <a:pt x="679" y="6125"/>
                  </a:cubicBezTo>
                  <a:lnTo>
                    <a:pt x="327" y="6125"/>
                  </a:lnTo>
                  <a:cubicBezTo>
                    <a:pt x="151" y="6125"/>
                    <a:pt x="1" y="6262"/>
                    <a:pt x="1" y="6438"/>
                  </a:cubicBezTo>
                  <a:lnTo>
                    <a:pt x="1" y="6978"/>
                  </a:lnTo>
                  <a:cubicBezTo>
                    <a:pt x="1" y="7330"/>
                    <a:pt x="289" y="7618"/>
                    <a:pt x="640" y="7618"/>
                  </a:cubicBezTo>
                  <a:lnTo>
                    <a:pt x="6000" y="7618"/>
                  </a:lnTo>
                  <a:cubicBezTo>
                    <a:pt x="6087" y="7618"/>
                    <a:pt x="6150" y="7543"/>
                    <a:pt x="6150" y="7467"/>
                  </a:cubicBezTo>
                  <a:cubicBezTo>
                    <a:pt x="6150" y="7380"/>
                    <a:pt x="6087" y="7317"/>
                    <a:pt x="6000" y="7317"/>
                  </a:cubicBezTo>
                  <a:lnTo>
                    <a:pt x="640" y="7317"/>
                  </a:lnTo>
                  <a:cubicBezTo>
                    <a:pt x="453" y="7317"/>
                    <a:pt x="302" y="7166"/>
                    <a:pt x="302" y="6978"/>
                  </a:cubicBezTo>
                  <a:lnTo>
                    <a:pt x="302" y="6438"/>
                  </a:lnTo>
                  <a:cubicBezTo>
                    <a:pt x="302" y="6426"/>
                    <a:pt x="314" y="6413"/>
                    <a:pt x="327" y="6413"/>
                  </a:cubicBezTo>
                  <a:lnTo>
                    <a:pt x="3928" y="6413"/>
                  </a:lnTo>
                  <a:lnTo>
                    <a:pt x="3928" y="6639"/>
                  </a:lnTo>
                  <a:cubicBezTo>
                    <a:pt x="3928" y="6840"/>
                    <a:pt x="4104" y="7015"/>
                    <a:pt x="4305" y="7015"/>
                  </a:cubicBezTo>
                  <a:lnTo>
                    <a:pt x="5786" y="7015"/>
                  </a:lnTo>
                  <a:cubicBezTo>
                    <a:pt x="6000" y="7015"/>
                    <a:pt x="6162" y="6840"/>
                    <a:pt x="6162" y="6639"/>
                  </a:cubicBezTo>
                  <a:lnTo>
                    <a:pt x="6162" y="6413"/>
                  </a:lnTo>
                  <a:lnTo>
                    <a:pt x="9776" y="6413"/>
                  </a:lnTo>
                  <a:cubicBezTo>
                    <a:pt x="9776" y="6413"/>
                    <a:pt x="9790" y="6426"/>
                    <a:pt x="9790" y="6438"/>
                  </a:cubicBezTo>
                  <a:lnTo>
                    <a:pt x="9790" y="6978"/>
                  </a:lnTo>
                  <a:cubicBezTo>
                    <a:pt x="9790" y="7166"/>
                    <a:pt x="9639" y="7317"/>
                    <a:pt x="9450" y="7317"/>
                  </a:cubicBezTo>
                  <a:lnTo>
                    <a:pt x="6689" y="7317"/>
                  </a:lnTo>
                  <a:cubicBezTo>
                    <a:pt x="6614" y="7317"/>
                    <a:pt x="6552" y="7380"/>
                    <a:pt x="6552" y="7467"/>
                  </a:cubicBezTo>
                  <a:cubicBezTo>
                    <a:pt x="6552" y="7543"/>
                    <a:pt x="6614" y="7618"/>
                    <a:pt x="6689" y="7618"/>
                  </a:cubicBezTo>
                  <a:lnTo>
                    <a:pt x="9450" y="7618"/>
                  </a:lnTo>
                  <a:cubicBezTo>
                    <a:pt x="9802" y="7618"/>
                    <a:pt x="10091" y="7330"/>
                    <a:pt x="10091" y="6978"/>
                  </a:cubicBezTo>
                  <a:lnTo>
                    <a:pt x="10091" y="6438"/>
                  </a:lnTo>
                  <a:cubicBezTo>
                    <a:pt x="10091" y="6262"/>
                    <a:pt x="9940" y="6125"/>
                    <a:pt x="9776" y="6125"/>
                  </a:cubicBezTo>
                  <a:lnTo>
                    <a:pt x="9249" y="6125"/>
                  </a:lnTo>
                  <a:cubicBezTo>
                    <a:pt x="9325" y="6011"/>
                    <a:pt x="9375" y="5874"/>
                    <a:pt x="9375" y="5723"/>
                  </a:cubicBezTo>
                  <a:lnTo>
                    <a:pt x="9375" y="841"/>
                  </a:lnTo>
                  <a:cubicBezTo>
                    <a:pt x="9375" y="377"/>
                    <a:pt x="8998" y="1"/>
                    <a:pt x="8522" y="1"/>
                  </a:cubicBezTo>
                  <a:lnTo>
                    <a:pt x="3490" y="1"/>
                  </a:lnTo>
                  <a:cubicBezTo>
                    <a:pt x="3414" y="1"/>
                    <a:pt x="3351" y="63"/>
                    <a:pt x="3351" y="151"/>
                  </a:cubicBezTo>
                  <a:cubicBezTo>
                    <a:pt x="3351" y="227"/>
                    <a:pt x="3414" y="302"/>
                    <a:pt x="3490" y="302"/>
                  </a:cubicBezTo>
                  <a:lnTo>
                    <a:pt x="8522" y="302"/>
                  </a:lnTo>
                  <a:cubicBezTo>
                    <a:pt x="8836" y="302"/>
                    <a:pt x="9074" y="540"/>
                    <a:pt x="9074" y="841"/>
                  </a:cubicBezTo>
                  <a:lnTo>
                    <a:pt x="9074" y="5723"/>
                  </a:lnTo>
                  <a:cubicBezTo>
                    <a:pt x="9074" y="5936"/>
                    <a:pt x="8898" y="6125"/>
                    <a:pt x="8685" y="6125"/>
                  </a:cubicBezTo>
                  <a:lnTo>
                    <a:pt x="1243" y="6125"/>
                  </a:lnTo>
                  <a:cubicBezTo>
                    <a:pt x="1030" y="6125"/>
                    <a:pt x="854" y="5936"/>
                    <a:pt x="854" y="5723"/>
                  </a:cubicBezTo>
                  <a:lnTo>
                    <a:pt x="854" y="841"/>
                  </a:lnTo>
                  <a:cubicBezTo>
                    <a:pt x="854" y="540"/>
                    <a:pt x="1092" y="302"/>
                    <a:pt x="1393" y="302"/>
                  </a:cubicBezTo>
                  <a:lnTo>
                    <a:pt x="2799" y="302"/>
                  </a:lnTo>
                  <a:cubicBezTo>
                    <a:pt x="2887" y="302"/>
                    <a:pt x="2950" y="227"/>
                    <a:pt x="2950" y="151"/>
                  </a:cubicBezTo>
                  <a:cubicBezTo>
                    <a:pt x="2950" y="63"/>
                    <a:pt x="2887" y="1"/>
                    <a:pt x="2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1"/>
            <p:cNvSpPr/>
            <p:nvPr/>
          </p:nvSpPr>
          <p:spPr>
            <a:xfrm>
              <a:off x="2668760" y="2087029"/>
              <a:ext cx="338782" cy="229755"/>
            </a:xfrm>
            <a:custGeom>
              <a:rect b="b" l="l" r="r" t="t"/>
              <a:pathLst>
                <a:path extrusionOk="0" h="5184" w="7644">
                  <a:moveTo>
                    <a:pt x="3678" y="301"/>
                  </a:moveTo>
                  <a:lnTo>
                    <a:pt x="3678" y="4882"/>
                  </a:lnTo>
                  <a:lnTo>
                    <a:pt x="340" y="4882"/>
                  </a:lnTo>
                  <a:cubicBezTo>
                    <a:pt x="315" y="4882"/>
                    <a:pt x="302" y="4869"/>
                    <a:pt x="302" y="4844"/>
                  </a:cubicBezTo>
                  <a:lnTo>
                    <a:pt x="302" y="339"/>
                  </a:lnTo>
                  <a:cubicBezTo>
                    <a:pt x="302" y="314"/>
                    <a:pt x="315" y="301"/>
                    <a:pt x="340" y="301"/>
                  </a:cubicBezTo>
                  <a:close/>
                  <a:moveTo>
                    <a:pt x="7304" y="301"/>
                  </a:moveTo>
                  <a:cubicBezTo>
                    <a:pt x="7329" y="301"/>
                    <a:pt x="7342" y="314"/>
                    <a:pt x="7342" y="339"/>
                  </a:cubicBezTo>
                  <a:lnTo>
                    <a:pt x="7342" y="4844"/>
                  </a:lnTo>
                  <a:cubicBezTo>
                    <a:pt x="7342" y="4869"/>
                    <a:pt x="7329" y="4882"/>
                    <a:pt x="7304" y="4882"/>
                  </a:cubicBezTo>
                  <a:lnTo>
                    <a:pt x="3966" y="4882"/>
                  </a:lnTo>
                  <a:lnTo>
                    <a:pt x="3966" y="301"/>
                  </a:lnTo>
                  <a:close/>
                  <a:moveTo>
                    <a:pt x="340" y="0"/>
                  </a:moveTo>
                  <a:cubicBezTo>
                    <a:pt x="151" y="0"/>
                    <a:pt x="0" y="151"/>
                    <a:pt x="0" y="339"/>
                  </a:cubicBezTo>
                  <a:lnTo>
                    <a:pt x="0" y="4844"/>
                  </a:lnTo>
                  <a:cubicBezTo>
                    <a:pt x="0" y="5033"/>
                    <a:pt x="151" y="5184"/>
                    <a:pt x="340" y="5184"/>
                  </a:cubicBezTo>
                  <a:lnTo>
                    <a:pt x="7304" y="5184"/>
                  </a:lnTo>
                  <a:cubicBezTo>
                    <a:pt x="7493" y="5184"/>
                    <a:pt x="7644" y="5033"/>
                    <a:pt x="7644" y="4844"/>
                  </a:cubicBezTo>
                  <a:lnTo>
                    <a:pt x="7644" y="339"/>
                  </a:lnTo>
                  <a:cubicBezTo>
                    <a:pt x="7644" y="151"/>
                    <a:pt x="7493" y="0"/>
                    <a:pt x="7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1"/>
            <p:cNvSpPr/>
            <p:nvPr/>
          </p:nvSpPr>
          <p:spPr>
            <a:xfrm>
              <a:off x="2698277" y="2116502"/>
              <a:ext cx="117359" cy="86823"/>
            </a:xfrm>
            <a:custGeom>
              <a:rect b="b" l="l" r="r" t="t"/>
              <a:pathLst>
                <a:path extrusionOk="0" h="1959" w="2648">
                  <a:moveTo>
                    <a:pt x="1970" y="289"/>
                  </a:moveTo>
                  <a:lnTo>
                    <a:pt x="1317" y="916"/>
                  </a:lnTo>
                  <a:lnTo>
                    <a:pt x="665" y="289"/>
                  </a:lnTo>
                  <a:close/>
                  <a:moveTo>
                    <a:pt x="2346" y="339"/>
                  </a:moveTo>
                  <a:lnTo>
                    <a:pt x="2346" y="1669"/>
                  </a:lnTo>
                  <a:lnTo>
                    <a:pt x="288" y="1669"/>
                  </a:lnTo>
                  <a:lnTo>
                    <a:pt x="288" y="339"/>
                  </a:lnTo>
                  <a:lnTo>
                    <a:pt x="1155" y="1167"/>
                  </a:lnTo>
                  <a:cubicBezTo>
                    <a:pt x="1192" y="1206"/>
                    <a:pt x="1255" y="1231"/>
                    <a:pt x="1317" y="1231"/>
                  </a:cubicBezTo>
                  <a:cubicBezTo>
                    <a:pt x="1380" y="1231"/>
                    <a:pt x="1443" y="1206"/>
                    <a:pt x="1493" y="1167"/>
                  </a:cubicBezTo>
                  <a:lnTo>
                    <a:pt x="2346" y="339"/>
                  </a:lnTo>
                  <a:close/>
                  <a:moveTo>
                    <a:pt x="288" y="1"/>
                  </a:moveTo>
                  <a:cubicBezTo>
                    <a:pt x="126" y="1"/>
                    <a:pt x="0" y="126"/>
                    <a:pt x="0" y="289"/>
                  </a:cubicBezTo>
                  <a:lnTo>
                    <a:pt x="0" y="1669"/>
                  </a:lnTo>
                  <a:cubicBezTo>
                    <a:pt x="0" y="1833"/>
                    <a:pt x="126" y="1959"/>
                    <a:pt x="288" y="1959"/>
                  </a:cubicBezTo>
                  <a:lnTo>
                    <a:pt x="2359" y="1959"/>
                  </a:lnTo>
                  <a:cubicBezTo>
                    <a:pt x="2522" y="1959"/>
                    <a:pt x="2647" y="1833"/>
                    <a:pt x="2647" y="1669"/>
                  </a:cubicBezTo>
                  <a:lnTo>
                    <a:pt x="2647" y="289"/>
                  </a:lnTo>
                  <a:cubicBezTo>
                    <a:pt x="2647" y="126"/>
                    <a:pt x="2522" y="1"/>
                    <a:pt x="2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1"/>
            <p:cNvSpPr/>
            <p:nvPr/>
          </p:nvSpPr>
          <p:spPr>
            <a:xfrm>
              <a:off x="2698277" y="2218838"/>
              <a:ext cx="117359" cy="13429"/>
            </a:xfrm>
            <a:custGeom>
              <a:rect b="b" l="l" r="r" t="t"/>
              <a:pathLst>
                <a:path extrusionOk="0" h="303" w="2648">
                  <a:moveTo>
                    <a:pt x="138" y="1"/>
                  </a:moveTo>
                  <a:cubicBezTo>
                    <a:pt x="62" y="1"/>
                    <a:pt x="0" y="63"/>
                    <a:pt x="0" y="152"/>
                  </a:cubicBezTo>
                  <a:cubicBezTo>
                    <a:pt x="0" y="227"/>
                    <a:pt x="62" y="302"/>
                    <a:pt x="138" y="302"/>
                  </a:cubicBezTo>
                  <a:lnTo>
                    <a:pt x="2497" y="302"/>
                  </a:lnTo>
                  <a:cubicBezTo>
                    <a:pt x="2585" y="302"/>
                    <a:pt x="2647" y="227"/>
                    <a:pt x="2647" y="152"/>
                  </a:cubicBezTo>
                  <a:cubicBezTo>
                    <a:pt x="2647" y="63"/>
                    <a:pt x="2585" y="1"/>
                    <a:pt x="2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1"/>
            <p:cNvSpPr/>
            <p:nvPr/>
          </p:nvSpPr>
          <p:spPr>
            <a:xfrm>
              <a:off x="2781689" y="2246671"/>
              <a:ext cx="33949" cy="12808"/>
            </a:xfrm>
            <a:custGeom>
              <a:rect b="b" l="l" r="r" t="t"/>
              <a:pathLst>
                <a:path extrusionOk="0" h="289" w="766">
                  <a:moveTo>
                    <a:pt x="151" y="0"/>
                  </a:moveTo>
                  <a:cubicBezTo>
                    <a:pt x="63" y="0"/>
                    <a:pt x="0" y="63"/>
                    <a:pt x="0" y="151"/>
                  </a:cubicBezTo>
                  <a:cubicBezTo>
                    <a:pt x="0" y="226"/>
                    <a:pt x="63" y="289"/>
                    <a:pt x="151" y="289"/>
                  </a:cubicBezTo>
                  <a:lnTo>
                    <a:pt x="615" y="289"/>
                  </a:lnTo>
                  <a:cubicBezTo>
                    <a:pt x="703" y="289"/>
                    <a:pt x="765" y="226"/>
                    <a:pt x="765" y="151"/>
                  </a:cubicBezTo>
                  <a:cubicBezTo>
                    <a:pt x="765" y="63"/>
                    <a:pt x="703" y="0"/>
                    <a:pt x="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1"/>
            <p:cNvSpPr/>
            <p:nvPr/>
          </p:nvSpPr>
          <p:spPr>
            <a:xfrm>
              <a:off x="2698277" y="2246671"/>
              <a:ext cx="66170" cy="12808"/>
            </a:xfrm>
            <a:custGeom>
              <a:rect b="b" l="l" r="r" t="t"/>
              <a:pathLst>
                <a:path extrusionOk="0" h="289" w="1493">
                  <a:moveTo>
                    <a:pt x="138" y="0"/>
                  </a:moveTo>
                  <a:cubicBezTo>
                    <a:pt x="62" y="0"/>
                    <a:pt x="0" y="63"/>
                    <a:pt x="0" y="151"/>
                  </a:cubicBezTo>
                  <a:cubicBezTo>
                    <a:pt x="0" y="226"/>
                    <a:pt x="62" y="289"/>
                    <a:pt x="138" y="289"/>
                  </a:cubicBezTo>
                  <a:lnTo>
                    <a:pt x="1342" y="289"/>
                  </a:lnTo>
                  <a:cubicBezTo>
                    <a:pt x="1418" y="289"/>
                    <a:pt x="1493" y="226"/>
                    <a:pt x="1493" y="151"/>
                  </a:cubicBezTo>
                  <a:cubicBezTo>
                    <a:pt x="1493" y="63"/>
                    <a:pt x="1418" y="0"/>
                    <a:pt x="13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1"/>
            <p:cNvSpPr/>
            <p:nvPr/>
          </p:nvSpPr>
          <p:spPr>
            <a:xfrm>
              <a:off x="2698277" y="2274460"/>
              <a:ext cx="117359" cy="12853"/>
            </a:xfrm>
            <a:custGeom>
              <a:rect b="b" l="l" r="r" t="t"/>
              <a:pathLst>
                <a:path extrusionOk="0" h="290" w="2648">
                  <a:moveTo>
                    <a:pt x="138" y="1"/>
                  </a:moveTo>
                  <a:cubicBezTo>
                    <a:pt x="62" y="1"/>
                    <a:pt x="0" y="63"/>
                    <a:pt x="0" y="151"/>
                  </a:cubicBezTo>
                  <a:cubicBezTo>
                    <a:pt x="0" y="227"/>
                    <a:pt x="62" y="289"/>
                    <a:pt x="138" y="289"/>
                  </a:cubicBezTo>
                  <a:lnTo>
                    <a:pt x="2497" y="289"/>
                  </a:lnTo>
                  <a:cubicBezTo>
                    <a:pt x="2585" y="289"/>
                    <a:pt x="2647" y="227"/>
                    <a:pt x="2647" y="151"/>
                  </a:cubicBezTo>
                  <a:cubicBezTo>
                    <a:pt x="2647" y="63"/>
                    <a:pt x="2585" y="1"/>
                    <a:pt x="2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1"/>
            <p:cNvSpPr/>
            <p:nvPr/>
          </p:nvSpPr>
          <p:spPr>
            <a:xfrm>
              <a:off x="2894041" y="2116502"/>
              <a:ext cx="83455" cy="12808"/>
            </a:xfrm>
            <a:custGeom>
              <a:rect b="b" l="l" r="r" t="t"/>
              <a:pathLst>
                <a:path extrusionOk="0" h="289" w="1883">
                  <a:moveTo>
                    <a:pt x="138" y="1"/>
                  </a:moveTo>
                  <a:cubicBezTo>
                    <a:pt x="63" y="1"/>
                    <a:pt x="0" y="63"/>
                    <a:pt x="0" y="151"/>
                  </a:cubicBezTo>
                  <a:cubicBezTo>
                    <a:pt x="0" y="227"/>
                    <a:pt x="63" y="289"/>
                    <a:pt x="138" y="289"/>
                  </a:cubicBezTo>
                  <a:lnTo>
                    <a:pt x="1732" y="289"/>
                  </a:lnTo>
                  <a:cubicBezTo>
                    <a:pt x="1820" y="289"/>
                    <a:pt x="1883" y="227"/>
                    <a:pt x="1883" y="151"/>
                  </a:cubicBezTo>
                  <a:cubicBezTo>
                    <a:pt x="1883" y="63"/>
                    <a:pt x="1820"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1"/>
            <p:cNvSpPr/>
            <p:nvPr/>
          </p:nvSpPr>
          <p:spPr>
            <a:xfrm>
              <a:off x="2858984" y="2148191"/>
              <a:ext cx="118512" cy="12853"/>
            </a:xfrm>
            <a:custGeom>
              <a:rect b="b" l="l" r="r" t="t"/>
              <a:pathLst>
                <a:path extrusionOk="0" h="290" w="2674">
                  <a:moveTo>
                    <a:pt x="151" y="1"/>
                  </a:moveTo>
                  <a:cubicBezTo>
                    <a:pt x="64" y="1"/>
                    <a:pt x="0" y="64"/>
                    <a:pt x="0" y="139"/>
                  </a:cubicBezTo>
                  <a:cubicBezTo>
                    <a:pt x="0" y="227"/>
                    <a:pt x="64" y="290"/>
                    <a:pt x="151" y="290"/>
                  </a:cubicBezTo>
                  <a:lnTo>
                    <a:pt x="2523" y="290"/>
                  </a:lnTo>
                  <a:cubicBezTo>
                    <a:pt x="2611" y="290"/>
                    <a:pt x="2674" y="227"/>
                    <a:pt x="2674" y="139"/>
                  </a:cubicBezTo>
                  <a:cubicBezTo>
                    <a:pt x="2674" y="64"/>
                    <a:pt x="2611"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1"/>
            <p:cNvSpPr/>
            <p:nvPr/>
          </p:nvSpPr>
          <p:spPr>
            <a:xfrm>
              <a:off x="2894041" y="2179348"/>
              <a:ext cx="83455" cy="13385"/>
            </a:xfrm>
            <a:custGeom>
              <a:rect b="b" l="l" r="r" t="t"/>
              <a:pathLst>
                <a:path extrusionOk="0" h="302" w="1883">
                  <a:moveTo>
                    <a:pt x="138" y="0"/>
                  </a:moveTo>
                  <a:cubicBezTo>
                    <a:pt x="63" y="0"/>
                    <a:pt x="0" y="76"/>
                    <a:pt x="0" y="151"/>
                  </a:cubicBezTo>
                  <a:cubicBezTo>
                    <a:pt x="0" y="239"/>
                    <a:pt x="63" y="302"/>
                    <a:pt x="138" y="302"/>
                  </a:cubicBezTo>
                  <a:lnTo>
                    <a:pt x="1732" y="302"/>
                  </a:lnTo>
                  <a:cubicBezTo>
                    <a:pt x="1820" y="302"/>
                    <a:pt x="1883" y="239"/>
                    <a:pt x="1883" y="151"/>
                  </a:cubicBezTo>
                  <a:cubicBezTo>
                    <a:pt x="1883" y="76"/>
                    <a:pt x="1820"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1"/>
            <p:cNvSpPr/>
            <p:nvPr/>
          </p:nvSpPr>
          <p:spPr>
            <a:xfrm>
              <a:off x="2858984" y="2211082"/>
              <a:ext cx="118512" cy="13385"/>
            </a:xfrm>
            <a:custGeom>
              <a:rect b="b" l="l" r="r" t="t"/>
              <a:pathLst>
                <a:path extrusionOk="0" h="302" w="2674">
                  <a:moveTo>
                    <a:pt x="151" y="0"/>
                  </a:moveTo>
                  <a:cubicBezTo>
                    <a:pt x="64" y="0"/>
                    <a:pt x="0" y="62"/>
                    <a:pt x="0" y="151"/>
                  </a:cubicBezTo>
                  <a:cubicBezTo>
                    <a:pt x="0" y="226"/>
                    <a:pt x="64" y="301"/>
                    <a:pt x="151" y="301"/>
                  </a:cubicBezTo>
                  <a:lnTo>
                    <a:pt x="2523" y="301"/>
                  </a:lnTo>
                  <a:cubicBezTo>
                    <a:pt x="2611" y="301"/>
                    <a:pt x="2674" y="226"/>
                    <a:pt x="2674" y="151"/>
                  </a:cubicBezTo>
                  <a:cubicBezTo>
                    <a:pt x="2674" y="62"/>
                    <a:pt x="2611" y="0"/>
                    <a:pt x="2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1"/>
            <p:cNvSpPr/>
            <p:nvPr/>
          </p:nvSpPr>
          <p:spPr>
            <a:xfrm>
              <a:off x="2894041" y="2242771"/>
              <a:ext cx="83455" cy="13385"/>
            </a:xfrm>
            <a:custGeom>
              <a:rect b="b" l="l" r="r" t="t"/>
              <a:pathLst>
                <a:path extrusionOk="0" h="302" w="1883">
                  <a:moveTo>
                    <a:pt x="138" y="0"/>
                  </a:moveTo>
                  <a:cubicBezTo>
                    <a:pt x="63" y="0"/>
                    <a:pt x="0" y="63"/>
                    <a:pt x="0" y="151"/>
                  </a:cubicBezTo>
                  <a:cubicBezTo>
                    <a:pt x="0" y="226"/>
                    <a:pt x="63" y="301"/>
                    <a:pt x="138" y="301"/>
                  </a:cubicBezTo>
                  <a:lnTo>
                    <a:pt x="1732" y="301"/>
                  </a:lnTo>
                  <a:cubicBezTo>
                    <a:pt x="1820" y="301"/>
                    <a:pt x="1883" y="226"/>
                    <a:pt x="1883" y="151"/>
                  </a:cubicBezTo>
                  <a:cubicBezTo>
                    <a:pt x="1883" y="63"/>
                    <a:pt x="1820"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1"/>
            <p:cNvSpPr/>
            <p:nvPr/>
          </p:nvSpPr>
          <p:spPr>
            <a:xfrm>
              <a:off x="2858984" y="2274460"/>
              <a:ext cx="118512" cy="12853"/>
            </a:xfrm>
            <a:custGeom>
              <a:rect b="b" l="l" r="r" t="t"/>
              <a:pathLst>
                <a:path extrusionOk="0" h="290" w="2674">
                  <a:moveTo>
                    <a:pt x="151" y="1"/>
                  </a:moveTo>
                  <a:cubicBezTo>
                    <a:pt x="64" y="1"/>
                    <a:pt x="0" y="63"/>
                    <a:pt x="0" y="151"/>
                  </a:cubicBezTo>
                  <a:cubicBezTo>
                    <a:pt x="0" y="227"/>
                    <a:pt x="64" y="289"/>
                    <a:pt x="151" y="289"/>
                  </a:cubicBezTo>
                  <a:lnTo>
                    <a:pt x="2523" y="289"/>
                  </a:lnTo>
                  <a:cubicBezTo>
                    <a:pt x="2611" y="289"/>
                    <a:pt x="2674" y="227"/>
                    <a:pt x="2674" y="151"/>
                  </a:cubicBezTo>
                  <a:cubicBezTo>
                    <a:pt x="2674" y="63"/>
                    <a:pt x="2611"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71"/>
          <p:cNvGrpSpPr/>
          <p:nvPr/>
        </p:nvGrpSpPr>
        <p:grpSpPr>
          <a:xfrm>
            <a:off x="5115875" y="1656370"/>
            <a:ext cx="446657" cy="446657"/>
            <a:chOff x="1350575" y="1356183"/>
            <a:chExt cx="446657" cy="446657"/>
          </a:xfrm>
        </p:grpSpPr>
        <p:sp>
          <p:nvSpPr>
            <p:cNvPr id="2550" name="Google Shape;2550;p71"/>
            <p:cNvSpPr/>
            <p:nvPr/>
          </p:nvSpPr>
          <p:spPr>
            <a:xfrm>
              <a:off x="1350575" y="1356183"/>
              <a:ext cx="446657" cy="446657"/>
            </a:xfrm>
            <a:custGeom>
              <a:rect b="b" l="l" r="r" t="t"/>
              <a:pathLst>
                <a:path extrusionOk="0" h="10078" w="10078">
                  <a:moveTo>
                    <a:pt x="1293" y="1092"/>
                  </a:moveTo>
                  <a:lnTo>
                    <a:pt x="1293" y="1431"/>
                  </a:lnTo>
                  <a:lnTo>
                    <a:pt x="954" y="1431"/>
                  </a:lnTo>
                  <a:cubicBezTo>
                    <a:pt x="803" y="1431"/>
                    <a:pt x="678" y="1544"/>
                    <a:pt x="678" y="1707"/>
                  </a:cubicBezTo>
                  <a:lnTo>
                    <a:pt x="678" y="6715"/>
                  </a:lnTo>
                  <a:lnTo>
                    <a:pt x="289" y="6715"/>
                  </a:lnTo>
                  <a:lnTo>
                    <a:pt x="289" y="1380"/>
                  </a:lnTo>
                  <a:cubicBezTo>
                    <a:pt x="289" y="1218"/>
                    <a:pt x="427" y="1092"/>
                    <a:pt x="577" y="1092"/>
                  </a:cubicBezTo>
                  <a:close/>
                  <a:moveTo>
                    <a:pt x="1293" y="1720"/>
                  </a:moveTo>
                  <a:lnTo>
                    <a:pt x="1293" y="6715"/>
                  </a:lnTo>
                  <a:lnTo>
                    <a:pt x="967" y="6715"/>
                  </a:lnTo>
                  <a:lnTo>
                    <a:pt x="967" y="1720"/>
                  </a:lnTo>
                  <a:close/>
                  <a:moveTo>
                    <a:pt x="8483" y="1305"/>
                  </a:moveTo>
                  <a:lnTo>
                    <a:pt x="8483" y="6715"/>
                  </a:lnTo>
                  <a:lnTo>
                    <a:pt x="1594" y="6715"/>
                  </a:lnTo>
                  <a:lnTo>
                    <a:pt x="1594" y="1305"/>
                  </a:lnTo>
                  <a:close/>
                  <a:moveTo>
                    <a:pt x="9099" y="1720"/>
                  </a:moveTo>
                  <a:lnTo>
                    <a:pt x="9099" y="6715"/>
                  </a:lnTo>
                  <a:lnTo>
                    <a:pt x="8773" y="6715"/>
                  </a:lnTo>
                  <a:lnTo>
                    <a:pt x="8773" y="1720"/>
                  </a:lnTo>
                  <a:close/>
                  <a:moveTo>
                    <a:pt x="9487" y="1092"/>
                  </a:moveTo>
                  <a:cubicBezTo>
                    <a:pt x="9651" y="1092"/>
                    <a:pt x="9777" y="1218"/>
                    <a:pt x="9777" y="1380"/>
                  </a:cubicBezTo>
                  <a:lnTo>
                    <a:pt x="9777" y="6715"/>
                  </a:lnTo>
                  <a:lnTo>
                    <a:pt x="9400" y="6715"/>
                  </a:lnTo>
                  <a:lnTo>
                    <a:pt x="9400" y="1707"/>
                  </a:lnTo>
                  <a:cubicBezTo>
                    <a:pt x="9400" y="1544"/>
                    <a:pt x="9275" y="1431"/>
                    <a:pt x="9111" y="1431"/>
                  </a:cubicBezTo>
                  <a:lnTo>
                    <a:pt x="8773" y="1431"/>
                  </a:lnTo>
                  <a:lnTo>
                    <a:pt x="8773" y="1092"/>
                  </a:lnTo>
                  <a:close/>
                  <a:moveTo>
                    <a:pt x="9777" y="7016"/>
                  </a:moveTo>
                  <a:lnTo>
                    <a:pt x="9777" y="7404"/>
                  </a:lnTo>
                  <a:cubicBezTo>
                    <a:pt x="9777" y="7555"/>
                    <a:pt x="9651" y="7680"/>
                    <a:pt x="9487" y="7680"/>
                  </a:cubicBezTo>
                  <a:lnTo>
                    <a:pt x="577" y="7680"/>
                  </a:lnTo>
                  <a:cubicBezTo>
                    <a:pt x="427" y="7680"/>
                    <a:pt x="289" y="7555"/>
                    <a:pt x="289" y="7404"/>
                  </a:cubicBezTo>
                  <a:lnTo>
                    <a:pt x="289" y="7016"/>
                  </a:lnTo>
                  <a:close/>
                  <a:moveTo>
                    <a:pt x="6124" y="7982"/>
                  </a:moveTo>
                  <a:lnTo>
                    <a:pt x="6124" y="9049"/>
                  </a:lnTo>
                  <a:lnTo>
                    <a:pt x="3941" y="9049"/>
                  </a:lnTo>
                  <a:lnTo>
                    <a:pt x="3941" y="7982"/>
                  </a:lnTo>
                  <a:close/>
                  <a:moveTo>
                    <a:pt x="1556" y="0"/>
                  </a:moveTo>
                  <a:cubicBezTo>
                    <a:pt x="1406" y="0"/>
                    <a:pt x="1293" y="113"/>
                    <a:pt x="1293" y="264"/>
                  </a:cubicBezTo>
                  <a:lnTo>
                    <a:pt x="1293" y="791"/>
                  </a:lnTo>
                  <a:lnTo>
                    <a:pt x="577" y="791"/>
                  </a:lnTo>
                  <a:cubicBezTo>
                    <a:pt x="264" y="791"/>
                    <a:pt x="0" y="1054"/>
                    <a:pt x="0" y="1380"/>
                  </a:cubicBezTo>
                  <a:lnTo>
                    <a:pt x="0" y="7404"/>
                  </a:lnTo>
                  <a:cubicBezTo>
                    <a:pt x="0" y="7718"/>
                    <a:pt x="264" y="7982"/>
                    <a:pt x="577" y="7982"/>
                  </a:cubicBezTo>
                  <a:lnTo>
                    <a:pt x="3652" y="7982"/>
                  </a:lnTo>
                  <a:lnTo>
                    <a:pt x="3652" y="9049"/>
                  </a:lnTo>
                  <a:lnTo>
                    <a:pt x="2937" y="9049"/>
                  </a:lnTo>
                  <a:cubicBezTo>
                    <a:pt x="2686" y="9049"/>
                    <a:pt x="2485" y="9250"/>
                    <a:pt x="2485" y="9487"/>
                  </a:cubicBezTo>
                  <a:lnTo>
                    <a:pt x="2485" y="9864"/>
                  </a:lnTo>
                  <a:cubicBezTo>
                    <a:pt x="2485" y="9989"/>
                    <a:pt x="2585" y="10078"/>
                    <a:pt x="2711" y="10078"/>
                  </a:cubicBezTo>
                  <a:lnTo>
                    <a:pt x="3288" y="10078"/>
                  </a:lnTo>
                  <a:cubicBezTo>
                    <a:pt x="3363" y="10078"/>
                    <a:pt x="3439" y="10015"/>
                    <a:pt x="3439" y="9939"/>
                  </a:cubicBezTo>
                  <a:cubicBezTo>
                    <a:pt x="3439" y="9852"/>
                    <a:pt x="3363" y="9789"/>
                    <a:pt x="3288" y="9789"/>
                  </a:cubicBezTo>
                  <a:lnTo>
                    <a:pt x="2786" y="9789"/>
                  </a:lnTo>
                  <a:lnTo>
                    <a:pt x="2786" y="9487"/>
                  </a:lnTo>
                  <a:cubicBezTo>
                    <a:pt x="2786" y="9412"/>
                    <a:pt x="2849" y="9337"/>
                    <a:pt x="2937" y="9337"/>
                  </a:cubicBezTo>
                  <a:lnTo>
                    <a:pt x="7128" y="9337"/>
                  </a:lnTo>
                  <a:cubicBezTo>
                    <a:pt x="7216" y="9337"/>
                    <a:pt x="7292" y="9412"/>
                    <a:pt x="7292" y="9487"/>
                  </a:cubicBezTo>
                  <a:lnTo>
                    <a:pt x="7292" y="9789"/>
                  </a:lnTo>
                  <a:lnTo>
                    <a:pt x="3979" y="9789"/>
                  </a:lnTo>
                  <a:cubicBezTo>
                    <a:pt x="3890" y="9789"/>
                    <a:pt x="3828" y="9852"/>
                    <a:pt x="3828" y="9939"/>
                  </a:cubicBezTo>
                  <a:cubicBezTo>
                    <a:pt x="3828" y="10015"/>
                    <a:pt x="3890" y="10078"/>
                    <a:pt x="3979" y="10078"/>
                  </a:cubicBezTo>
                  <a:lnTo>
                    <a:pt x="7367" y="10078"/>
                  </a:lnTo>
                  <a:cubicBezTo>
                    <a:pt x="7480" y="10078"/>
                    <a:pt x="7580" y="9989"/>
                    <a:pt x="7580" y="9864"/>
                  </a:cubicBezTo>
                  <a:lnTo>
                    <a:pt x="7580" y="9487"/>
                  </a:lnTo>
                  <a:cubicBezTo>
                    <a:pt x="7580" y="9250"/>
                    <a:pt x="7379" y="9049"/>
                    <a:pt x="7128" y="9049"/>
                  </a:cubicBezTo>
                  <a:lnTo>
                    <a:pt x="6425" y="9049"/>
                  </a:lnTo>
                  <a:lnTo>
                    <a:pt x="6425" y="7982"/>
                  </a:lnTo>
                  <a:lnTo>
                    <a:pt x="9487" y="7982"/>
                  </a:lnTo>
                  <a:cubicBezTo>
                    <a:pt x="9814" y="7982"/>
                    <a:pt x="10078" y="7718"/>
                    <a:pt x="10078" y="7404"/>
                  </a:cubicBezTo>
                  <a:lnTo>
                    <a:pt x="10078" y="1380"/>
                  </a:lnTo>
                  <a:cubicBezTo>
                    <a:pt x="10078" y="1054"/>
                    <a:pt x="9814" y="791"/>
                    <a:pt x="9487" y="791"/>
                  </a:cubicBezTo>
                  <a:lnTo>
                    <a:pt x="8773" y="791"/>
                  </a:lnTo>
                  <a:lnTo>
                    <a:pt x="8773" y="264"/>
                  </a:lnTo>
                  <a:cubicBezTo>
                    <a:pt x="8773" y="113"/>
                    <a:pt x="8659" y="0"/>
                    <a:pt x="8522" y="0"/>
                  </a:cubicBezTo>
                  <a:lnTo>
                    <a:pt x="7454" y="0"/>
                  </a:lnTo>
                  <a:cubicBezTo>
                    <a:pt x="7379" y="0"/>
                    <a:pt x="7317" y="63"/>
                    <a:pt x="7317" y="151"/>
                  </a:cubicBezTo>
                  <a:cubicBezTo>
                    <a:pt x="7317" y="226"/>
                    <a:pt x="7379" y="301"/>
                    <a:pt x="7454" y="301"/>
                  </a:cubicBezTo>
                  <a:lnTo>
                    <a:pt x="8483" y="301"/>
                  </a:lnTo>
                  <a:lnTo>
                    <a:pt x="8483" y="1017"/>
                  </a:lnTo>
                  <a:lnTo>
                    <a:pt x="1594" y="1017"/>
                  </a:lnTo>
                  <a:lnTo>
                    <a:pt x="1594" y="301"/>
                  </a:lnTo>
                  <a:lnTo>
                    <a:pt x="6777" y="301"/>
                  </a:lnTo>
                  <a:cubicBezTo>
                    <a:pt x="6865" y="301"/>
                    <a:pt x="6927" y="226"/>
                    <a:pt x="6927" y="151"/>
                  </a:cubicBezTo>
                  <a:cubicBezTo>
                    <a:pt x="6927" y="63"/>
                    <a:pt x="6865" y="0"/>
                    <a:pt x="6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1"/>
            <p:cNvSpPr/>
            <p:nvPr/>
          </p:nvSpPr>
          <p:spPr>
            <a:xfrm>
              <a:off x="1450651" y="1440170"/>
              <a:ext cx="245887" cy="52342"/>
            </a:xfrm>
            <a:custGeom>
              <a:rect b="b" l="l" r="r" t="t"/>
              <a:pathLst>
                <a:path extrusionOk="0" h="1181" w="5548">
                  <a:moveTo>
                    <a:pt x="5260" y="302"/>
                  </a:moveTo>
                  <a:lnTo>
                    <a:pt x="5260" y="891"/>
                  </a:lnTo>
                  <a:lnTo>
                    <a:pt x="302" y="891"/>
                  </a:lnTo>
                  <a:lnTo>
                    <a:pt x="302" y="302"/>
                  </a:lnTo>
                  <a:close/>
                  <a:moveTo>
                    <a:pt x="227" y="0"/>
                  </a:moveTo>
                  <a:cubicBezTo>
                    <a:pt x="101" y="0"/>
                    <a:pt x="1" y="101"/>
                    <a:pt x="1" y="226"/>
                  </a:cubicBezTo>
                  <a:lnTo>
                    <a:pt x="1" y="966"/>
                  </a:lnTo>
                  <a:cubicBezTo>
                    <a:pt x="1" y="1080"/>
                    <a:pt x="101" y="1180"/>
                    <a:pt x="227" y="1180"/>
                  </a:cubicBezTo>
                  <a:lnTo>
                    <a:pt x="5335" y="1180"/>
                  </a:lnTo>
                  <a:cubicBezTo>
                    <a:pt x="5447" y="1180"/>
                    <a:pt x="5548" y="1080"/>
                    <a:pt x="5548" y="966"/>
                  </a:cubicBezTo>
                  <a:lnTo>
                    <a:pt x="5548" y="226"/>
                  </a:lnTo>
                  <a:cubicBezTo>
                    <a:pt x="5548" y="101"/>
                    <a:pt x="5447" y="0"/>
                    <a:pt x="5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1"/>
            <p:cNvSpPr/>
            <p:nvPr/>
          </p:nvSpPr>
          <p:spPr>
            <a:xfrm>
              <a:off x="1641983" y="1516933"/>
              <a:ext cx="54558" cy="13385"/>
            </a:xfrm>
            <a:custGeom>
              <a:rect b="b" l="l" r="r" t="t"/>
              <a:pathLst>
                <a:path extrusionOk="0" h="302" w="1231">
                  <a:moveTo>
                    <a:pt x="152" y="0"/>
                  </a:moveTo>
                  <a:cubicBezTo>
                    <a:pt x="76" y="0"/>
                    <a:pt x="1" y="63"/>
                    <a:pt x="1" y="151"/>
                  </a:cubicBezTo>
                  <a:cubicBezTo>
                    <a:pt x="1" y="226"/>
                    <a:pt x="76" y="302"/>
                    <a:pt x="152" y="302"/>
                  </a:cubicBezTo>
                  <a:lnTo>
                    <a:pt x="1093" y="302"/>
                  </a:lnTo>
                  <a:cubicBezTo>
                    <a:pt x="1169" y="302"/>
                    <a:pt x="1231" y="226"/>
                    <a:pt x="1231" y="151"/>
                  </a:cubicBezTo>
                  <a:cubicBezTo>
                    <a:pt x="1231" y="63"/>
                    <a:pt x="1169" y="0"/>
                    <a:pt x="1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1"/>
            <p:cNvSpPr/>
            <p:nvPr/>
          </p:nvSpPr>
          <p:spPr>
            <a:xfrm>
              <a:off x="1450651" y="1516933"/>
              <a:ext cx="174178" cy="13385"/>
            </a:xfrm>
            <a:custGeom>
              <a:rect b="b" l="l" r="r" t="t"/>
              <a:pathLst>
                <a:path extrusionOk="0" h="302" w="3930">
                  <a:moveTo>
                    <a:pt x="152" y="0"/>
                  </a:moveTo>
                  <a:cubicBezTo>
                    <a:pt x="64" y="0"/>
                    <a:pt x="1" y="63"/>
                    <a:pt x="1" y="151"/>
                  </a:cubicBezTo>
                  <a:cubicBezTo>
                    <a:pt x="1" y="226"/>
                    <a:pt x="64" y="302"/>
                    <a:pt x="152" y="302"/>
                  </a:cubicBezTo>
                  <a:lnTo>
                    <a:pt x="3791" y="302"/>
                  </a:lnTo>
                  <a:cubicBezTo>
                    <a:pt x="3866" y="302"/>
                    <a:pt x="3929" y="226"/>
                    <a:pt x="3929" y="151"/>
                  </a:cubicBezTo>
                  <a:cubicBezTo>
                    <a:pt x="3929" y="63"/>
                    <a:pt x="3866" y="0"/>
                    <a:pt x="3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1"/>
            <p:cNvSpPr/>
            <p:nvPr/>
          </p:nvSpPr>
          <p:spPr>
            <a:xfrm>
              <a:off x="1450651" y="1549731"/>
              <a:ext cx="245887" cy="12853"/>
            </a:xfrm>
            <a:custGeom>
              <a:rect b="b" l="l" r="r" t="t"/>
              <a:pathLst>
                <a:path extrusionOk="0" h="290" w="5548">
                  <a:moveTo>
                    <a:pt x="152" y="0"/>
                  </a:moveTo>
                  <a:cubicBezTo>
                    <a:pt x="64" y="0"/>
                    <a:pt x="1" y="64"/>
                    <a:pt x="1" y="139"/>
                  </a:cubicBezTo>
                  <a:cubicBezTo>
                    <a:pt x="1" y="226"/>
                    <a:pt x="64" y="289"/>
                    <a:pt x="152" y="289"/>
                  </a:cubicBezTo>
                  <a:lnTo>
                    <a:pt x="5410" y="289"/>
                  </a:lnTo>
                  <a:cubicBezTo>
                    <a:pt x="5486" y="289"/>
                    <a:pt x="5548" y="226"/>
                    <a:pt x="5548" y="139"/>
                  </a:cubicBezTo>
                  <a:cubicBezTo>
                    <a:pt x="5548" y="64"/>
                    <a:pt x="5486" y="0"/>
                    <a:pt x="5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1"/>
            <p:cNvSpPr/>
            <p:nvPr/>
          </p:nvSpPr>
          <p:spPr>
            <a:xfrm>
              <a:off x="1549663" y="1581996"/>
              <a:ext cx="146876" cy="13385"/>
            </a:xfrm>
            <a:custGeom>
              <a:rect b="b" l="l" r="r" t="t"/>
              <a:pathLst>
                <a:path extrusionOk="0" h="302" w="3314">
                  <a:moveTo>
                    <a:pt x="139" y="0"/>
                  </a:moveTo>
                  <a:cubicBezTo>
                    <a:pt x="64" y="0"/>
                    <a:pt x="1" y="75"/>
                    <a:pt x="1" y="151"/>
                  </a:cubicBezTo>
                  <a:cubicBezTo>
                    <a:pt x="1" y="239"/>
                    <a:pt x="64" y="301"/>
                    <a:pt x="139" y="301"/>
                  </a:cubicBezTo>
                  <a:lnTo>
                    <a:pt x="3176" y="301"/>
                  </a:lnTo>
                  <a:cubicBezTo>
                    <a:pt x="3252" y="301"/>
                    <a:pt x="3314" y="239"/>
                    <a:pt x="3314" y="151"/>
                  </a:cubicBezTo>
                  <a:cubicBezTo>
                    <a:pt x="3314" y="75"/>
                    <a:pt x="3252" y="0"/>
                    <a:pt x="3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1"/>
            <p:cNvSpPr/>
            <p:nvPr/>
          </p:nvSpPr>
          <p:spPr>
            <a:xfrm>
              <a:off x="1450651" y="1581996"/>
              <a:ext cx="81859" cy="13385"/>
            </a:xfrm>
            <a:custGeom>
              <a:rect b="b" l="l" r="r" t="t"/>
              <a:pathLst>
                <a:path extrusionOk="0" h="302" w="1847">
                  <a:moveTo>
                    <a:pt x="152" y="0"/>
                  </a:moveTo>
                  <a:cubicBezTo>
                    <a:pt x="64" y="0"/>
                    <a:pt x="1" y="75"/>
                    <a:pt x="1" y="151"/>
                  </a:cubicBezTo>
                  <a:cubicBezTo>
                    <a:pt x="1" y="239"/>
                    <a:pt x="64" y="301"/>
                    <a:pt x="152" y="301"/>
                  </a:cubicBezTo>
                  <a:lnTo>
                    <a:pt x="1696" y="301"/>
                  </a:lnTo>
                  <a:cubicBezTo>
                    <a:pt x="1771" y="301"/>
                    <a:pt x="1846" y="239"/>
                    <a:pt x="1846" y="151"/>
                  </a:cubicBezTo>
                  <a:cubicBezTo>
                    <a:pt x="1846" y="75"/>
                    <a:pt x="1771"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1"/>
            <p:cNvSpPr/>
            <p:nvPr/>
          </p:nvSpPr>
          <p:spPr>
            <a:xfrm>
              <a:off x="1594161" y="1614837"/>
              <a:ext cx="102379" cy="13385"/>
            </a:xfrm>
            <a:custGeom>
              <a:rect b="b" l="l" r="r" t="t"/>
              <a:pathLst>
                <a:path extrusionOk="0" h="302" w="2310">
                  <a:moveTo>
                    <a:pt x="151" y="0"/>
                  </a:moveTo>
                  <a:cubicBezTo>
                    <a:pt x="76" y="0"/>
                    <a:pt x="1" y="62"/>
                    <a:pt x="1" y="151"/>
                  </a:cubicBezTo>
                  <a:cubicBezTo>
                    <a:pt x="1" y="226"/>
                    <a:pt x="76" y="301"/>
                    <a:pt x="151" y="301"/>
                  </a:cubicBezTo>
                  <a:lnTo>
                    <a:pt x="2172" y="301"/>
                  </a:lnTo>
                  <a:cubicBezTo>
                    <a:pt x="2248" y="301"/>
                    <a:pt x="2310" y="226"/>
                    <a:pt x="2310" y="151"/>
                  </a:cubicBezTo>
                  <a:cubicBezTo>
                    <a:pt x="2310" y="62"/>
                    <a:pt x="2248" y="0"/>
                    <a:pt x="2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1"/>
            <p:cNvSpPr/>
            <p:nvPr/>
          </p:nvSpPr>
          <p:spPr>
            <a:xfrm>
              <a:off x="1450651" y="1614837"/>
              <a:ext cx="126356" cy="13385"/>
            </a:xfrm>
            <a:custGeom>
              <a:rect b="b" l="l" r="r" t="t"/>
              <a:pathLst>
                <a:path extrusionOk="0" h="302" w="2851">
                  <a:moveTo>
                    <a:pt x="152" y="0"/>
                  </a:moveTo>
                  <a:cubicBezTo>
                    <a:pt x="64" y="0"/>
                    <a:pt x="1" y="62"/>
                    <a:pt x="1" y="151"/>
                  </a:cubicBezTo>
                  <a:cubicBezTo>
                    <a:pt x="1" y="226"/>
                    <a:pt x="64" y="301"/>
                    <a:pt x="152" y="301"/>
                  </a:cubicBezTo>
                  <a:lnTo>
                    <a:pt x="2700" y="301"/>
                  </a:lnTo>
                  <a:cubicBezTo>
                    <a:pt x="2787" y="301"/>
                    <a:pt x="2850" y="226"/>
                    <a:pt x="2850" y="151"/>
                  </a:cubicBezTo>
                  <a:cubicBezTo>
                    <a:pt x="2850" y="62"/>
                    <a:pt x="2787" y="0"/>
                    <a:pt x="2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9" name="Google Shape;2559;p71">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1">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1"/>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562" name="Google Shape;2562;p71"/>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563" name="Google Shape;2563;p71">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564" name="Google Shape;2564;p71">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565" name="Google Shape;2565;p71">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566" name="Google Shape;2566;p71">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567" name="Google Shape;2567;p71">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1" name="Shape 2571"/>
        <p:cNvGrpSpPr/>
        <p:nvPr/>
      </p:nvGrpSpPr>
      <p:grpSpPr>
        <a:xfrm>
          <a:off x="0" y="0"/>
          <a:ext cx="0" cy="0"/>
          <a:chOff x="0" y="0"/>
          <a:chExt cx="0" cy="0"/>
        </a:xfrm>
      </p:grpSpPr>
      <p:sp>
        <p:nvSpPr>
          <p:cNvPr id="2572" name="Google Shape;2572;p72"/>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Una línea de tiempo es siempre útil</a:t>
            </a:r>
            <a:endParaRPr/>
          </a:p>
        </p:txBody>
      </p:sp>
      <p:sp>
        <p:nvSpPr>
          <p:cNvPr id="2573" name="Google Shape;2573;p72">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2">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2"/>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576" name="Google Shape;2576;p72"/>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577" name="Google Shape;2577;p72">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578" name="Google Shape;2578;p72">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579" name="Google Shape;2579;p72">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580" name="Google Shape;2580;p72">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581" name="Google Shape;2581;p72">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
        <p:nvSpPr>
          <p:cNvPr id="2582" name="Google Shape;2582;p72"/>
          <p:cNvSpPr txBox="1"/>
          <p:nvPr>
            <p:ph idx="4294967295" type="subTitle"/>
          </p:nvPr>
        </p:nvSpPr>
        <p:spPr>
          <a:xfrm>
            <a:off x="1758238" y="3356825"/>
            <a:ext cx="1548600" cy="3321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sz="2000">
                <a:latin typeface="Lexend Medium"/>
                <a:ea typeface="Lexend Medium"/>
                <a:cs typeface="Lexend Medium"/>
                <a:sym typeface="Lexend Medium"/>
              </a:rPr>
              <a:t>Júpiter</a:t>
            </a:r>
            <a:endParaRPr sz="2000">
              <a:latin typeface="Lexend Medium"/>
              <a:ea typeface="Lexend Medium"/>
              <a:cs typeface="Lexend Medium"/>
              <a:sym typeface="Lexend Medium"/>
            </a:endParaRPr>
          </a:p>
        </p:txBody>
      </p:sp>
      <p:sp>
        <p:nvSpPr>
          <p:cNvPr id="2583" name="Google Shape;2583;p72"/>
          <p:cNvSpPr txBox="1"/>
          <p:nvPr>
            <p:ph idx="4294967295" type="subTitle"/>
          </p:nvPr>
        </p:nvSpPr>
        <p:spPr>
          <a:xfrm>
            <a:off x="1301787" y="3697100"/>
            <a:ext cx="2461500" cy="5727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Es el planeta más grande del sistema solar</a:t>
            </a:r>
            <a:endParaRPr/>
          </a:p>
        </p:txBody>
      </p:sp>
      <p:sp>
        <p:nvSpPr>
          <p:cNvPr id="2584" name="Google Shape;2584;p72"/>
          <p:cNvSpPr txBox="1"/>
          <p:nvPr>
            <p:ph idx="4294967295" type="subTitle"/>
          </p:nvPr>
        </p:nvSpPr>
        <p:spPr>
          <a:xfrm>
            <a:off x="5837163" y="2443860"/>
            <a:ext cx="1548600" cy="3321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sz="2000">
                <a:latin typeface="Lexend Medium"/>
                <a:ea typeface="Lexend Medium"/>
                <a:cs typeface="Lexend Medium"/>
                <a:sym typeface="Lexend Medium"/>
              </a:rPr>
              <a:t>Mercurio</a:t>
            </a:r>
            <a:endParaRPr sz="2000">
              <a:latin typeface="Lexend Medium"/>
              <a:ea typeface="Lexend Medium"/>
              <a:cs typeface="Lexend Medium"/>
              <a:sym typeface="Lexend Medium"/>
            </a:endParaRPr>
          </a:p>
        </p:txBody>
      </p:sp>
      <p:sp>
        <p:nvSpPr>
          <p:cNvPr id="2585" name="Google Shape;2585;p72"/>
          <p:cNvSpPr txBox="1"/>
          <p:nvPr>
            <p:ph idx="4294967295" type="subTitle"/>
          </p:nvPr>
        </p:nvSpPr>
        <p:spPr>
          <a:xfrm>
            <a:off x="5380713" y="2784125"/>
            <a:ext cx="2461500" cy="5727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Mercurio es el planeta más cercano al Sol</a:t>
            </a:r>
            <a:endParaRPr/>
          </a:p>
        </p:txBody>
      </p:sp>
      <p:sp>
        <p:nvSpPr>
          <p:cNvPr id="2586" name="Google Shape;2586;p72"/>
          <p:cNvSpPr txBox="1"/>
          <p:nvPr>
            <p:ph idx="4294967295" type="subTitle"/>
          </p:nvPr>
        </p:nvSpPr>
        <p:spPr>
          <a:xfrm>
            <a:off x="4477513" y="3356837"/>
            <a:ext cx="1548600" cy="3321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sz="2000">
                <a:latin typeface="Lexend Medium"/>
                <a:ea typeface="Lexend Medium"/>
                <a:cs typeface="Lexend Medium"/>
                <a:sym typeface="Lexend Medium"/>
              </a:rPr>
              <a:t>Venus</a:t>
            </a:r>
            <a:endParaRPr sz="2000">
              <a:latin typeface="Lexend Medium"/>
              <a:ea typeface="Lexend Medium"/>
              <a:cs typeface="Lexend Medium"/>
              <a:sym typeface="Lexend Medium"/>
            </a:endParaRPr>
          </a:p>
        </p:txBody>
      </p:sp>
      <p:sp>
        <p:nvSpPr>
          <p:cNvPr id="2587" name="Google Shape;2587;p72"/>
          <p:cNvSpPr txBox="1"/>
          <p:nvPr>
            <p:ph idx="4294967295" type="subTitle"/>
          </p:nvPr>
        </p:nvSpPr>
        <p:spPr>
          <a:xfrm>
            <a:off x="4021063" y="3697100"/>
            <a:ext cx="2461500" cy="5727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Es el segundo planeta más cercano al Sol</a:t>
            </a:r>
            <a:endParaRPr/>
          </a:p>
        </p:txBody>
      </p:sp>
      <p:sp>
        <p:nvSpPr>
          <p:cNvPr id="2588" name="Google Shape;2588;p72"/>
          <p:cNvSpPr txBox="1"/>
          <p:nvPr>
            <p:ph idx="4294967295" type="subTitle"/>
          </p:nvPr>
        </p:nvSpPr>
        <p:spPr>
          <a:xfrm>
            <a:off x="3117888" y="2443850"/>
            <a:ext cx="1548600" cy="3321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sz="2000">
                <a:latin typeface="Lexend Medium"/>
                <a:ea typeface="Lexend Medium"/>
                <a:cs typeface="Lexend Medium"/>
                <a:sym typeface="Lexend Medium"/>
              </a:rPr>
              <a:t>Marte</a:t>
            </a:r>
            <a:endParaRPr sz="2000">
              <a:latin typeface="Lexend Medium"/>
              <a:ea typeface="Lexend Medium"/>
              <a:cs typeface="Lexend Medium"/>
              <a:sym typeface="Lexend Medium"/>
            </a:endParaRPr>
          </a:p>
        </p:txBody>
      </p:sp>
      <p:sp>
        <p:nvSpPr>
          <p:cNvPr id="2589" name="Google Shape;2589;p72"/>
          <p:cNvSpPr txBox="1"/>
          <p:nvPr>
            <p:ph idx="4294967295" type="subTitle"/>
          </p:nvPr>
        </p:nvSpPr>
        <p:spPr>
          <a:xfrm>
            <a:off x="2661437" y="2784125"/>
            <a:ext cx="2461500" cy="5727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A pesar de ser rojo, es un planeta muy frío</a:t>
            </a:r>
            <a:endParaRPr/>
          </a:p>
        </p:txBody>
      </p:sp>
      <p:sp>
        <p:nvSpPr>
          <p:cNvPr id="2590" name="Google Shape;2590;p72"/>
          <p:cNvSpPr/>
          <p:nvPr/>
        </p:nvSpPr>
        <p:spPr>
          <a:xfrm rot="5400000">
            <a:off x="2119887" y="154714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2"/>
          <p:cNvSpPr/>
          <p:nvPr/>
        </p:nvSpPr>
        <p:spPr>
          <a:xfrm rot="5400000">
            <a:off x="3479537" y="154714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2"/>
          <p:cNvSpPr/>
          <p:nvPr/>
        </p:nvSpPr>
        <p:spPr>
          <a:xfrm rot="5400000">
            <a:off x="4839163" y="154714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2"/>
          <p:cNvSpPr/>
          <p:nvPr/>
        </p:nvSpPr>
        <p:spPr>
          <a:xfrm rot="5400000">
            <a:off x="6198813" y="154714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4" name="Google Shape;2594;p72"/>
          <p:cNvGrpSpPr/>
          <p:nvPr/>
        </p:nvGrpSpPr>
        <p:grpSpPr>
          <a:xfrm>
            <a:off x="2359534" y="1656369"/>
            <a:ext cx="346006" cy="446657"/>
            <a:chOff x="3302811" y="2653800"/>
            <a:chExt cx="346006" cy="446657"/>
          </a:xfrm>
        </p:grpSpPr>
        <p:sp>
          <p:nvSpPr>
            <p:cNvPr id="2595" name="Google Shape;2595;p72"/>
            <p:cNvSpPr/>
            <p:nvPr/>
          </p:nvSpPr>
          <p:spPr>
            <a:xfrm>
              <a:off x="3440249" y="3001982"/>
              <a:ext cx="95687" cy="13385"/>
            </a:xfrm>
            <a:custGeom>
              <a:rect b="b" l="l" r="r" t="t"/>
              <a:pathLst>
                <a:path extrusionOk="0" h="302" w="2159">
                  <a:moveTo>
                    <a:pt x="151" y="1"/>
                  </a:moveTo>
                  <a:cubicBezTo>
                    <a:pt x="75" y="1"/>
                    <a:pt x="0" y="63"/>
                    <a:pt x="0" y="151"/>
                  </a:cubicBezTo>
                  <a:cubicBezTo>
                    <a:pt x="0" y="227"/>
                    <a:pt x="75" y="302"/>
                    <a:pt x="151" y="302"/>
                  </a:cubicBezTo>
                  <a:lnTo>
                    <a:pt x="2020" y="302"/>
                  </a:lnTo>
                  <a:cubicBezTo>
                    <a:pt x="2095" y="302"/>
                    <a:pt x="2159" y="227"/>
                    <a:pt x="2159" y="151"/>
                  </a:cubicBezTo>
                  <a:cubicBezTo>
                    <a:pt x="2159" y="63"/>
                    <a:pt x="2095" y="1"/>
                    <a:pt x="2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2"/>
            <p:cNvSpPr/>
            <p:nvPr/>
          </p:nvSpPr>
          <p:spPr>
            <a:xfrm>
              <a:off x="3302811" y="2653800"/>
              <a:ext cx="346006" cy="446657"/>
            </a:xfrm>
            <a:custGeom>
              <a:rect b="b" l="l" r="r" t="t"/>
              <a:pathLst>
                <a:path extrusionOk="0" h="10078" w="7807">
                  <a:moveTo>
                    <a:pt x="993" y="1494"/>
                  </a:moveTo>
                  <a:cubicBezTo>
                    <a:pt x="1068" y="1494"/>
                    <a:pt x="1130" y="1557"/>
                    <a:pt x="1130" y="1619"/>
                  </a:cubicBezTo>
                  <a:cubicBezTo>
                    <a:pt x="1130" y="1694"/>
                    <a:pt x="1068" y="1758"/>
                    <a:pt x="993" y="1758"/>
                  </a:cubicBezTo>
                  <a:lnTo>
                    <a:pt x="428" y="1758"/>
                  </a:lnTo>
                  <a:cubicBezTo>
                    <a:pt x="365" y="1758"/>
                    <a:pt x="302" y="1694"/>
                    <a:pt x="302" y="1619"/>
                  </a:cubicBezTo>
                  <a:cubicBezTo>
                    <a:pt x="302" y="1557"/>
                    <a:pt x="365" y="1494"/>
                    <a:pt x="428" y="1494"/>
                  </a:cubicBezTo>
                  <a:close/>
                  <a:moveTo>
                    <a:pt x="993" y="3200"/>
                  </a:moveTo>
                  <a:cubicBezTo>
                    <a:pt x="1068" y="3200"/>
                    <a:pt x="1130" y="3264"/>
                    <a:pt x="1130" y="3339"/>
                  </a:cubicBezTo>
                  <a:cubicBezTo>
                    <a:pt x="1130" y="3401"/>
                    <a:pt x="1068" y="3464"/>
                    <a:pt x="993" y="3464"/>
                  </a:cubicBezTo>
                  <a:lnTo>
                    <a:pt x="428" y="3464"/>
                  </a:lnTo>
                  <a:cubicBezTo>
                    <a:pt x="365" y="3464"/>
                    <a:pt x="302" y="3401"/>
                    <a:pt x="302" y="3339"/>
                  </a:cubicBezTo>
                  <a:cubicBezTo>
                    <a:pt x="302" y="3264"/>
                    <a:pt x="365" y="3200"/>
                    <a:pt x="428" y="3200"/>
                  </a:cubicBezTo>
                  <a:close/>
                  <a:moveTo>
                    <a:pt x="993" y="4907"/>
                  </a:moveTo>
                  <a:cubicBezTo>
                    <a:pt x="1068" y="4907"/>
                    <a:pt x="1130" y="4970"/>
                    <a:pt x="1130" y="5046"/>
                  </a:cubicBezTo>
                  <a:cubicBezTo>
                    <a:pt x="1130" y="5121"/>
                    <a:pt x="1068" y="5171"/>
                    <a:pt x="993" y="5171"/>
                  </a:cubicBezTo>
                  <a:lnTo>
                    <a:pt x="428" y="5171"/>
                  </a:lnTo>
                  <a:cubicBezTo>
                    <a:pt x="365" y="5171"/>
                    <a:pt x="302" y="5121"/>
                    <a:pt x="302" y="5046"/>
                  </a:cubicBezTo>
                  <a:cubicBezTo>
                    <a:pt x="302" y="4970"/>
                    <a:pt x="365" y="4907"/>
                    <a:pt x="428" y="4907"/>
                  </a:cubicBezTo>
                  <a:close/>
                  <a:moveTo>
                    <a:pt x="993" y="6614"/>
                  </a:moveTo>
                  <a:cubicBezTo>
                    <a:pt x="1068" y="6614"/>
                    <a:pt x="1130" y="6677"/>
                    <a:pt x="1130" y="6752"/>
                  </a:cubicBezTo>
                  <a:cubicBezTo>
                    <a:pt x="1130" y="6828"/>
                    <a:pt x="1068" y="6878"/>
                    <a:pt x="993" y="6878"/>
                  </a:cubicBezTo>
                  <a:lnTo>
                    <a:pt x="428" y="6878"/>
                  </a:lnTo>
                  <a:cubicBezTo>
                    <a:pt x="365" y="6878"/>
                    <a:pt x="302" y="6828"/>
                    <a:pt x="302" y="6752"/>
                  </a:cubicBezTo>
                  <a:cubicBezTo>
                    <a:pt x="302" y="6677"/>
                    <a:pt x="365" y="6614"/>
                    <a:pt x="428" y="6614"/>
                  </a:cubicBezTo>
                  <a:close/>
                  <a:moveTo>
                    <a:pt x="993" y="8334"/>
                  </a:moveTo>
                  <a:cubicBezTo>
                    <a:pt x="1068" y="8334"/>
                    <a:pt x="1130" y="8384"/>
                    <a:pt x="1130" y="8459"/>
                  </a:cubicBezTo>
                  <a:cubicBezTo>
                    <a:pt x="1130" y="8534"/>
                    <a:pt x="1068" y="8597"/>
                    <a:pt x="993" y="8597"/>
                  </a:cubicBezTo>
                  <a:lnTo>
                    <a:pt x="428" y="8597"/>
                  </a:lnTo>
                  <a:cubicBezTo>
                    <a:pt x="365" y="8597"/>
                    <a:pt x="302" y="8534"/>
                    <a:pt x="302" y="8459"/>
                  </a:cubicBezTo>
                  <a:cubicBezTo>
                    <a:pt x="302" y="8384"/>
                    <a:pt x="365" y="8334"/>
                    <a:pt x="428" y="8334"/>
                  </a:cubicBezTo>
                  <a:close/>
                  <a:moveTo>
                    <a:pt x="1018" y="1"/>
                  </a:moveTo>
                  <a:cubicBezTo>
                    <a:pt x="767" y="1"/>
                    <a:pt x="566" y="201"/>
                    <a:pt x="566" y="452"/>
                  </a:cubicBezTo>
                  <a:lnTo>
                    <a:pt x="566" y="1192"/>
                  </a:lnTo>
                  <a:lnTo>
                    <a:pt x="428" y="1192"/>
                  </a:lnTo>
                  <a:cubicBezTo>
                    <a:pt x="202" y="1192"/>
                    <a:pt x="1" y="1393"/>
                    <a:pt x="1" y="1619"/>
                  </a:cubicBezTo>
                  <a:cubicBezTo>
                    <a:pt x="1" y="1858"/>
                    <a:pt x="202" y="2046"/>
                    <a:pt x="428" y="2046"/>
                  </a:cubicBezTo>
                  <a:lnTo>
                    <a:pt x="566" y="2046"/>
                  </a:lnTo>
                  <a:lnTo>
                    <a:pt x="566" y="2912"/>
                  </a:lnTo>
                  <a:lnTo>
                    <a:pt x="428" y="2912"/>
                  </a:lnTo>
                  <a:cubicBezTo>
                    <a:pt x="202" y="2912"/>
                    <a:pt x="1" y="3100"/>
                    <a:pt x="1" y="3339"/>
                  </a:cubicBezTo>
                  <a:cubicBezTo>
                    <a:pt x="1" y="3565"/>
                    <a:pt x="202" y="3766"/>
                    <a:pt x="428" y="3766"/>
                  </a:cubicBezTo>
                  <a:lnTo>
                    <a:pt x="566" y="3766"/>
                  </a:lnTo>
                  <a:lnTo>
                    <a:pt x="566" y="4619"/>
                  </a:lnTo>
                  <a:lnTo>
                    <a:pt x="428" y="4619"/>
                  </a:lnTo>
                  <a:cubicBezTo>
                    <a:pt x="202" y="4619"/>
                    <a:pt x="1" y="4807"/>
                    <a:pt x="1" y="5046"/>
                  </a:cubicBezTo>
                  <a:cubicBezTo>
                    <a:pt x="1" y="5284"/>
                    <a:pt x="202" y="5472"/>
                    <a:pt x="428" y="5472"/>
                  </a:cubicBezTo>
                  <a:lnTo>
                    <a:pt x="566" y="5472"/>
                  </a:lnTo>
                  <a:lnTo>
                    <a:pt x="566" y="6326"/>
                  </a:lnTo>
                  <a:lnTo>
                    <a:pt x="428" y="6326"/>
                  </a:lnTo>
                  <a:cubicBezTo>
                    <a:pt x="202" y="6326"/>
                    <a:pt x="1" y="6513"/>
                    <a:pt x="1" y="6752"/>
                  </a:cubicBezTo>
                  <a:cubicBezTo>
                    <a:pt x="1" y="6990"/>
                    <a:pt x="202" y="7179"/>
                    <a:pt x="428" y="7179"/>
                  </a:cubicBezTo>
                  <a:lnTo>
                    <a:pt x="566" y="7179"/>
                  </a:lnTo>
                  <a:lnTo>
                    <a:pt x="566" y="8032"/>
                  </a:lnTo>
                  <a:lnTo>
                    <a:pt x="428" y="8032"/>
                  </a:lnTo>
                  <a:cubicBezTo>
                    <a:pt x="202" y="8032"/>
                    <a:pt x="1" y="8220"/>
                    <a:pt x="1" y="8459"/>
                  </a:cubicBezTo>
                  <a:cubicBezTo>
                    <a:pt x="1" y="8697"/>
                    <a:pt x="202" y="8886"/>
                    <a:pt x="428" y="8886"/>
                  </a:cubicBezTo>
                  <a:lnTo>
                    <a:pt x="566" y="8886"/>
                  </a:lnTo>
                  <a:lnTo>
                    <a:pt x="566" y="9626"/>
                  </a:lnTo>
                  <a:cubicBezTo>
                    <a:pt x="566" y="9877"/>
                    <a:pt x="767" y="10078"/>
                    <a:pt x="1018" y="10078"/>
                  </a:cubicBezTo>
                  <a:lnTo>
                    <a:pt x="5698" y="10078"/>
                  </a:lnTo>
                  <a:cubicBezTo>
                    <a:pt x="5787" y="10078"/>
                    <a:pt x="5849" y="10015"/>
                    <a:pt x="5849" y="9940"/>
                  </a:cubicBezTo>
                  <a:cubicBezTo>
                    <a:pt x="5849" y="9852"/>
                    <a:pt x="5787" y="9789"/>
                    <a:pt x="5698" y="9789"/>
                  </a:cubicBezTo>
                  <a:lnTo>
                    <a:pt x="1018" y="9789"/>
                  </a:lnTo>
                  <a:cubicBezTo>
                    <a:pt x="930" y="9789"/>
                    <a:pt x="867" y="9714"/>
                    <a:pt x="867" y="9626"/>
                  </a:cubicBezTo>
                  <a:lnTo>
                    <a:pt x="867" y="8886"/>
                  </a:lnTo>
                  <a:lnTo>
                    <a:pt x="993" y="8886"/>
                  </a:lnTo>
                  <a:cubicBezTo>
                    <a:pt x="1231" y="8886"/>
                    <a:pt x="1419" y="8697"/>
                    <a:pt x="1419" y="8459"/>
                  </a:cubicBezTo>
                  <a:cubicBezTo>
                    <a:pt x="1419" y="8220"/>
                    <a:pt x="1231" y="8032"/>
                    <a:pt x="993" y="8032"/>
                  </a:cubicBezTo>
                  <a:lnTo>
                    <a:pt x="867" y="8032"/>
                  </a:lnTo>
                  <a:lnTo>
                    <a:pt x="867" y="7179"/>
                  </a:lnTo>
                  <a:lnTo>
                    <a:pt x="993" y="7179"/>
                  </a:lnTo>
                  <a:cubicBezTo>
                    <a:pt x="1231" y="7179"/>
                    <a:pt x="1419" y="6990"/>
                    <a:pt x="1419" y="6752"/>
                  </a:cubicBezTo>
                  <a:cubicBezTo>
                    <a:pt x="1419" y="6513"/>
                    <a:pt x="1231" y="6326"/>
                    <a:pt x="993" y="6326"/>
                  </a:cubicBezTo>
                  <a:lnTo>
                    <a:pt x="867" y="6326"/>
                  </a:lnTo>
                  <a:lnTo>
                    <a:pt x="867" y="5472"/>
                  </a:lnTo>
                  <a:lnTo>
                    <a:pt x="993" y="5472"/>
                  </a:lnTo>
                  <a:cubicBezTo>
                    <a:pt x="1231" y="5472"/>
                    <a:pt x="1419" y="5284"/>
                    <a:pt x="1419" y="5046"/>
                  </a:cubicBezTo>
                  <a:cubicBezTo>
                    <a:pt x="1419" y="4807"/>
                    <a:pt x="1231" y="4619"/>
                    <a:pt x="993" y="4619"/>
                  </a:cubicBezTo>
                  <a:lnTo>
                    <a:pt x="867" y="4619"/>
                  </a:lnTo>
                  <a:lnTo>
                    <a:pt x="867" y="3766"/>
                  </a:lnTo>
                  <a:lnTo>
                    <a:pt x="993" y="3766"/>
                  </a:lnTo>
                  <a:cubicBezTo>
                    <a:pt x="1231" y="3766"/>
                    <a:pt x="1419" y="3565"/>
                    <a:pt x="1419" y="3339"/>
                  </a:cubicBezTo>
                  <a:cubicBezTo>
                    <a:pt x="1419" y="3100"/>
                    <a:pt x="1231" y="2912"/>
                    <a:pt x="993" y="2912"/>
                  </a:cubicBezTo>
                  <a:lnTo>
                    <a:pt x="867" y="2912"/>
                  </a:lnTo>
                  <a:lnTo>
                    <a:pt x="867" y="2046"/>
                  </a:lnTo>
                  <a:lnTo>
                    <a:pt x="993" y="2046"/>
                  </a:lnTo>
                  <a:cubicBezTo>
                    <a:pt x="1231" y="2046"/>
                    <a:pt x="1419" y="1858"/>
                    <a:pt x="1419" y="1619"/>
                  </a:cubicBezTo>
                  <a:cubicBezTo>
                    <a:pt x="1419" y="1393"/>
                    <a:pt x="1231" y="1192"/>
                    <a:pt x="993" y="1192"/>
                  </a:cubicBezTo>
                  <a:lnTo>
                    <a:pt x="867" y="1192"/>
                  </a:lnTo>
                  <a:lnTo>
                    <a:pt x="867" y="452"/>
                  </a:lnTo>
                  <a:cubicBezTo>
                    <a:pt x="867" y="364"/>
                    <a:pt x="930" y="302"/>
                    <a:pt x="1018" y="302"/>
                  </a:cubicBezTo>
                  <a:lnTo>
                    <a:pt x="7343" y="302"/>
                  </a:lnTo>
                  <a:cubicBezTo>
                    <a:pt x="7430" y="302"/>
                    <a:pt x="7505" y="364"/>
                    <a:pt x="7505" y="452"/>
                  </a:cubicBezTo>
                  <a:lnTo>
                    <a:pt x="7505" y="9626"/>
                  </a:lnTo>
                  <a:cubicBezTo>
                    <a:pt x="7505" y="9714"/>
                    <a:pt x="7430" y="9789"/>
                    <a:pt x="7343" y="9789"/>
                  </a:cubicBezTo>
                  <a:lnTo>
                    <a:pt x="6389" y="9789"/>
                  </a:lnTo>
                  <a:cubicBezTo>
                    <a:pt x="6314" y="9789"/>
                    <a:pt x="6238" y="9852"/>
                    <a:pt x="6238" y="9940"/>
                  </a:cubicBezTo>
                  <a:cubicBezTo>
                    <a:pt x="6238" y="10015"/>
                    <a:pt x="6314" y="10078"/>
                    <a:pt x="6389" y="10078"/>
                  </a:cubicBezTo>
                  <a:lnTo>
                    <a:pt x="7343" y="10078"/>
                  </a:lnTo>
                  <a:cubicBezTo>
                    <a:pt x="7594" y="10078"/>
                    <a:pt x="7807" y="9877"/>
                    <a:pt x="7807" y="9626"/>
                  </a:cubicBezTo>
                  <a:lnTo>
                    <a:pt x="7807" y="452"/>
                  </a:lnTo>
                  <a:cubicBezTo>
                    <a:pt x="7807" y="201"/>
                    <a:pt x="7594" y="1"/>
                    <a:pt x="7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2"/>
            <p:cNvSpPr/>
            <p:nvPr/>
          </p:nvSpPr>
          <p:spPr>
            <a:xfrm>
              <a:off x="3430233" y="2819559"/>
              <a:ext cx="116251" cy="115720"/>
            </a:xfrm>
            <a:custGeom>
              <a:rect b="b" l="l" r="r" t="t"/>
              <a:pathLst>
                <a:path extrusionOk="0" h="2611" w="2623">
                  <a:moveTo>
                    <a:pt x="1305" y="0"/>
                  </a:moveTo>
                  <a:cubicBezTo>
                    <a:pt x="1092" y="0"/>
                    <a:pt x="879" y="51"/>
                    <a:pt x="678" y="151"/>
                  </a:cubicBezTo>
                  <a:cubicBezTo>
                    <a:pt x="615" y="188"/>
                    <a:pt x="590" y="277"/>
                    <a:pt x="628" y="352"/>
                  </a:cubicBezTo>
                  <a:cubicBezTo>
                    <a:pt x="653" y="404"/>
                    <a:pt x="703" y="432"/>
                    <a:pt x="756" y="432"/>
                  </a:cubicBezTo>
                  <a:cubicBezTo>
                    <a:pt x="780" y="432"/>
                    <a:pt x="805" y="426"/>
                    <a:pt x="828" y="414"/>
                  </a:cubicBezTo>
                  <a:cubicBezTo>
                    <a:pt x="966" y="327"/>
                    <a:pt x="1142" y="289"/>
                    <a:pt x="1305" y="289"/>
                  </a:cubicBezTo>
                  <a:cubicBezTo>
                    <a:pt x="1870" y="289"/>
                    <a:pt x="2321" y="740"/>
                    <a:pt x="2321" y="1306"/>
                  </a:cubicBezTo>
                  <a:cubicBezTo>
                    <a:pt x="2321" y="1858"/>
                    <a:pt x="1870" y="2322"/>
                    <a:pt x="1305" y="2322"/>
                  </a:cubicBezTo>
                  <a:cubicBezTo>
                    <a:pt x="753" y="2322"/>
                    <a:pt x="301" y="1858"/>
                    <a:pt x="301" y="1306"/>
                  </a:cubicBezTo>
                  <a:cubicBezTo>
                    <a:pt x="301" y="1142"/>
                    <a:pt x="339" y="979"/>
                    <a:pt x="402" y="841"/>
                  </a:cubicBezTo>
                  <a:cubicBezTo>
                    <a:pt x="439" y="765"/>
                    <a:pt x="414" y="678"/>
                    <a:pt x="339" y="640"/>
                  </a:cubicBezTo>
                  <a:cubicBezTo>
                    <a:pt x="319" y="629"/>
                    <a:pt x="297" y="623"/>
                    <a:pt x="274" y="623"/>
                  </a:cubicBezTo>
                  <a:cubicBezTo>
                    <a:pt x="222" y="623"/>
                    <a:pt x="168" y="651"/>
                    <a:pt x="151" y="703"/>
                  </a:cubicBezTo>
                  <a:cubicBezTo>
                    <a:pt x="50" y="891"/>
                    <a:pt x="0" y="1092"/>
                    <a:pt x="0" y="1306"/>
                  </a:cubicBezTo>
                  <a:cubicBezTo>
                    <a:pt x="0" y="2020"/>
                    <a:pt x="590" y="2611"/>
                    <a:pt x="1305" y="2611"/>
                  </a:cubicBezTo>
                  <a:cubicBezTo>
                    <a:pt x="2033" y="2611"/>
                    <a:pt x="2623" y="2020"/>
                    <a:pt x="2623" y="1306"/>
                  </a:cubicBezTo>
                  <a:cubicBezTo>
                    <a:pt x="2623" y="578"/>
                    <a:pt x="2033" y="0"/>
                    <a:pt x="1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2"/>
            <p:cNvSpPr/>
            <p:nvPr/>
          </p:nvSpPr>
          <p:spPr>
            <a:xfrm>
              <a:off x="3396859" y="2739471"/>
              <a:ext cx="182465" cy="12808"/>
            </a:xfrm>
            <a:custGeom>
              <a:rect b="b" l="l" r="r" t="t"/>
              <a:pathLst>
                <a:path extrusionOk="0" h="289" w="4117">
                  <a:moveTo>
                    <a:pt x="151" y="0"/>
                  </a:moveTo>
                  <a:cubicBezTo>
                    <a:pt x="76" y="0"/>
                    <a:pt x="0" y="63"/>
                    <a:pt x="0" y="151"/>
                  </a:cubicBezTo>
                  <a:cubicBezTo>
                    <a:pt x="0" y="226"/>
                    <a:pt x="76" y="288"/>
                    <a:pt x="151" y="288"/>
                  </a:cubicBezTo>
                  <a:lnTo>
                    <a:pt x="3978" y="288"/>
                  </a:lnTo>
                  <a:cubicBezTo>
                    <a:pt x="4053" y="288"/>
                    <a:pt x="4116" y="226"/>
                    <a:pt x="4116" y="151"/>
                  </a:cubicBezTo>
                  <a:cubicBezTo>
                    <a:pt x="4116" y="63"/>
                    <a:pt x="4053" y="0"/>
                    <a:pt x="3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2"/>
            <p:cNvSpPr/>
            <p:nvPr/>
          </p:nvSpPr>
          <p:spPr>
            <a:xfrm>
              <a:off x="3424072" y="2767260"/>
              <a:ext cx="127996" cy="13385"/>
            </a:xfrm>
            <a:custGeom>
              <a:rect b="b" l="l" r="r" t="t"/>
              <a:pathLst>
                <a:path extrusionOk="0" h="302" w="2888">
                  <a:moveTo>
                    <a:pt x="151" y="1"/>
                  </a:moveTo>
                  <a:cubicBezTo>
                    <a:pt x="64" y="1"/>
                    <a:pt x="1" y="63"/>
                    <a:pt x="1" y="151"/>
                  </a:cubicBezTo>
                  <a:cubicBezTo>
                    <a:pt x="1" y="227"/>
                    <a:pt x="64" y="302"/>
                    <a:pt x="151" y="302"/>
                  </a:cubicBezTo>
                  <a:lnTo>
                    <a:pt x="2750" y="302"/>
                  </a:lnTo>
                  <a:cubicBezTo>
                    <a:pt x="2825" y="302"/>
                    <a:pt x="2887" y="227"/>
                    <a:pt x="2887" y="151"/>
                  </a:cubicBezTo>
                  <a:cubicBezTo>
                    <a:pt x="2887" y="63"/>
                    <a:pt x="2825" y="1"/>
                    <a:pt x="2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0" name="Google Shape;2600;p72"/>
          <p:cNvGrpSpPr/>
          <p:nvPr/>
        </p:nvGrpSpPr>
        <p:grpSpPr>
          <a:xfrm>
            <a:off x="3668570" y="1682784"/>
            <a:ext cx="447233" cy="393828"/>
            <a:chOff x="2618145" y="3329023"/>
            <a:chExt cx="447233" cy="393828"/>
          </a:xfrm>
        </p:grpSpPr>
        <p:sp>
          <p:nvSpPr>
            <p:cNvPr id="2601" name="Google Shape;2601;p72"/>
            <p:cNvSpPr/>
            <p:nvPr/>
          </p:nvSpPr>
          <p:spPr>
            <a:xfrm>
              <a:off x="2618145" y="3329023"/>
              <a:ext cx="447233" cy="393828"/>
            </a:xfrm>
            <a:custGeom>
              <a:rect b="b" l="l" r="r" t="t"/>
              <a:pathLst>
                <a:path extrusionOk="0" h="8886" w="10091">
                  <a:moveTo>
                    <a:pt x="389" y="1"/>
                  </a:moveTo>
                  <a:cubicBezTo>
                    <a:pt x="177" y="1"/>
                    <a:pt x="1" y="177"/>
                    <a:pt x="1" y="377"/>
                  </a:cubicBezTo>
                  <a:lnTo>
                    <a:pt x="1" y="8510"/>
                  </a:lnTo>
                  <a:cubicBezTo>
                    <a:pt x="1" y="8722"/>
                    <a:pt x="177" y="8886"/>
                    <a:pt x="389" y="8886"/>
                  </a:cubicBezTo>
                  <a:lnTo>
                    <a:pt x="9714" y="8886"/>
                  </a:lnTo>
                  <a:cubicBezTo>
                    <a:pt x="9915" y="8886"/>
                    <a:pt x="10091" y="8722"/>
                    <a:pt x="10091" y="8510"/>
                  </a:cubicBezTo>
                  <a:lnTo>
                    <a:pt x="10091" y="6865"/>
                  </a:lnTo>
                  <a:cubicBezTo>
                    <a:pt x="10091" y="6790"/>
                    <a:pt x="10015" y="6714"/>
                    <a:pt x="9940" y="6714"/>
                  </a:cubicBezTo>
                  <a:cubicBezTo>
                    <a:pt x="9865" y="6714"/>
                    <a:pt x="9790" y="6790"/>
                    <a:pt x="9790" y="6865"/>
                  </a:cubicBezTo>
                  <a:lnTo>
                    <a:pt x="9790" y="8510"/>
                  </a:lnTo>
                  <a:cubicBezTo>
                    <a:pt x="9790" y="8560"/>
                    <a:pt x="9751" y="8597"/>
                    <a:pt x="9714" y="8597"/>
                  </a:cubicBezTo>
                  <a:lnTo>
                    <a:pt x="389" y="8597"/>
                  </a:lnTo>
                  <a:cubicBezTo>
                    <a:pt x="339" y="8597"/>
                    <a:pt x="302" y="8560"/>
                    <a:pt x="302" y="8510"/>
                  </a:cubicBezTo>
                  <a:lnTo>
                    <a:pt x="302" y="1695"/>
                  </a:lnTo>
                  <a:lnTo>
                    <a:pt x="9790" y="1695"/>
                  </a:lnTo>
                  <a:lnTo>
                    <a:pt x="9790" y="6187"/>
                  </a:lnTo>
                  <a:cubicBezTo>
                    <a:pt x="9790" y="6276"/>
                    <a:pt x="9865" y="6338"/>
                    <a:pt x="9940" y="6338"/>
                  </a:cubicBezTo>
                  <a:cubicBezTo>
                    <a:pt x="10015" y="6338"/>
                    <a:pt x="10091" y="6276"/>
                    <a:pt x="10091" y="6187"/>
                  </a:cubicBezTo>
                  <a:lnTo>
                    <a:pt x="10091" y="377"/>
                  </a:lnTo>
                  <a:cubicBezTo>
                    <a:pt x="10091" y="177"/>
                    <a:pt x="9915" y="1"/>
                    <a:pt x="9714" y="1"/>
                  </a:cubicBezTo>
                  <a:lnTo>
                    <a:pt x="2799" y="1"/>
                  </a:lnTo>
                  <a:cubicBezTo>
                    <a:pt x="2724" y="1"/>
                    <a:pt x="2661" y="76"/>
                    <a:pt x="2661" y="151"/>
                  </a:cubicBezTo>
                  <a:cubicBezTo>
                    <a:pt x="2661" y="227"/>
                    <a:pt x="2724" y="302"/>
                    <a:pt x="2799" y="302"/>
                  </a:cubicBezTo>
                  <a:lnTo>
                    <a:pt x="9714" y="302"/>
                  </a:lnTo>
                  <a:cubicBezTo>
                    <a:pt x="9751" y="302"/>
                    <a:pt x="9790" y="339"/>
                    <a:pt x="9790" y="377"/>
                  </a:cubicBezTo>
                  <a:lnTo>
                    <a:pt x="9790" y="1406"/>
                  </a:lnTo>
                  <a:lnTo>
                    <a:pt x="302" y="1406"/>
                  </a:lnTo>
                  <a:lnTo>
                    <a:pt x="302" y="377"/>
                  </a:lnTo>
                  <a:cubicBezTo>
                    <a:pt x="302" y="339"/>
                    <a:pt x="339" y="302"/>
                    <a:pt x="389" y="302"/>
                  </a:cubicBezTo>
                  <a:lnTo>
                    <a:pt x="2109" y="302"/>
                  </a:lnTo>
                  <a:cubicBezTo>
                    <a:pt x="2197" y="302"/>
                    <a:pt x="2260" y="227"/>
                    <a:pt x="2260" y="151"/>
                  </a:cubicBezTo>
                  <a:cubicBezTo>
                    <a:pt x="2260" y="76"/>
                    <a:pt x="2197" y="1"/>
                    <a:pt x="2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2"/>
            <p:cNvSpPr/>
            <p:nvPr/>
          </p:nvSpPr>
          <p:spPr>
            <a:xfrm>
              <a:off x="2715474" y="3468101"/>
              <a:ext cx="39578" cy="12808"/>
            </a:xfrm>
            <a:custGeom>
              <a:rect b="b" l="l" r="r" t="t"/>
              <a:pathLst>
                <a:path extrusionOk="0" h="289" w="893">
                  <a:moveTo>
                    <a:pt x="151" y="0"/>
                  </a:moveTo>
                  <a:cubicBezTo>
                    <a:pt x="64" y="0"/>
                    <a:pt x="1" y="63"/>
                    <a:pt x="1" y="151"/>
                  </a:cubicBezTo>
                  <a:cubicBezTo>
                    <a:pt x="1" y="226"/>
                    <a:pt x="64" y="288"/>
                    <a:pt x="151" y="288"/>
                  </a:cubicBezTo>
                  <a:lnTo>
                    <a:pt x="754" y="288"/>
                  </a:lnTo>
                  <a:cubicBezTo>
                    <a:pt x="829" y="288"/>
                    <a:pt x="892" y="226"/>
                    <a:pt x="892" y="151"/>
                  </a:cubicBezTo>
                  <a:cubicBezTo>
                    <a:pt x="892" y="63"/>
                    <a:pt x="829" y="0"/>
                    <a:pt x="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2"/>
            <p:cNvSpPr/>
            <p:nvPr/>
          </p:nvSpPr>
          <p:spPr>
            <a:xfrm>
              <a:off x="2648727" y="3500367"/>
              <a:ext cx="106324" cy="13385"/>
            </a:xfrm>
            <a:custGeom>
              <a:rect b="b" l="l" r="r" t="t"/>
              <a:pathLst>
                <a:path extrusionOk="0" h="302" w="2399">
                  <a:moveTo>
                    <a:pt x="151" y="0"/>
                  </a:moveTo>
                  <a:cubicBezTo>
                    <a:pt x="64" y="0"/>
                    <a:pt x="1" y="75"/>
                    <a:pt x="1" y="151"/>
                  </a:cubicBezTo>
                  <a:cubicBezTo>
                    <a:pt x="1" y="238"/>
                    <a:pt x="64" y="301"/>
                    <a:pt x="151" y="301"/>
                  </a:cubicBezTo>
                  <a:lnTo>
                    <a:pt x="2260" y="301"/>
                  </a:lnTo>
                  <a:cubicBezTo>
                    <a:pt x="2335" y="301"/>
                    <a:pt x="2398" y="238"/>
                    <a:pt x="2398" y="151"/>
                  </a:cubicBezTo>
                  <a:cubicBezTo>
                    <a:pt x="2398" y="75"/>
                    <a:pt x="2335" y="0"/>
                    <a:pt x="2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2"/>
            <p:cNvSpPr/>
            <p:nvPr/>
          </p:nvSpPr>
          <p:spPr>
            <a:xfrm>
              <a:off x="2648727" y="3533164"/>
              <a:ext cx="106324" cy="12853"/>
            </a:xfrm>
            <a:custGeom>
              <a:rect b="b" l="l" r="r" t="t"/>
              <a:pathLst>
                <a:path extrusionOk="0" h="290" w="2399">
                  <a:moveTo>
                    <a:pt x="151" y="0"/>
                  </a:moveTo>
                  <a:cubicBezTo>
                    <a:pt x="64" y="0"/>
                    <a:pt x="1" y="63"/>
                    <a:pt x="1" y="151"/>
                  </a:cubicBezTo>
                  <a:cubicBezTo>
                    <a:pt x="1" y="226"/>
                    <a:pt x="64" y="289"/>
                    <a:pt x="151" y="289"/>
                  </a:cubicBezTo>
                  <a:lnTo>
                    <a:pt x="2260" y="289"/>
                  </a:lnTo>
                  <a:cubicBezTo>
                    <a:pt x="2335" y="289"/>
                    <a:pt x="2398" y="226"/>
                    <a:pt x="2398" y="151"/>
                  </a:cubicBezTo>
                  <a:cubicBezTo>
                    <a:pt x="2398" y="63"/>
                    <a:pt x="2335" y="0"/>
                    <a:pt x="2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2"/>
            <p:cNvSpPr/>
            <p:nvPr/>
          </p:nvSpPr>
          <p:spPr>
            <a:xfrm>
              <a:off x="2648195" y="3427947"/>
              <a:ext cx="56774" cy="53051"/>
            </a:xfrm>
            <a:custGeom>
              <a:rect b="b" l="l" r="r" t="t"/>
              <a:pathLst>
                <a:path extrusionOk="0" h="1197" w="1281">
                  <a:moveTo>
                    <a:pt x="351" y="1"/>
                  </a:moveTo>
                  <a:cubicBezTo>
                    <a:pt x="343" y="1"/>
                    <a:pt x="335" y="1"/>
                    <a:pt x="327" y="3"/>
                  </a:cubicBezTo>
                  <a:cubicBezTo>
                    <a:pt x="252" y="3"/>
                    <a:pt x="188" y="65"/>
                    <a:pt x="176" y="140"/>
                  </a:cubicBezTo>
                  <a:lnTo>
                    <a:pt x="13" y="1019"/>
                  </a:lnTo>
                  <a:cubicBezTo>
                    <a:pt x="1" y="1094"/>
                    <a:pt x="51" y="1169"/>
                    <a:pt x="138" y="1194"/>
                  </a:cubicBezTo>
                  <a:cubicBezTo>
                    <a:pt x="145" y="1196"/>
                    <a:pt x="151" y="1196"/>
                    <a:pt x="158" y="1196"/>
                  </a:cubicBezTo>
                  <a:cubicBezTo>
                    <a:pt x="226" y="1196"/>
                    <a:pt x="290" y="1138"/>
                    <a:pt x="302" y="1069"/>
                  </a:cubicBezTo>
                  <a:lnTo>
                    <a:pt x="377" y="718"/>
                  </a:lnTo>
                  <a:lnTo>
                    <a:pt x="477" y="1082"/>
                  </a:lnTo>
                  <a:cubicBezTo>
                    <a:pt x="503" y="1157"/>
                    <a:pt x="565" y="1194"/>
                    <a:pt x="640" y="1194"/>
                  </a:cubicBezTo>
                  <a:cubicBezTo>
                    <a:pt x="715" y="1194"/>
                    <a:pt x="779" y="1157"/>
                    <a:pt x="804" y="1082"/>
                  </a:cubicBezTo>
                  <a:lnTo>
                    <a:pt x="904" y="718"/>
                  </a:lnTo>
                  <a:lnTo>
                    <a:pt x="966" y="1069"/>
                  </a:lnTo>
                  <a:cubicBezTo>
                    <a:pt x="978" y="1148"/>
                    <a:pt x="1049" y="1196"/>
                    <a:pt x="1118" y="1196"/>
                  </a:cubicBezTo>
                  <a:cubicBezTo>
                    <a:pt x="1126" y="1196"/>
                    <a:pt x="1134" y="1196"/>
                    <a:pt x="1142" y="1194"/>
                  </a:cubicBezTo>
                  <a:cubicBezTo>
                    <a:pt x="1217" y="1169"/>
                    <a:pt x="1281" y="1094"/>
                    <a:pt x="1256" y="1019"/>
                  </a:cubicBezTo>
                  <a:lnTo>
                    <a:pt x="1092" y="140"/>
                  </a:lnTo>
                  <a:cubicBezTo>
                    <a:pt x="1080" y="65"/>
                    <a:pt x="1017" y="3"/>
                    <a:pt x="941" y="3"/>
                  </a:cubicBezTo>
                  <a:cubicBezTo>
                    <a:pt x="854" y="3"/>
                    <a:pt x="791" y="40"/>
                    <a:pt x="766" y="115"/>
                  </a:cubicBezTo>
                  <a:lnTo>
                    <a:pt x="766" y="128"/>
                  </a:lnTo>
                  <a:lnTo>
                    <a:pt x="640" y="580"/>
                  </a:lnTo>
                  <a:lnTo>
                    <a:pt x="503" y="115"/>
                  </a:lnTo>
                  <a:cubicBezTo>
                    <a:pt x="480" y="48"/>
                    <a:pt x="418" y="1"/>
                    <a:pt x="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2"/>
            <p:cNvSpPr/>
            <p:nvPr/>
          </p:nvSpPr>
          <p:spPr>
            <a:xfrm>
              <a:off x="2994694" y="3468101"/>
              <a:ext cx="40065" cy="12808"/>
            </a:xfrm>
            <a:custGeom>
              <a:rect b="b" l="l" r="r" t="t"/>
              <a:pathLst>
                <a:path extrusionOk="0" h="289" w="904">
                  <a:moveTo>
                    <a:pt x="151" y="0"/>
                  </a:moveTo>
                  <a:cubicBezTo>
                    <a:pt x="76" y="0"/>
                    <a:pt x="0" y="63"/>
                    <a:pt x="0" y="151"/>
                  </a:cubicBezTo>
                  <a:cubicBezTo>
                    <a:pt x="0" y="226"/>
                    <a:pt x="76" y="288"/>
                    <a:pt x="151" y="288"/>
                  </a:cubicBezTo>
                  <a:lnTo>
                    <a:pt x="753" y="288"/>
                  </a:lnTo>
                  <a:cubicBezTo>
                    <a:pt x="842" y="288"/>
                    <a:pt x="904" y="226"/>
                    <a:pt x="904" y="151"/>
                  </a:cubicBezTo>
                  <a:cubicBezTo>
                    <a:pt x="904" y="63"/>
                    <a:pt x="842" y="0"/>
                    <a:pt x="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2"/>
            <p:cNvSpPr/>
            <p:nvPr/>
          </p:nvSpPr>
          <p:spPr>
            <a:xfrm>
              <a:off x="2928523" y="3500367"/>
              <a:ext cx="106235" cy="13385"/>
            </a:xfrm>
            <a:custGeom>
              <a:rect b="b" l="l" r="r" t="t"/>
              <a:pathLst>
                <a:path extrusionOk="0" h="302" w="2397">
                  <a:moveTo>
                    <a:pt x="138" y="0"/>
                  </a:moveTo>
                  <a:cubicBezTo>
                    <a:pt x="63" y="0"/>
                    <a:pt x="1" y="75"/>
                    <a:pt x="1" y="151"/>
                  </a:cubicBezTo>
                  <a:cubicBezTo>
                    <a:pt x="1" y="238"/>
                    <a:pt x="63" y="301"/>
                    <a:pt x="138" y="301"/>
                  </a:cubicBezTo>
                  <a:lnTo>
                    <a:pt x="2246" y="301"/>
                  </a:lnTo>
                  <a:cubicBezTo>
                    <a:pt x="2335" y="301"/>
                    <a:pt x="2397" y="238"/>
                    <a:pt x="2397" y="151"/>
                  </a:cubicBezTo>
                  <a:cubicBezTo>
                    <a:pt x="2397" y="75"/>
                    <a:pt x="2335"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2"/>
            <p:cNvSpPr/>
            <p:nvPr/>
          </p:nvSpPr>
          <p:spPr>
            <a:xfrm>
              <a:off x="2928523" y="3533164"/>
              <a:ext cx="106235" cy="12853"/>
            </a:xfrm>
            <a:custGeom>
              <a:rect b="b" l="l" r="r" t="t"/>
              <a:pathLst>
                <a:path extrusionOk="0" h="290" w="2397">
                  <a:moveTo>
                    <a:pt x="138" y="0"/>
                  </a:moveTo>
                  <a:cubicBezTo>
                    <a:pt x="63" y="0"/>
                    <a:pt x="1" y="63"/>
                    <a:pt x="1" y="151"/>
                  </a:cubicBezTo>
                  <a:cubicBezTo>
                    <a:pt x="1" y="226"/>
                    <a:pt x="63" y="289"/>
                    <a:pt x="138" y="289"/>
                  </a:cubicBezTo>
                  <a:lnTo>
                    <a:pt x="2246" y="289"/>
                  </a:lnTo>
                  <a:cubicBezTo>
                    <a:pt x="2335" y="289"/>
                    <a:pt x="2397" y="226"/>
                    <a:pt x="2397" y="151"/>
                  </a:cubicBezTo>
                  <a:cubicBezTo>
                    <a:pt x="2397" y="63"/>
                    <a:pt x="2335"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2"/>
            <p:cNvSpPr/>
            <p:nvPr/>
          </p:nvSpPr>
          <p:spPr>
            <a:xfrm>
              <a:off x="2927415" y="3427769"/>
              <a:ext cx="57306" cy="53140"/>
            </a:xfrm>
            <a:custGeom>
              <a:rect b="b" l="l" r="r" t="t"/>
              <a:pathLst>
                <a:path extrusionOk="0" h="1199" w="1293">
                  <a:moveTo>
                    <a:pt x="644" y="0"/>
                  </a:moveTo>
                  <a:cubicBezTo>
                    <a:pt x="630" y="0"/>
                    <a:pt x="616" y="2"/>
                    <a:pt x="603" y="7"/>
                  </a:cubicBezTo>
                  <a:cubicBezTo>
                    <a:pt x="553" y="32"/>
                    <a:pt x="514" y="69"/>
                    <a:pt x="502" y="119"/>
                  </a:cubicBezTo>
                  <a:lnTo>
                    <a:pt x="377" y="521"/>
                  </a:lnTo>
                  <a:lnTo>
                    <a:pt x="302" y="119"/>
                  </a:lnTo>
                  <a:cubicBezTo>
                    <a:pt x="290" y="52"/>
                    <a:pt x="229" y="5"/>
                    <a:pt x="153" y="5"/>
                  </a:cubicBezTo>
                  <a:cubicBezTo>
                    <a:pt x="144" y="5"/>
                    <a:pt x="135" y="5"/>
                    <a:pt x="126" y="7"/>
                  </a:cubicBezTo>
                  <a:cubicBezTo>
                    <a:pt x="51" y="19"/>
                    <a:pt x="0" y="107"/>
                    <a:pt x="12" y="182"/>
                  </a:cubicBezTo>
                  <a:lnTo>
                    <a:pt x="188" y="1086"/>
                  </a:lnTo>
                  <a:cubicBezTo>
                    <a:pt x="213" y="1161"/>
                    <a:pt x="277" y="1198"/>
                    <a:pt x="352" y="1198"/>
                  </a:cubicBezTo>
                  <a:cubicBezTo>
                    <a:pt x="427" y="1198"/>
                    <a:pt x="489" y="1161"/>
                    <a:pt x="514" y="1086"/>
                  </a:cubicBezTo>
                  <a:lnTo>
                    <a:pt x="640" y="659"/>
                  </a:lnTo>
                  <a:lnTo>
                    <a:pt x="779" y="1086"/>
                  </a:lnTo>
                  <a:cubicBezTo>
                    <a:pt x="804" y="1161"/>
                    <a:pt x="866" y="1198"/>
                    <a:pt x="941" y="1198"/>
                  </a:cubicBezTo>
                  <a:cubicBezTo>
                    <a:pt x="1016" y="1198"/>
                    <a:pt x="1080" y="1161"/>
                    <a:pt x="1092" y="1086"/>
                  </a:cubicBezTo>
                  <a:cubicBezTo>
                    <a:pt x="1105" y="1086"/>
                    <a:pt x="1280" y="182"/>
                    <a:pt x="1280" y="182"/>
                  </a:cubicBezTo>
                  <a:cubicBezTo>
                    <a:pt x="1293" y="107"/>
                    <a:pt x="1242" y="19"/>
                    <a:pt x="1167" y="7"/>
                  </a:cubicBezTo>
                  <a:cubicBezTo>
                    <a:pt x="1158" y="5"/>
                    <a:pt x="1149" y="5"/>
                    <a:pt x="1140" y="5"/>
                  </a:cubicBezTo>
                  <a:cubicBezTo>
                    <a:pt x="1064" y="5"/>
                    <a:pt x="1003" y="52"/>
                    <a:pt x="991" y="119"/>
                  </a:cubicBezTo>
                  <a:lnTo>
                    <a:pt x="916" y="521"/>
                  </a:lnTo>
                  <a:lnTo>
                    <a:pt x="791" y="107"/>
                  </a:lnTo>
                  <a:cubicBezTo>
                    <a:pt x="770" y="45"/>
                    <a:pt x="707" y="0"/>
                    <a:pt x="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2"/>
            <p:cNvSpPr/>
            <p:nvPr/>
          </p:nvSpPr>
          <p:spPr>
            <a:xfrm>
              <a:off x="2715474" y="3607667"/>
              <a:ext cx="39578" cy="13385"/>
            </a:xfrm>
            <a:custGeom>
              <a:rect b="b" l="l" r="r" t="t"/>
              <a:pathLst>
                <a:path extrusionOk="0" h="302" w="893">
                  <a:moveTo>
                    <a:pt x="151" y="1"/>
                  </a:moveTo>
                  <a:cubicBezTo>
                    <a:pt x="64" y="1"/>
                    <a:pt x="1" y="76"/>
                    <a:pt x="1" y="151"/>
                  </a:cubicBezTo>
                  <a:cubicBezTo>
                    <a:pt x="1" y="240"/>
                    <a:pt x="64" y="302"/>
                    <a:pt x="151" y="302"/>
                  </a:cubicBezTo>
                  <a:lnTo>
                    <a:pt x="754" y="302"/>
                  </a:lnTo>
                  <a:cubicBezTo>
                    <a:pt x="829" y="302"/>
                    <a:pt x="892" y="240"/>
                    <a:pt x="892" y="151"/>
                  </a:cubicBezTo>
                  <a:cubicBezTo>
                    <a:pt x="892" y="76"/>
                    <a:pt x="829" y="1"/>
                    <a:pt x="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2"/>
            <p:cNvSpPr/>
            <p:nvPr/>
          </p:nvSpPr>
          <p:spPr>
            <a:xfrm>
              <a:off x="2648727" y="3640508"/>
              <a:ext cx="106324" cy="12808"/>
            </a:xfrm>
            <a:custGeom>
              <a:rect b="b" l="l" r="r" t="t"/>
              <a:pathLst>
                <a:path extrusionOk="0" h="289" w="2399">
                  <a:moveTo>
                    <a:pt x="151" y="1"/>
                  </a:moveTo>
                  <a:cubicBezTo>
                    <a:pt x="64" y="1"/>
                    <a:pt x="1" y="63"/>
                    <a:pt x="1" y="151"/>
                  </a:cubicBezTo>
                  <a:cubicBezTo>
                    <a:pt x="1" y="227"/>
                    <a:pt x="64" y="289"/>
                    <a:pt x="151" y="289"/>
                  </a:cubicBezTo>
                  <a:lnTo>
                    <a:pt x="2260" y="289"/>
                  </a:lnTo>
                  <a:cubicBezTo>
                    <a:pt x="2335" y="289"/>
                    <a:pt x="2398" y="227"/>
                    <a:pt x="2398" y="151"/>
                  </a:cubicBezTo>
                  <a:cubicBezTo>
                    <a:pt x="2398" y="63"/>
                    <a:pt x="2335" y="1"/>
                    <a:pt x="2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2"/>
            <p:cNvSpPr/>
            <p:nvPr/>
          </p:nvSpPr>
          <p:spPr>
            <a:xfrm>
              <a:off x="2648727" y="3673305"/>
              <a:ext cx="106324" cy="12853"/>
            </a:xfrm>
            <a:custGeom>
              <a:rect b="b" l="l" r="r" t="t"/>
              <a:pathLst>
                <a:path extrusionOk="0" h="290" w="2399">
                  <a:moveTo>
                    <a:pt x="151" y="1"/>
                  </a:moveTo>
                  <a:cubicBezTo>
                    <a:pt x="64" y="1"/>
                    <a:pt x="1" y="64"/>
                    <a:pt x="1" y="139"/>
                  </a:cubicBezTo>
                  <a:cubicBezTo>
                    <a:pt x="1" y="226"/>
                    <a:pt x="64" y="290"/>
                    <a:pt x="151" y="290"/>
                  </a:cubicBezTo>
                  <a:lnTo>
                    <a:pt x="2260" y="290"/>
                  </a:lnTo>
                  <a:cubicBezTo>
                    <a:pt x="2335" y="290"/>
                    <a:pt x="2398" y="226"/>
                    <a:pt x="2398" y="139"/>
                  </a:cubicBezTo>
                  <a:cubicBezTo>
                    <a:pt x="2398" y="64"/>
                    <a:pt x="2335" y="1"/>
                    <a:pt x="2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2"/>
            <p:cNvSpPr/>
            <p:nvPr/>
          </p:nvSpPr>
          <p:spPr>
            <a:xfrm>
              <a:off x="2658743" y="3567645"/>
              <a:ext cx="35101" cy="53406"/>
            </a:xfrm>
            <a:custGeom>
              <a:rect b="b" l="l" r="r" t="t"/>
              <a:pathLst>
                <a:path extrusionOk="0" h="1205" w="792">
                  <a:moveTo>
                    <a:pt x="151" y="0"/>
                  </a:moveTo>
                  <a:cubicBezTo>
                    <a:pt x="64" y="0"/>
                    <a:pt x="1" y="75"/>
                    <a:pt x="1" y="151"/>
                  </a:cubicBezTo>
                  <a:cubicBezTo>
                    <a:pt x="1" y="239"/>
                    <a:pt x="64" y="301"/>
                    <a:pt x="151" y="301"/>
                  </a:cubicBezTo>
                  <a:lnTo>
                    <a:pt x="252" y="301"/>
                  </a:lnTo>
                  <a:lnTo>
                    <a:pt x="252" y="1054"/>
                  </a:lnTo>
                  <a:cubicBezTo>
                    <a:pt x="252" y="1143"/>
                    <a:pt x="315" y="1205"/>
                    <a:pt x="402" y="1205"/>
                  </a:cubicBezTo>
                  <a:cubicBezTo>
                    <a:pt x="477" y="1205"/>
                    <a:pt x="553" y="1143"/>
                    <a:pt x="553" y="1054"/>
                  </a:cubicBezTo>
                  <a:lnTo>
                    <a:pt x="553" y="301"/>
                  </a:lnTo>
                  <a:lnTo>
                    <a:pt x="653" y="301"/>
                  </a:lnTo>
                  <a:cubicBezTo>
                    <a:pt x="728" y="301"/>
                    <a:pt x="792" y="239"/>
                    <a:pt x="792" y="151"/>
                  </a:cubicBezTo>
                  <a:cubicBezTo>
                    <a:pt x="792" y="75"/>
                    <a:pt x="728" y="0"/>
                    <a:pt x="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2"/>
            <p:cNvSpPr/>
            <p:nvPr/>
          </p:nvSpPr>
          <p:spPr>
            <a:xfrm>
              <a:off x="2855084" y="3607667"/>
              <a:ext cx="40110" cy="13385"/>
            </a:xfrm>
            <a:custGeom>
              <a:rect b="b" l="l" r="r" t="t"/>
              <a:pathLst>
                <a:path extrusionOk="0" h="302" w="905">
                  <a:moveTo>
                    <a:pt x="152" y="1"/>
                  </a:moveTo>
                  <a:cubicBezTo>
                    <a:pt x="63" y="1"/>
                    <a:pt x="1" y="76"/>
                    <a:pt x="1" y="151"/>
                  </a:cubicBezTo>
                  <a:cubicBezTo>
                    <a:pt x="1" y="240"/>
                    <a:pt x="63" y="302"/>
                    <a:pt x="152" y="302"/>
                  </a:cubicBezTo>
                  <a:lnTo>
                    <a:pt x="754" y="302"/>
                  </a:lnTo>
                  <a:cubicBezTo>
                    <a:pt x="829" y="302"/>
                    <a:pt x="905" y="240"/>
                    <a:pt x="905" y="151"/>
                  </a:cubicBezTo>
                  <a:cubicBezTo>
                    <a:pt x="905" y="76"/>
                    <a:pt x="829" y="1"/>
                    <a:pt x="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2"/>
            <p:cNvSpPr/>
            <p:nvPr/>
          </p:nvSpPr>
          <p:spPr>
            <a:xfrm>
              <a:off x="2788381" y="3640508"/>
              <a:ext cx="106811" cy="12808"/>
            </a:xfrm>
            <a:custGeom>
              <a:rect b="b" l="l" r="r" t="t"/>
              <a:pathLst>
                <a:path extrusionOk="0" h="289" w="2410">
                  <a:moveTo>
                    <a:pt x="151" y="1"/>
                  </a:moveTo>
                  <a:cubicBezTo>
                    <a:pt x="75" y="1"/>
                    <a:pt x="0" y="63"/>
                    <a:pt x="0" y="151"/>
                  </a:cubicBezTo>
                  <a:cubicBezTo>
                    <a:pt x="0" y="227"/>
                    <a:pt x="75" y="289"/>
                    <a:pt x="151" y="289"/>
                  </a:cubicBezTo>
                  <a:lnTo>
                    <a:pt x="2259" y="289"/>
                  </a:lnTo>
                  <a:cubicBezTo>
                    <a:pt x="2334" y="289"/>
                    <a:pt x="2410" y="227"/>
                    <a:pt x="2410" y="151"/>
                  </a:cubicBezTo>
                  <a:cubicBezTo>
                    <a:pt x="2410" y="63"/>
                    <a:pt x="2334" y="1"/>
                    <a:pt x="2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2"/>
            <p:cNvSpPr/>
            <p:nvPr/>
          </p:nvSpPr>
          <p:spPr>
            <a:xfrm>
              <a:off x="2788381" y="3673305"/>
              <a:ext cx="106811" cy="12853"/>
            </a:xfrm>
            <a:custGeom>
              <a:rect b="b" l="l" r="r" t="t"/>
              <a:pathLst>
                <a:path extrusionOk="0" h="290" w="2410">
                  <a:moveTo>
                    <a:pt x="151" y="1"/>
                  </a:moveTo>
                  <a:cubicBezTo>
                    <a:pt x="75" y="1"/>
                    <a:pt x="0" y="64"/>
                    <a:pt x="0" y="139"/>
                  </a:cubicBezTo>
                  <a:cubicBezTo>
                    <a:pt x="0" y="226"/>
                    <a:pt x="75" y="290"/>
                    <a:pt x="151" y="290"/>
                  </a:cubicBezTo>
                  <a:lnTo>
                    <a:pt x="2259" y="290"/>
                  </a:lnTo>
                  <a:cubicBezTo>
                    <a:pt x="2334" y="290"/>
                    <a:pt x="2410" y="226"/>
                    <a:pt x="2410" y="139"/>
                  </a:cubicBezTo>
                  <a:cubicBezTo>
                    <a:pt x="2410" y="64"/>
                    <a:pt x="2334" y="1"/>
                    <a:pt x="2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2"/>
            <p:cNvSpPr/>
            <p:nvPr/>
          </p:nvSpPr>
          <p:spPr>
            <a:xfrm>
              <a:off x="2801722" y="3568221"/>
              <a:ext cx="28941" cy="52829"/>
            </a:xfrm>
            <a:custGeom>
              <a:rect b="b" l="l" r="r" t="t"/>
              <a:pathLst>
                <a:path extrusionOk="0" h="1192" w="653">
                  <a:moveTo>
                    <a:pt x="151" y="0"/>
                  </a:moveTo>
                  <a:cubicBezTo>
                    <a:pt x="62" y="0"/>
                    <a:pt x="0" y="62"/>
                    <a:pt x="0" y="151"/>
                  </a:cubicBezTo>
                  <a:lnTo>
                    <a:pt x="0" y="1041"/>
                  </a:lnTo>
                  <a:cubicBezTo>
                    <a:pt x="0" y="1130"/>
                    <a:pt x="62" y="1192"/>
                    <a:pt x="151" y="1192"/>
                  </a:cubicBezTo>
                  <a:cubicBezTo>
                    <a:pt x="226" y="1192"/>
                    <a:pt x="288" y="1130"/>
                    <a:pt x="288" y="1041"/>
                  </a:cubicBezTo>
                  <a:lnTo>
                    <a:pt x="288" y="740"/>
                  </a:lnTo>
                  <a:lnTo>
                    <a:pt x="477" y="740"/>
                  </a:lnTo>
                  <a:cubicBezTo>
                    <a:pt x="564" y="740"/>
                    <a:pt x="628" y="665"/>
                    <a:pt x="628" y="590"/>
                  </a:cubicBezTo>
                  <a:cubicBezTo>
                    <a:pt x="628" y="502"/>
                    <a:pt x="564" y="439"/>
                    <a:pt x="477" y="439"/>
                  </a:cubicBezTo>
                  <a:lnTo>
                    <a:pt x="288" y="439"/>
                  </a:lnTo>
                  <a:lnTo>
                    <a:pt x="288" y="301"/>
                  </a:lnTo>
                  <a:lnTo>
                    <a:pt x="514" y="301"/>
                  </a:lnTo>
                  <a:cubicBezTo>
                    <a:pt x="590" y="301"/>
                    <a:pt x="653" y="226"/>
                    <a:pt x="653" y="151"/>
                  </a:cubicBezTo>
                  <a:cubicBezTo>
                    <a:pt x="653" y="62"/>
                    <a:pt x="590" y="0"/>
                    <a:pt x="5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2"/>
            <p:cNvSpPr/>
            <p:nvPr/>
          </p:nvSpPr>
          <p:spPr>
            <a:xfrm>
              <a:off x="2994694" y="3607667"/>
              <a:ext cx="40065" cy="13385"/>
            </a:xfrm>
            <a:custGeom>
              <a:rect b="b" l="l" r="r" t="t"/>
              <a:pathLst>
                <a:path extrusionOk="0" h="302" w="904">
                  <a:moveTo>
                    <a:pt x="151" y="1"/>
                  </a:moveTo>
                  <a:cubicBezTo>
                    <a:pt x="76" y="1"/>
                    <a:pt x="0" y="76"/>
                    <a:pt x="0" y="151"/>
                  </a:cubicBezTo>
                  <a:cubicBezTo>
                    <a:pt x="0" y="240"/>
                    <a:pt x="76" y="302"/>
                    <a:pt x="151" y="302"/>
                  </a:cubicBezTo>
                  <a:lnTo>
                    <a:pt x="753" y="302"/>
                  </a:lnTo>
                  <a:cubicBezTo>
                    <a:pt x="842" y="302"/>
                    <a:pt x="904" y="240"/>
                    <a:pt x="904" y="151"/>
                  </a:cubicBezTo>
                  <a:cubicBezTo>
                    <a:pt x="904" y="76"/>
                    <a:pt x="842" y="1"/>
                    <a:pt x="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2"/>
            <p:cNvSpPr/>
            <p:nvPr/>
          </p:nvSpPr>
          <p:spPr>
            <a:xfrm>
              <a:off x="2928523" y="3640508"/>
              <a:ext cx="106235" cy="12808"/>
            </a:xfrm>
            <a:custGeom>
              <a:rect b="b" l="l" r="r" t="t"/>
              <a:pathLst>
                <a:path extrusionOk="0" h="289" w="2397">
                  <a:moveTo>
                    <a:pt x="138" y="1"/>
                  </a:moveTo>
                  <a:cubicBezTo>
                    <a:pt x="63" y="1"/>
                    <a:pt x="1" y="63"/>
                    <a:pt x="1" y="151"/>
                  </a:cubicBezTo>
                  <a:cubicBezTo>
                    <a:pt x="1" y="227"/>
                    <a:pt x="63" y="289"/>
                    <a:pt x="138" y="289"/>
                  </a:cubicBezTo>
                  <a:lnTo>
                    <a:pt x="2246" y="289"/>
                  </a:lnTo>
                  <a:cubicBezTo>
                    <a:pt x="2335" y="289"/>
                    <a:pt x="2397" y="227"/>
                    <a:pt x="2397" y="151"/>
                  </a:cubicBezTo>
                  <a:cubicBezTo>
                    <a:pt x="2397" y="63"/>
                    <a:pt x="2335"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2"/>
            <p:cNvSpPr/>
            <p:nvPr/>
          </p:nvSpPr>
          <p:spPr>
            <a:xfrm>
              <a:off x="2928523" y="3673305"/>
              <a:ext cx="106235" cy="12853"/>
            </a:xfrm>
            <a:custGeom>
              <a:rect b="b" l="l" r="r" t="t"/>
              <a:pathLst>
                <a:path extrusionOk="0" h="290" w="2397">
                  <a:moveTo>
                    <a:pt x="138" y="1"/>
                  </a:moveTo>
                  <a:cubicBezTo>
                    <a:pt x="63" y="1"/>
                    <a:pt x="1" y="64"/>
                    <a:pt x="1" y="139"/>
                  </a:cubicBezTo>
                  <a:cubicBezTo>
                    <a:pt x="1" y="226"/>
                    <a:pt x="63" y="290"/>
                    <a:pt x="138" y="290"/>
                  </a:cubicBezTo>
                  <a:lnTo>
                    <a:pt x="2246" y="290"/>
                  </a:lnTo>
                  <a:cubicBezTo>
                    <a:pt x="2335" y="290"/>
                    <a:pt x="2397" y="226"/>
                    <a:pt x="2397" y="139"/>
                  </a:cubicBezTo>
                  <a:cubicBezTo>
                    <a:pt x="2397" y="64"/>
                    <a:pt x="2335"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2"/>
            <p:cNvSpPr/>
            <p:nvPr/>
          </p:nvSpPr>
          <p:spPr>
            <a:xfrm>
              <a:off x="2935747" y="3567867"/>
              <a:ext cx="40641" cy="53184"/>
            </a:xfrm>
            <a:custGeom>
              <a:rect b="b" l="l" r="r" t="t"/>
              <a:pathLst>
                <a:path extrusionOk="0" h="1200" w="917">
                  <a:moveTo>
                    <a:pt x="462" y="1"/>
                  </a:moveTo>
                  <a:cubicBezTo>
                    <a:pt x="419" y="1"/>
                    <a:pt x="373" y="7"/>
                    <a:pt x="326" y="20"/>
                  </a:cubicBezTo>
                  <a:cubicBezTo>
                    <a:pt x="189" y="58"/>
                    <a:pt x="89" y="171"/>
                    <a:pt x="75" y="309"/>
                  </a:cubicBezTo>
                  <a:cubicBezTo>
                    <a:pt x="50" y="435"/>
                    <a:pt x="114" y="560"/>
                    <a:pt x="214" y="623"/>
                  </a:cubicBezTo>
                  <a:cubicBezTo>
                    <a:pt x="226" y="623"/>
                    <a:pt x="226" y="636"/>
                    <a:pt x="239" y="636"/>
                  </a:cubicBezTo>
                  <a:cubicBezTo>
                    <a:pt x="239" y="636"/>
                    <a:pt x="365" y="698"/>
                    <a:pt x="502" y="748"/>
                  </a:cubicBezTo>
                  <a:cubicBezTo>
                    <a:pt x="552" y="761"/>
                    <a:pt x="603" y="798"/>
                    <a:pt x="603" y="836"/>
                  </a:cubicBezTo>
                  <a:cubicBezTo>
                    <a:pt x="603" y="862"/>
                    <a:pt x="552" y="899"/>
                    <a:pt x="477" y="899"/>
                  </a:cubicBezTo>
                  <a:cubicBezTo>
                    <a:pt x="402" y="899"/>
                    <a:pt x="326" y="874"/>
                    <a:pt x="276" y="823"/>
                  </a:cubicBezTo>
                  <a:cubicBezTo>
                    <a:pt x="242" y="789"/>
                    <a:pt x="200" y="770"/>
                    <a:pt x="159" y="770"/>
                  </a:cubicBezTo>
                  <a:cubicBezTo>
                    <a:pt x="125" y="770"/>
                    <a:pt x="91" y="783"/>
                    <a:pt x="63" y="811"/>
                  </a:cubicBezTo>
                  <a:cubicBezTo>
                    <a:pt x="0" y="862"/>
                    <a:pt x="0" y="962"/>
                    <a:pt x="50" y="1012"/>
                  </a:cubicBezTo>
                  <a:cubicBezTo>
                    <a:pt x="164" y="1138"/>
                    <a:pt x="314" y="1200"/>
                    <a:pt x="477" y="1200"/>
                  </a:cubicBezTo>
                  <a:cubicBezTo>
                    <a:pt x="691" y="1200"/>
                    <a:pt x="854" y="1062"/>
                    <a:pt x="892" y="887"/>
                  </a:cubicBezTo>
                  <a:cubicBezTo>
                    <a:pt x="917" y="748"/>
                    <a:pt x="854" y="560"/>
                    <a:pt x="603" y="472"/>
                  </a:cubicBezTo>
                  <a:cubicBezTo>
                    <a:pt x="502" y="435"/>
                    <a:pt x="402" y="385"/>
                    <a:pt x="365" y="372"/>
                  </a:cubicBezTo>
                  <a:lnTo>
                    <a:pt x="365" y="347"/>
                  </a:lnTo>
                  <a:cubicBezTo>
                    <a:pt x="365" y="335"/>
                    <a:pt x="377" y="309"/>
                    <a:pt x="415" y="309"/>
                  </a:cubicBezTo>
                  <a:cubicBezTo>
                    <a:pt x="435" y="302"/>
                    <a:pt x="455" y="299"/>
                    <a:pt x="475" y="299"/>
                  </a:cubicBezTo>
                  <a:cubicBezTo>
                    <a:pt x="555" y="299"/>
                    <a:pt x="628" y="349"/>
                    <a:pt x="628" y="360"/>
                  </a:cubicBezTo>
                  <a:cubicBezTo>
                    <a:pt x="654" y="380"/>
                    <a:pt x="684" y="390"/>
                    <a:pt x="715" y="390"/>
                  </a:cubicBezTo>
                  <a:cubicBezTo>
                    <a:pt x="757" y="390"/>
                    <a:pt x="799" y="371"/>
                    <a:pt x="828" y="335"/>
                  </a:cubicBezTo>
                  <a:cubicBezTo>
                    <a:pt x="892" y="271"/>
                    <a:pt x="879" y="184"/>
                    <a:pt x="816" y="134"/>
                  </a:cubicBezTo>
                  <a:cubicBezTo>
                    <a:pt x="747" y="75"/>
                    <a:pt x="618"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2"/>
            <p:cNvSpPr/>
            <p:nvPr/>
          </p:nvSpPr>
          <p:spPr>
            <a:xfrm>
              <a:off x="2855084" y="3468101"/>
              <a:ext cx="40110" cy="12808"/>
            </a:xfrm>
            <a:custGeom>
              <a:rect b="b" l="l" r="r" t="t"/>
              <a:pathLst>
                <a:path extrusionOk="0" h="289" w="905">
                  <a:moveTo>
                    <a:pt x="152" y="0"/>
                  </a:moveTo>
                  <a:cubicBezTo>
                    <a:pt x="63" y="0"/>
                    <a:pt x="1" y="63"/>
                    <a:pt x="1" y="151"/>
                  </a:cubicBezTo>
                  <a:cubicBezTo>
                    <a:pt x="1" y="226"/>
                    <a:pt x="63" y="288"/>
                    <a:pt x="152" y="288"/>
                  </a:cubicBezTo>
                  <a:lnTo>
                    <a:pt x="754" y="288"/>
                  </a:lnTo>
                  <a:cubicBezTo>
                    <a:pt x="829" y="288"/>
                    <a:pt x="905" y="226"/>
                    <a:pt x="905" y="151"/>
                  </a:cubicBezTo>
                  <a:cubicBezTo>
                    <a:pt x="905" y="63"/>
                    <a:pt x="829" y="0"/>
                    <a:pt x="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2"/>
            <p:cNvSpPr/>
            <p:nvPr/>
          </p:nvSpPr>
          <p:spPr>
            <a:xfrm>
              <a:off x="2788381" y="3500367"/>
              <a:ext cx="106811" cy="13385"/>
            </a:xfrm>
            <a:custGeom>
              <a:rect b="b" l="l" r="r" t="t"/>
              <a:pathLst>
                <a:path extrusionOk="0" h="302" w="2410">
                  <a:moveTo>
                    <a:pt x="151" y="0"/>
                  </a:moveTo>
                  <a:cubicBezTo>
                    <a:pt x="75" y="0"/>
                    <a:pt x="0" y="75"/>
                    <a:pt x="0" y="151"/>
                  </a:cubicBezTo>
                  <a:cubicBezTo>
                    <a:pt x="0" y="238"/>
                    <a:pt x="75" y="301"/>
                    <a:pt x="151" y="301"/>
                  </a:cubicBezTo>
                  <a:lnTo>
                    <a:pt x="2259" y="301"/>
                  </a:lnTo>
                  <a:cubicBezTo>
                    <a:pt x="2334" y="301"/>
                    <a:pt x="2410" y="238"/>
                    <a:pt x="2410" y="151"/>
                  </a:cubicBezTo>
                  <a:cubicBezTo>
                    <a:pt x="2410" y="75"/>
                    <a:pt x="2334" y="0"/>
                    <a:pt x="2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2"/>
            <p:cNvSpPr/>
            <p:nvPr/>
          </p:nvSpPr>
          <p:spPr>
            <a:xfrm>
              <a:off x="2788381" y="3533164"/>
              <a:ext cx="106811" cy="12853"/>
            </a:xfrm>
            <a:custGeom>
              <a:rect b="b" l="l" r="r" t="t"/>
              <a:pathLst>
                <a:path extrusionOk="0" h="290" w="2410">
                  <a:moveTo>
                    <a:pt x="151" y="0"/>
                  </a:moveTo>
                  <a:cubicBezTo>
                    <a:pt x="75" y="0"/>
                    <a:pt x="0" y="63"/>
                    <a:pt x="0" y="151"/>
                  </a:cubicBezTo>
                  <a:cubicBezTo>
                    <a:pt x="0" y="226"/>
                    <a:pt x="75" y="289"/>
                    <a:pt x="151" y="289"/>
                  </a:cubicBezTo>
                  <a:lnTo>
                    <a:pt x="2259" y="289"/>
                  </a:lnTo>
                  <a:cubicBezTo>
                    <a:pt x="2334" y="289"/>
                    <a:pt x="2410" y="226"/>
                    <a:pt x="2410" y="151"/>
                  </a:cubicBezTo>
                  <a:cubicBezTo>
                    <a:pt x="2410" y="63"/>
                    <a:pt x="2334" y="0"/>
                    <a:pt x="2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2"/>
            <p:cNvSpPr/>
            <p:nvPr/>
          </p:nvSpPr>
          <p:spPr>
            <a:xfrm>
              <a:off x="2798885" y="3428035"/>
              <a:ext cx="35146" cy="52874"/>
            </a:xfrm>
            <a:custGeom>
              <a:rect b="b" l="l" r="r" t="t"/>
              <a:pathLst>
                <a:path extrusionOk="0" h="1193" w="793">
                  <a:moveTo>
                    <a:pt x="140" y="1"/>
                  </a:moveTo>
                  <a:cubicBezTo>
                    <a:pt x="64" y="1"/>
                    <a:pt x="1" y="63"/>
                    <a:pt x="1" y="151"/>
                  </a:cubicBezTo>
                  <a:cubicBezTo>
                    <a:pt x="1" y="227"/>
                    <a:pt x="64" y="289"/>
                    <a:pt x="140" y="289"/>
                  </a:cubicBezTo>
                  <a:lnTo>
                    <a:pt x="240" y="289"/>
                  </a:lnTo>
                  <a:lnTo>
                    <a:pt x="240" y="1055"/>
                  </a:lnTo>
                  <a:cubicBezTo>
                    <a:pt x="240" y="1130"/>
                    <a:pt x="315" y="1192"/>
                    <a:pt x="391" y="1192"/>
                  </a:cubicBezTo>
                  <a:cubicBezTo>
                    <a:pt x="478" y="1192"/>
                    <a:pt x="541" y="1130"/>
                    <a:pt x="541" y="1055"/>
                  </a:cubicBezTo>
                  <a:lnTo>
                    <a:pt x="541" y="289"/>
                  </a:lnTo>
                  <a:lnTo>
                    <a:pt x="642" y="289"/>
                  </a:lnTo>
                  <a:cubicBezTo>
                    <a:pt x="717" y="289"/>
                    <a:pt x="792" y="227"/>
                    <a:pt x="792" y="151"/>
                  </a:cubicBezTo>
                  <a:cubicBezTo>
                    <a:pt x="792" y="63"/>
                    <a:pt x="717" y="1"/>
                    <a:pt x="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 name="Google Shape;2626;p72"/>
          <p:cNvGrpSpPr/>
          <p:nvPr/>
        </p:nvGrpSpPr>
        <p:grpSpPr>
          <a:xfrm>
            <a:off x="6388135" y="1656347"/>
            <a:ext cx="446657" cy="446701"/>
            <a:chOff x="1350575" y="3951417"/>
            <a:chExt cx="446657" cy="446701"/>
          </a:xfrm>
        </p:grpSpPr>
        <p:sp>
          <p:nvSpPr>
            <p:cNvPr id="2627" name="Google Shape;2627;p72"/>
            <p:cNvSpPr/>
            <p:nvPr/>
          </p:nvSpPr>
          <p:spPr>
            <a:xfrm>
              <a:off x="1537431" y="4067093"/>
              <a:ext cx="72951" cy="72951"/>
            </a:xfrm>
            <a:custGeom>
              <a:rect b="b" l="l" r="r" t="t"/>
              <a:pathLst>
                <a:path extrusionOk="0" h="1646" w="1646">
                  <a:moveTo>
                    <a:pt x="817" y="290"/>
                  </a:moveTo>
                  <a:cubicBezTo>
                    <a:pt x="1105" y="290"/>
                    <a:pt x="1344" y="528"/>
                    <a:pt x="1344" y="817"/>
                  </a:cubicBezTo>
                  <a:cubicBezTo>
                    <a:pt x="1344" y="1105"/>
                    <a:pt x="1105" y="1344"/>
                    <a:pt x="817" y="1344"/>
                  </a:cubicBezTo>
                  <a:cubicBezTo>
                    <a:pt x="528" y="1344"/>
                    <a:pt x="290" y="1105"/>
                    <a:pt x="290" y="817"/>
                  </a:cubicBezTo>
                  <a:cubicBezTo>
                    <a:pt x="290" y="528"/>
                    <a:pt x="528" y="290"/>
                    <a:pt x="817" y="290"/>
                  </a:cubicBezTo>
                  <a:close/>
                  <a:moveTo>
                    <a:pt x="817" y="1"/>
                  </a:moveTo>
                  <a:cubicBezTo>
                    <a:pt x="365" y="1"/>
                    <a:pt x="1" y="365"/>
                    <a:pt x="1" y="817"/>
                  </a:cubicBezTo>
                  <a:cubicBezTo>
                    <a:pt x="1" y="1269"/>
                    <a:pt x="365" y="1645"/>
                    <a:pt x="817" y="1645"/>
                  </a:cubicBezTo>
                  <a:cubicBezTo>
                    <a:pt x="1269" y="1645"/>
                    <a:pt x="1645" y="1269"/>
                    <a:pt x="1645" y="817"/>
                  </a:cubicBezTo>
                  <a:cubicBezTo>
                    <a:pt x="1645" y="365"/>
                    <a:pt x="1269" y="1"/>
                    <a:pt x="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2"/>
            <p:cNvSpPr/>
            <p:nvPr/>
          </p:nvSpPr>
          <p:spPr>
            <a:xfrm>
              <a:off x="1543015" y="4260109"/>
              <a:ext cx="12853" cy="38425"/>
            </a:xfrm>
            <a:custGeom>
              <a:rect b="b" l="l" r="r" t="t"/>
              <a:pathLst>
                <a:path extrusionOk="0" h="867" w="290">
                  <a:moveTo>
                    <a:pt x="151" y="1"/>
                  </a:moveTo>
                  <a:cubicBezTo>
                    <a:pt x="63" y="1"/>
                    <a:pt x="0" y="76"/>
                    <a:pt x="0" y="151"/>
                  </a:cubicBezTo>
                  <a:lnTo>
                    <a:pt x="0" y="716"/>
                  </a:lnTo>
                  <a:cubicBezTo>
                    <a:pt x="0" y="804"/>
                    <a:pt x="63" y="866"/>
                    <a:pt x="151" y="866"/>
                  </a:cubicBezTo>
                  <a:cubicBezTo>
                    <a:pt x="226" y="866"/>
                    <a:pt x="289" y="804"/>
                    <a:pt x="289" y="716"/>
                  </a:cubicBezTo>
                  <a:lnTo>
                    <a:pt x="289" y="151"/>
                  </a:lnTo>
                  <a:cubicBezTo>
                    <a:pt x="289" y="76"/>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2"/>
            <p:cNvSpPr/>
            <p:nvPr/>
          </p:nvSpPr>
          <p:spPr>
            <a:xfrm>
              <a:off x="1350575" y="3951417"/>
              <a:ext cx="446657" cy="446701"/>
            </a:xfrm>
            <a:custGeom>
              <a:rect b="b" l="l" r="r" t="t"/>
              <a:pathLst>
                <a:path extrusionOk="0" h="10079" w="10078">
                  <a:moveTo>
                    <a:pt x="2384" y="4105"/>
                  </a:moveTo>
                  <a:lnTo>
                    <a:pt x="2384" y="5623"/>
                  </a:lnTo>
                  <a:lnTo>
                    <a:pt x="289" y="5623"/>
                  </a:lnTo>
                  <a:lnTo>
                    <a:pt x="289" y="5209"/>
                  </a:lnTo>
                  <a:cubicBezTo>
                    <a:pt x="289" y="5184"/>
                    <a:pt x="301" y="5146"/>
                    <a:pt x="326" y="5121"/>
                  </a:cubicBezTo>
                  <a:lnTo>
                    <a:pt x="1129" y="4155"/>
                  </a:lnTo>
                  <a:cubicBezTo>
                    <a:pt x="1155" y="4130"/>
                    <a:pt x="1193" y="4105"/>
                    <a:pt x="1243" y="4105"/>
                  </a:cubicBezTo>
                  <a:close/>
                  <a:moveTo>
                    <a:pt x="8835" y="4105"/>
                  </a:moveTo>
                  <a:cubicBezTo>
                    <a:pt x="8873" y="4105"/>
                    <a:pt x="8910" y="4130"/>
                    <a:pt x="8935" y="4155"/>
                  </a:cubicBezTo>
                  <a:lnTo>
                    <a:pt x="9751" y="5121"/>
                  </a:lnTo>
                  <a:cubicBezTo>
                    <a:pt x="9764" y="5146"/>
                    <a:pt x="9777" y="5184"/>
                    <a:pt x="9777" y="5209"/>
                  </a:cubicBezTo>
                  <a:lnTo>
                    <a:pt x="9777" y="5623"/>
                  </a:lnTo>
                  <a:lnTo>
                    <a:pt x="7680" y="5623"/>
                  </a:lnTo>
                  <a:lnTo>
                    <a:pt x="7680" y="4105"/>
                  </a:lnTo>
                  <a:close/>
                  <a:moveTo>
                    <a:pt x="1845" y="5912"/>
                  </a:moveTo>
                  <a:lnTo>
                    <a:pt x="1845" y="6464"/>
                  </a:lnTo>
                  <a:lnTo>
                    <a:pt x="1243" y="6464"/>
                  </a:lnTo>
                  <a:lnTo>
                    <a:pt x="1243" y="5912"/>
                  </a:lnTo>
                  <a:close/>
                  <a:moveTo>
                    <a:pt x="8835" y="5912"/>
                  </a:moveTo>
                  <a:lnTo>
                    <a:pt x="8835" y="6464"/>
                  </a:lnTo>
                  <a:lnTo>
                    <a:pt x="8232" y="6464"/>
                  </a:lnTo>
                  <a:lnTo>
                    <a:pt x="8232" y="5912"/>
                  </a:lnTo>
                  <a:close/>
                  <a:moveTo>
                    <a:pt x="1845" y="6765"/>
                  </a:moveTo>
                  <a:lnTo>
                    <a:pt x="1845" y="7317"/>
                  </a:lnTo>
                  <a:lnTo>
                    <a:pt x="1243" y="7317"/>
                  </a:lnTo>
                  <a:lnTo>
                    <a:pt x="1243" y="6765"/>
                  </a:lnTo>
                  <a:close/>
                  <a:moveTo>
                    <a:pt x="8835" y="6765"/>
                  </a:moveTo>
                  <a:lnTo>
                    <a:pt x="8835" y="7317"/>
                  </a:lnTo>
                  <a:lnTo>
                    <a:pt x="8232" y="7317"/>
                  </a:lnTo>
                  <a:lnTo>
                    <a:pt x="8232" y="6765"/>
                  </a:lnTo>
                  <a:close/>
                  <a:moveTo>
                    <a:pt x="1845" y="7605"/>
                  </a:moveTo>
                  <a:lnTo>
                    <a:pt x="1845" y="8158"/>
                  </a:lnTo>
                  <a:lnTo>
                    <a:pt x="1243" y="8158"/>
                  </a:lnTo>
                  <a:lnTo>
                    <a:pt x="1243" y="7605"/>
                  </a:lnTo>
                  <a:close/>
                  <a:moveTo>
                    <a:pt x="8835" y="7605"/>
                  </a:moveTo>
                  <a:lnTo>
                    <a:pt x="8835" y="8158"/>
                  </a:lnTo>
                  <a:lnTo>
                    <a:pt x="8232" y="8158"/>
                  </a:lnTo>
                  <a:lnTo>
                    <a:pt x="8232" y="7605"/>
                  </a:lnTo>
                  <a:close/>
                  <a:moveTo>
                    <a:pt x="2384" y="5912"/>
                  </a:moveTo>
                  <a:lnTo>
                    <a:pt x="2384" y="9136"/>
                  </a:lnTo>
                  <a:lnTo>
                    <a:pt x="691" y="9136"/>
                  </a:lnTo>
                  <a:lnTo>
                    <a:pt x="691" y="5912"/>
                  </a:lnTo>
                  <a:lnTo>
                    <a:pt x="942" y="5912"/>
                  </a:lnTo>
                  <a:lnTo>
                    <a:pt x="942" y="8233"/>
                  </a:lnTo>
                  <a:cubicBezTo>
                    <a:pt x="942" y="8358"/>
                    <a:pt x="1042" y="8459"/>
                    <a:pt x="1168" y="8459"/>
                  </a:cubicBezTo>
                  <a:lnTo>
                    <a:pt x="1908" y="8459"/>
                  </a:lnTo>
                  <a:cubicBezTo>
                    <a:pt x="2033" y="8459"/>
                    <a:pt x="2133" y="8358"/>
                    <a:pt x="2133" y="8233"/>
                  </a:cubicBezTo>
                  <a:lnTo>
                    <a:pt x="2133" y="5912"/>
                  </a:lnTo>
                  <a:close/>
                  <a:moveTo>
                    <a:pt x="9375" y="5912"/>
                  </a:moveTo>
                  <a:lnTo>
                    <a:pt x="9375" y="9136"/>
                  </a:lnTo>
                  <a:lnTo>
                    <a:pt x="7680" y="9136"/>
                  </a:lnTo>
                  <a:lnTo>
                    <a:pt x="7680" y="5912"/>
                  </a:lnTo>
                  <a:lnTo>
                    <a:pt x="7931" y="5912"/>
                  </a:lnTo>
                  <a:lnTo>
                    <a:pt x="7931" y="8233"/>
                  </a:lnTo>
                  <a:cubicBezTo>
                    <a:pt x="7931" y="8358"/>
                    <a:pt x="8032" y="8459"/>
                    <a:pt x="8157" y="8459"/>
                  </a:cubicBezTo>
                  <a:lnTo>
                    <a:pt x="8898" y="8459"/>
                  </a:lnTo>
                  <a:cubicBezTo>
                    <a:pt x="9024" y="8459"/>
                    <a:pt x="9124" y="8358"/>
                    <a:pt x="9124" y="8233"/>
                  </a:cubicBezTo>
                  <a:lnTo>
                    <a:pt x="9124" y="5912"/>
                  </a:lnTo>
                  <a:close/>
                  <a:moveTo>
                    <a:pt x="2384" y="9426"/>
                  </a:moveTo>
                  <a:lnTo>
                    <a:pt x="2384" y="9789"/>
                  </a:lnTo>
                  <a:lnTo>
                    <a:pt x="691" y="9789"/>
                  </a:lnTo>
                  <a:lnTo>
                    <a:pt x="691" y="9426"/>
                  </a:lnTo>
                  <a:close/>
                  <a:moveTo>
                    <a:pt x="6476" y="9426"/>
                  </a:moveTo>
                  <a:cubicBezTo>
                    <a:pt x="6551" y="9426"/>
                    <a:pt x="6614" y="9488"/>
                    <a:pt x="6614" y="9563"/>
                  </a:cubicBezTo>
                  <a:lnTo>
                    <a:pt x="6614" y="9789"/>
                  </a:lnTo>
                  <a:lnTo>
                    <a:pt x="3464" y="9789"/>
                  </a:lnTo>
                  <a:lnTo>
                    <a:pt x="3464" y="9563"/>
                  </a:lnTo>
                  <a:cubicBezTo>
                    <a:pt x="3464" y="9488"/>
                    <a:pt x="3527" y="9426"/>
                    <a:pt x="3602" y="9426"/>
                  </a:cubicBezTo>
                  <a:close/>
                  <a:moveTo>
                    <a:pt x="5033" y="1080"/>
                  </a:moveTo>
                  <a:lnTo>
                    <a:pt x="7392" y="3101"/>
                  </a:lnTo>
                  <a:lnTo>
                    <a:pt x="7392" y="9789"/>
                  </a:lnTo>
                  <a:lnTo>
                    <a:pt x="6902" y="9789"/>
                  </a:lnTo>
                  <a:lnTo>
                    <a:pt x="6902" y="9563"/>
                  </a:lnTo>
                  <a:cubicBezTo>
                    <a:pt x="6902" y="9325"/>
                    <a:pt x="6715" y="9136"/>
                    <a:pt x="6476" y="9136"/>
                  </a:cubicBezTo>
                  <a:lnTo>
                    <a:pt x="6413" y="9136"/>
                  </a:lnTo>
                  <a:lnTo>
                    <a:pt x="6413" y="6099"/>
                  </a:lnTo>
                  <a:cubicBezTo>
                    <a:pt x="6413" y="5334"/>
                    <a:pt x="5798" y="4719"/>
                    <a:pt x="5033" y="4719"/>
                  </a:cubicBezTo>
                  <a:cubicBezTo>
                    <a:pt x="4280" y="4719"/>
                    <a:pt x="3664" y="5334"/>
                    <a:pt x="3664" y="6099"/>
                  </a:cubicBezTo>
                  <a:lnTo>
                    <a:pt x="3664" y="7920"/>
                  </a:lnTo>
                  <a:cubicBezTo>
                    <a:pt x="3664" y="7995"/>
                    <a:pt x="3728" y="8057"/>
                    <a:pt x="3803" y="8057"/>
                  </a:cubicBezTo>
                  <a:cubicBezTo>
                    <a:pt x="3890" y="8057"/>
                    <a:pt x="3954" y="7995"/>
                    <a:pt x="3954" y="7920"/>
                  </a:cubicBezTo>
                  <a:lnTo>
                    <a:pt x="3954" y="6099"/>
                  </a:lnTo>
                  <a:cubicBezTo>
                    <a:pt x="3954" y="5497"/>
                    <a:pt x="4443" y="5008"/>
                    <a:pt x="5033" y="5008"/>
                  </a:cubicBezTo>
                  <a:cubicBezTo>
                    <a:pt x="5635" y="5008"/>
                    <a:pt x="6112" y="5497"/>
                    <a:pt x="6112" y="6099"/>
                  </a:cubicBezTo>
                  <a:lnTo>
                    <a:pt x="6112" y="9136"/>
                  </a:lnTo>
                  <a:lnTo>
                    <a:pt x="3954" y="9136"/>
                  </a:lnTo>
                  <a:lnTo>
                    <a:pt x="3954" y="8597"/>
                  </a:lnTo>
                  <a:cubicBezTo>
                    <a:pt x="3954" y="8509"/>
                    <a:pt x="3890" y="8447"/>
                    <a:pt x="3803" y="8447"/>
                  </a:cubicBezTo>
                  <a:cubicBezTo>
                    <a:pt x="3728" y="8447"/>
                    <a:pt x="3664" y="8509"/>
                    <a:pt x="3664" y="8597"/>
                  </a:cubicBezTo>
                  <a:lnTo>
                    <a:pt x="3664" y="9136"/>
                  </a:lnTo>
                  <a:lnTo>
                    <a:pt x="3602" y="9136"/>
                  </a:lnTo>
                  <a:cubicBezTo>
                    <a:pt x="3363" y="9136"/>
                    <a:pt x="3162" y="9325"/>
                    <a:pt x="3162" y="9563"/>
                  </a:cubicBezTo>
                  <a:lnTo>
                    <a:pt x="3162" y="9789"/>
                  </a:lnTo>
                  <a:lnTo>
                    <a:pt x="2686" y="9789"/>
                  </a:lnTo>
                  <a:lnTo>
                    <a:pt x="2686" y="3101"/>
                  </a:lnTo>
                  <a:lnTo>
                    <a:pt x="5033" y="1080"/>
                  </a:lnTo>
                  <a:close/>
                  <a:moveTo>
                    <a:pt x="9375" y="9426"/>
                  </a:moveTo>
                  <a:lnTo>
                    <a:pt x="9375" y="9789"/>
                  </a:lnTo>
                  <a:lnTo>
                    <a:pt x="7680" y="9789"/>
                  </a:lnTo>
                  <a:lnTo>
                    <a:pt x="7680" y="9426"/>
                  </a:lnTo>
                  <a:close/>
                  <a:moveTo>
                    <a:pt x="5033" y="1"/>
                  </a:moveTo>
                  <a:cubicBezTo>
                    <a:pt x="4926" y="1"/>
                    <a:pt x="4820" y="39"/>
                    <a:pt x="4732" y="114"/>
                  </a:cubicBezTo>
                  <a:lnTo>
                    <a:pt x="1832" y="2599"/>
                  </a:lnTo>
                  <a:cubicBezTo>
                    <a:pt x="1644" y="2761"/>
                    <a:pt x="1619" y="3062"/>
                    <a:pt x="1782" y="3251"/>
                  </a:cubicBezTo>
                  <a:cubicBezTo>
                    <a:pt x="1875" y="3360"/>
                    <a:pt x="2012" y="3416"/>
                    <a:pt x="2147" y="3416"/>
                  </a:cubicBezTo>
                  <a:cubicBezTo>
                    <a:pt x="2230" y="3416"/>
                    <a:pt x="2313" y="3394"/>
                    <a:pt x="2384" y="3352"/>
                  </a:cubicBezTo>
                  <a:lnTo>
                    <a:pt x="2384" y="3815"/>
                  </a:lnTo>
                  <a:lnTo>
                    <a:pt x="1243" y="3815"/>
                  </a:lnTo>
                  <a:cubicBezTo>
                    <a:pt x="1104" y="3815"/>
                    <a:pt x="992" y="3866"/>
                    <a:pt x="904" y="3966"/>
                  </a:cubicBezTo>
                  <a:lnTo>
                    <a:pt x="100" y="4933"/>
                  </a:lnTo>
                  <a:cubicBezTo>
                    <a:pt x="25" y="5008"/>
                    <a:pt x="0" y="5109"/>
                    <a:pt x="0" y="5209"/>
                  </a:cubicBezTo>
                  <a:lnTo>
                    <a:pt x="0" y="5761"/>
                  </a:lnTo>
                  <a:cubicBezTo>
                    <a:pt x="0" y="5848"/>
                    <a:pt x="63" y="5912"/>
                    <a:pt x="139" y="5912"/>
                  </a:cubicBezTo>
                  <a:lnTo>
                    <a:pt x="402" y="5912"/>
                  </a:lnTo>
                  <a:lnTo>
                    <a:pt x="402" y="9814"/>
                  </a:lnTo>
                  <a:cubicBezTo>
                    <a:pt x="402" y="9965"/>
                    <a:pt x="515" y="10078"/>
                    <a:pt x="678" y="10078"/>
                  </a:cubicBezTo>
                  <a:lnTo>
                    <a:pt x="9400" y="10078"/>
                  </a:lnTo>
                  <a:cubicBezTo>
                    <a:pt x="9551" y="10078"/>
                    <a:pt x="9676" y="9965"/>
                    <a:pt x="9676" y="9814"/>
                  </a:cubicBezTo>
                  <a:lnTo>
                    <a:pt x="9676" y="5912"/>
                  </a:lnTo>
                  <a:lnTo>
                    <a:pt x="9927" y="5912"/>
                  </a:lnTo>
                  <a:cubicBezTo>
                    <a:pt x="10015" y="5912"/>
                    <a:pt x="10078" y="5848"/>
                    <a:pt x="10078" y="5761"/>
                  </a:cubicBezTo>
                  <a:lnTo>
                    <a:pt x="10078" y="5209"/>
                  </a:lnTo>
                  <a:cubicBezTo>
                    <a:pt x="10078" y="5109"/>
                    <a:pt x="10040" y="5008"/>
                    <a:pt x="9977" y="4933"/>
                  </a:cubicBezTo>
                  <a:lnTo>
                    <a:pt x="9161" y="3966"/>
                  </a:lnTo>
                  <a:cubicBezTo>
                    <a:pt x="9086" y="3866"/>
                    <a:pt x="8960" y="3815"/>
                    <a:pt x="8835" y="3815"/>
                  </a:cubicBezTo>
                  <a:lnTo>
                    <a:pt x="7680" y="3815"/>
                  </a:lnTo>
                  <a:lnTo>
                    <a:pt x="7680" y="3352"/>
                  </a:lnTo>
                  <a:cubicBezTo>
                    <a:pt x="7756" y="3389"/>
                    <a:pt x="7844" y="3414"/>
                    <a:pt x="7931" y="3414"/>
                  </a:cubicBezTo>
                  <a:cubicBezTo>
                    <a:pt x="8070" y="3414"/>
                    <a:pt x="8195" y="3364"/>
                    <a:pt x="8283" y="3251"/>
                  </a:cubicBezTo>
                  <a:cubicBezTo>
                    <a:pt x="8458" y="3062"/>
                    <a:pt x="8433" y="2761"/>
                    <a:pt x="8232" y="2599"/>
                  </a:cubicBezTo>
                  <a:lnTo>
                    <a:pt x="7267" y="1757"/>
                  </a:lnTo>
                  <a:cubicBezTo>
                    <a:pt x="7240" y="1736"/>
                    <a:pt x="7208" y="1726"/>
                    <a:pt x="7175" y="1726"/>
                  </a:cubicBezTo>
                  <a:cubicBezTo>
                    <a:pt x="7129" y="1726"/>
                    <a:pt x="7082" y="1746"/>
                    <a:pt x="7053" y="1782"/>
                  </a:cubicBezTo>
                  <a:cubicBezTo>
                    <a:pt x="7003" y="1846"/>
                    <a:pt x="7003" y="1933"/>
                    <a:pt x="7066" y="1983"/>
                  </a:cubicBezTo>
                  <a:lnTo>
                    <a:pt x="8045" y="2825"/>
                  </a:lnTo>
                  <a:cubicBezTo>
                    <a:pt x="8120" y="2887"/>
                    <a:pt x="8120" y="2987"/>
                    <a:pt x="8057" y="3062"/>
                  </a:cubicBezTo>
                  <a:cubicBezTo>
                    <a:pt x="8032" y="3101"/>
                    <a:pt x="7982" y="3126"/>
                    <a:pt x="7931" y="3126"/>
                  </a:cubicBezTo>
                  <a:cubicBezTo>
                    <a:pt x="7906" y="3126"/>
                    <a:pt x="7856" y="3113"/>
                    <a:pt x="7819" y="3076"/>
                  </a:cubicBezTo>
                  <a:lnTo>
                    <a:pt x="5133" y="778"/>
                  </a:lnTo>
                  <a:cubicBezTo>
                    <a:pt x="5102" y="753"/>
                    <a:pt x="5067" y="741"/>
                    <a:pt x="5034" y="741"/>
                  </a:cubicBezTo>
                  <a:cubicBezTo>
                    <a:pt x="5001" y="741"/>
                    <a:pt x="4970" y="753"/>
                    <a:pt x="4945" y="778"/>
                  </a:cubicBezTo>
                  <a:lnTo>
                    <a:pt x="2247" y="3076"/>
                  </a:lnTo>
                  <a:cubicBezTo>
                    <a:pt x="2217" y="3105"/>
                    <a:pt x="2175" y="3121"/>
                    <a:pt x="2134" y="3121"/>
                  </a:cubicBezTo>
                  <a:cubicBezTo>
                    <a:pt x="2088" y="3121"/>
                    <a:pt x="2041" y="3102"/>
                    <a:pt x="2008" y="3062"/>
                  </a:cubicBezTo>
                  <a:cubicBezTo>
                    <a:pt x="1946" y="2987"/>
                    <a:pt x="1958" y="2887"/>
                    <a:pt x="2033" y="2825"/>
                  </a:cubicBezTo>
                  <a:lnTo>
                    <a:pt x="4919" y="340"/>
                  </a:lnTo>
                  <a:cubicBezTo>
                    <a:pt x="4957" y="315"/>
                    <a:pt x="4998" y="302"/>
                    <a:pt x="5037" y="302"/>
                  </a:cubicBezTo>
                  <a:cubicBezTo>
                    <a:pt x="5077" y="302"/>
                    <a:pt x="5114" y="315"/>
                    <a:pt x="5145" y="340"/>
                  </a:cubicBezTo>
                  <a:lnTo>
                    <a:pt x="6539" y="1531"/>
                  </a:lnTo>
                  <a:cubicBezTo>
                    <a:pt x="6567" y="1560"/>
                    <a:pt x="6603" y="1573"/>
                    <a:pt x="6638" y="1573"/>
                  </a:cubicBezTo>
                  <a:cubicBezTo>
                    <a:pt x="6681" y="1573"/>
                    <a:pt x="6724" y="1554"/>
                    <a:pt x="6752" y="1519"/>
                  </a:cubicBezTo>
                  <a:cubicBezTo>
                    <a:pt x="6802" y="1456"/>
                    <a:pt x="6802" y="1369"/>
                    <a:pt x="6740" y="1319"/>
                  </a:cubicBezTo>
                  <a:lnTo>
                    <a:pt x="5334" y="114"/>
                  </a:lnTo>
                  <a:cubicBezTo>
                    <a:pt x="5246" y="39"/>
                    <a:pt x="5140" y="1"/>
                    <a:pt x="5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0" name="Google Shape;2630;p72"/>
          <p:cNvGrpSpPr/>
          <p:nvPr/>
        </p:nvGrpSpPr>
        <p:grpSpPr>
          <a:xfrm>
            <a:off x="5037105" y="1656081"/>
            <a:ext cx="429416" cy="447233"/>
            <a:chOff x="1993003" y="3951417"/>
            <a:chExt cx="429416" cy="447233"/>
          </a:xfrm>
        </p:grpSpPr>
        <p:sp>
          <p:nvSpPr>
            <p:cNvPr id="2631" name="Google Shape;2631;p72"/>
            <p:cNvSpPr/>
            <p:nvPr/>
          </p:nvSpPr>
          <p:spPr>
            <a:xfrm>
              <a:off x="2134785" y="4039304"/>
              <a:ext cx="146345" cy="146345"/>
            </a:xfrm>
            <a:custGeom>
              <a:rect b="b" l="l" r="r" t="t"/>
              <a:pathLst>
                <a:path extrusionOk="0" h="3302" w="3302">
                  <a:moveTo>
                    <a:pt x="1645" y="0"/>
                  </a:moveTo>
                  <a:cubicBezTo>
                    <a:pt x="742" y="0"/>
                    <a:pt x="1" y="741"/>
                    <a:pt x="1" y="1657"/>
                  </a:cubicBezTo>
                  <a:cubicBezTo>
                    <a:pt x="1" y="1745"/>
                    <a:pt x="1" y="1846"/>
                    <a:pt x="14" y="1933"/>
                  </a:cubicBezTo>
                  <a:cubicBezTo>
                    <a:pt x="36" y="2012"/>
                    <a:pt x="99" y="2060"/>
                    <a:pt x="166" y="2060"/>
                  </a:cubicBezTo>
                  <a:cubicBezTo>
                    <a:pt x="174" y="2060"/>
                    <a:pt x="182" y="2060"/>
                    <a:pt x="190" y="2058"/>
                  </a:cubicBezTo>
                  <a:cubicBezTo>
                    <a:pt x="265" y="2046"/>
                    <a:pt x="327" y="1971"/>
                    <a:pt x="315" y="1883"/>
                  </a:cubicBezTo>
                  <a:cubicBezTo>
                    <a:pt x="302" y="1807"/>
                    <a:pt x="290" y="1732"/>
                    <a:pt x="290" y="1657"/>
                  </a:cubicBezTo>
                  <a:cubicBezTo>
                    <a:pt x="290" y="904"/>
                    <a:pt x="904" y="301"/>
                    <a:pt x="1645" y="301"/>
                  </a:cubicBezTo>
                  <a:cubicBezTo>
                    <a:pt x="2398" y="301"/>
                    <a:pt x="3001" y="904"/>
                    <a:pt x="3001" y="1657"/>
                  </a:cubicBezTo>
                  <a:cubicBezTo>
                    <a:pt x="3001" y="2398"/>
                    <a:pt x="2398" y="3012"/>
                    <a:pt x="1645" y="3012"/>
                  </a:cubicBezTo>
                  <a:cubicBezTo>
                    <a:pt x="1206" y="3012"/>
                    <a:pt x="804" y="2799"/>
                    <a:pt x="541" y="2448"/>
                  </a:cubicBezTo>
                  <a:cubicBezTo>
                    <a:pt x="517" y="2408"/>
                    <a:pt x="468" y="2383"/>
                    <a:pt x="419" y="2383"/>
                  </a:cubicBezTo>
                  <a:cubicBezTo>
                    <a:pt x="391" y="2383"/>
                    <a:pt x="363" y="2391"/>
                    <a:pt x="340" y="2410"/>
                  </a:cubicBezTo>
                  <a:cubicBezTo>
                    <a:pt x="277" y="2460"/>
                    <a:pt x="265" y="2548"/>
                    <a:pt x="302" y="2624"/>
                  </a:cubicBezTo>
                  <a:cubicBezTo>
                    <a:pt x="616" y="3050"/>
                    <a:pt x="1118" y="3301"/>
                    <a:pt x="1645" y="3301"/>
                  </a:cubicBezTo>
                  <a:cubicBezTo>
                    <a:pt x="2561" y="3301"/>
                    <a:pt x="3302" y="2560"/>
                    <a:pt x="3302" y="1657"/>
                  </a:cubicBezTo>
                  <a:cubicBezTo>
                    <a:pt x="3302" y="741"/>
                    <a:pt x="2561" y="0"/>
                    <a:pt x="1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2"/>
            <p:cNvSpPr/>
            <p:nvPr/>
          </p:nvSpPr>
          <p:spPr>
            <a:xfrm>
              <a:off x="2160402" y="4064877"/>
              <a:ext cx="94579" cy="89615"/>
            </a:xfrm>
            <a:custGeom>
              <a:rect b="b" l="l" r="r" t="t"/>
              <a:pathLst>
                <a:path extrusionOk="0" h="2022" w="2134">
                  <a:moveTo>
                    <a:pt x="1067" y="340"/>
                  </a:moveTo>
                  <a:lnTo>
                    <a:pt x="1230" y="666"/>
                  </a:lnTo>
                  <a:cubicBezTo>
                    <a:pt x="1268" y="741"/>
                    <a:pt x="1343" y="792"/>
                    <a:pt x="1431" y="804"/>
                  </a:cubicBezTo>
                  <a:lnTo>
                    <a:pt x="1782" y="854"/>
                  </a:lnTo>
                  <a:lnTo>
                    <a:pt x="1531" y="1105"/>
                  </a:lnTo>
                  <a:cubicBezTo>
                    <a:pt x="1469" y="1168"/>
                    <a:pt x="1431" y="1255"/>
                    <a:pt x="1456" y="1344"/>
                  </a:cubicBezTo>
                  <a:lnTo>
                    <a:pt x="1519" y="1695"/>
                  </a:lnTo>
                  <a:lnTo>
                    <a:pt x="1193" y="1532"/>
                  </a:lnTo>
                  <a:cubicBezTo>
                    <a:pt x="1155" y="1513"/>
                    <a:pt x="1111" y="1504"/>
                    <a:pt x="1067" y="1504"/>
                  </a:cubicBezTo>
                  <a:cubicBezTo>
                    <a:pt x="1023" y="1504"/>
                    <a:pt x="979" y="1513"/>
                    <a:pt x="942" y="1532"/>
                  </a:cubicBezTo>
                  <a:lnTo>
                    <a:pt x="628" y="1695"/>
                  </a:lnTo>
                  <a:lnTo>
                    <a:pt x="628" y="1695"/>
                  </a:lnTo>
                  <a:lnTo>
                    <a:pt x="691" y="1344"/>
                  </a:lnTo>
                  <a:cubicBezTo>
                    <a:pt x="703" y="1255"/>
                    <a:pt x="678" y="1168"/>
                    <a:pt x="616" y="1105"/>
                  </a:cubicBezTo>
                  <a:lnTo>
                    <a:pt x="352" y="854"/>
                  </a:lnTo>
                  <a:lnTo>
                    <a:pt x="716" y="804"/>
                  </a:lnTo>
                  <a:cubicBezTo>
                    <a:pt x="791" y="792"/>
                    <a:pt x="867" y="741"/>
                    <a:pt x="904" y="666"/>
                  </a:cubicBezTo>
                  <a:lnTo>
                    <a:pt x="1067" y="340"/>
                  </a:lnTo>
                  <a:close/>
                  <a:moveTo>
                    <a:pt x="1067" y="0"/>
                  </a:moveTo>
                  <a:cubicBezTo>
                    <a:pt x="967" y="0"/>
                    <a:pt x="879" y="51"/>
                    <a:pt x="828" y="151"/>
                  </a:cubicBezTo>
                  <a:lnTo>
                    <a:pt x="653" y="516"/>
                  </a:lnTo>
                  <a:lnTo>
                    <a:pt x="239" y="578"/>
                  </a:lnTo>
                  <a:cubicBezTo>
                    <a:pt x="139" y="591"/>
                    <a:pt x="63" y="653"/>
                    <a:pt x="25" y="753"/>
                  </a:cubicBezTo>
                  <a:cubicBezTo>
                    <a:pt x="0" y="854"/>
                    <a:pt x="25" y="954"/>
                    <a:pt x="101" y="1018"/>
                  </a:cubicBezTo>
                  <a:lnTo>
                    <a:pt x="390" y="1306"/>
                  </a:lnTo>
                  <a:lnTo>
                    <a:pt x="326" y="1720"/>
                  </a:lnTo>
                  <a:cubicBezTo>
                    <a:pt x="301" y="1808"/>
                    <a:pt x="352" y="1908"/>
                    <a:pt x="427" y="1971"/>
                  </a:cubicBezTo>
                  <a:cubicBezTo>
                    <a:pt x="477" y="2008"/>
                    <a:pt x="527" y="2021"/>
                    <a:pt x="577" y="2021"/>
                  </a:cubicBezTo>
                  <a:cubicBezTo>
                    <a:pt x="628" y="2021"/>
                    <a:pt x="666" y="2008"/>
                    <a:pt x="703" y="1996"/>
                  </a:cubicBezTo>
                  <a:lnTo>
                    <a:pt x="1067" y="1796"/>
                  </a:lnTo>
                  <a:lnTo>
                    <a:pt x="1431" y="1996"/>
                  </a:lnTo>
                  <a:cubicBezTo>
                    <a:pt x="1469" y="2013"/>
                    <a:pt x="1512" y="2022"/>
                    <a:pt x="1555" y="2022"/>
                  </a:cubicBezTo>
                  <a:cubicBezTo>
                    <a:pt x="1610" y="2022"/>
                    <a:pt x="1664" y="2006"/>
                    <a:pt x="1707" y="1971"/>
                  </a:cubicBezTo>
                  <a:cubicBezTo>
                    <a:pt x="1795" y="1908"/>
                    <a:pt x="1832" y="1808"/>
                    <a:pt x="1820" y="1720"/>
                  </a:cubicBezTo>
                  <a:lnTo>
                    <a:pt x="1745" y="1306"/>
                  </a:lnTo>
                  <a:lnTo>
                    <a:pt x="2033" y="1018"/>
                  </a:lnTo>
                  <a:cubicBezTo>
                    <a:pt x="2108" y="954"/>
                    <a:pt x="2134" y="854"/>
                    <a:pt x="2108" y="753"/>
                  </a:cubicBezTo>
                  <a:cubicBezTo>
                    <a:pt x="2071" y="653"/>
                    <a:pt x="1996" y="591"/>
                    <a:pt x="1896" y="578"/>
                  </a:cubicBezTo>
                  <a:lnTo>
                    <a:pt x="1481" y="516"/>
                  </a:lnTo>
                  <a:lnTo>
                    <a:pt x="1305" y="151"/>
                  </a:lnTo>
                  <a:cubicBezTo>
                    <a:pt x="1255" y="51"/>
                    <a:pt x="1168" y="0"/>
                    <a:pt x="1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2"/>
            <p:cNvSpPr/>
            <p:nvPr/>
          </p:nvSpPr>
          <p:spPr>
            <a:xfrm>
              <a:off x="1993003" y="3951417"/>
              <a:ext cx="429416" cy="447233"/>
            </a:xfrm>
            <a:custGeom>
              <a:rect b="b" l="l" r="r" t="t"/>
              <a:pathLst>
                <a:path extrusionOk="0" h="10091" w="9689">
                  <a:moveTo>
                    <a:pt x="1049" y="2422"/>
                  </a:moveTo>
                  <a:cubicBezTo>
                    <a:pt x="1129" y="2422"/>
                    <a:pt x="1204" y="2437"/>
                    <a:pt x="1267" y="2473"/>
                  </a:cubicBezTo>
                  <a:cubicBezTo>
                    <a:pt x="1418" y="2560"/>
                    <a:pt x="1531" y="2711"/>
                    <a:pt x="1543" y="2862"/>
                  </a:cubicBezTo>
                  <a:cubicBezTo>
                    <a:pt x="1556" y="2975"/>
                    <a:pt x="1518" y="3076"/>
                    <a:pt x="1418" y="3151"/>
                  </a:cubicBezTo>
                  <a:cubicBezTo>
                    <a:pt x="1355" y="3203"/>
                    <a:pt x="1274" y="3229"/>
                    <a:pt x="1205" y="3229"/>
                  </a:cubicBezTo>
                  <a:cubicBezTo>
                    <a:pt x="1192" y="3229"/>
                    <a:pt x="1179" y="3228"/>
                    <a:pt x="1167" y="3226"/>
                  </a:cubicBezTo>
                  <a:cubicBezTo>
                    <a:pt x="1092" y="3213"/>
                    <a:pt x="1054" y="3188"/>
                    <a:pt x="1016" y="3126"/>
                  </a:cubicBezTo>
                  <a:cubicBezTo>
                    <a:pt x="991" y="3088"/>
                    <a:pt x="979" y="3037"/>
                    <a:pt x="1004" y="3000"/>
                  </a:cubicBezTo>
                  <a:cubicBezTo>
                    <a:pt x="1029" y="2912"/>
                    <a:pt x="991" y="2837"/>
                    <a:pt x="916" y="2811"/>
                  </a:cubicBezTo>
                  <a:cubicBezTo>
                    <a:pt x="896" y="2802"/>
                    <a:pt x="876" y="2797"/>
                    <a:pt x="856" y="2797"/>
                  </a:cubicBezTo>
                  <a:cubicBezTo>
                    <a:pt x="799" y="2797"/>
                    <a:pt x="747" y="2835"/>
                    <a:pt x="728" y="2900"/>
                  </a:cubicBezTo>
                  <a:cubicBezTo>
                    <a:pt x="678" y="3025"/>
                    <a:pt x="690" y="3163"/>
                    <a:pt x="765" y="3288"/>
                  </a:cubicBezTo>
                  <a:cubicBezTo>
                    <a:pt x="841" y="3414"/>
                    <a:pt x="966" y="3502"/>
                    <a:pt x="1117" y="3514"/>
                  </a:cubicBezTo>
                  <a:cubicBezTo>
                    <a:pt x="1146" y="3519"/>
                    <a:pt x="1176" y="3521"/>
                    <a:pt x="1206" y="3521"/>
                  </a:cubicBezTo>
                  <a:cubicBezTo>
                    <a:pt x="1351" y="3521"/>
                    <a:pt x="1493" y="3470"/>
                    <a:pt x="1619" y="3377"/>
                  </a:cubicBezTo>
                  <a:lnTo>
                    <a:pt x="1694" y="3301"/>
                  </a:lnTo>
                  <a:cubicBezTo>
                    <a:pt x="1844" y="3829"/>
                    <a:pt x="2045" y="4330"/>
                    <a:pt x="2296" y="4782"/>
                  </a:cubicBezTo>
                  <a:lnTo>
                    <a:pt x="1958" y="4632"/>
                  </a:lnTo>
                  <a:cubicBezTo>
                    <a:pt x="1180" y="4305"/>
                    <a:pt x="288" y="3941"/>
                    <a:pt x="301" y="3088"/>
                  </a:cubicBezTo>
                  <a:cubicBezTo>
                    <a:pt x="301" y="2862"/>
                    <a:pt x="427" y="2649"/>
                    <a:pt x="628" y="2535"/>
                  </a:cubicBezTo>
                  <a:cubicBezTo>
                    <a:pt x="748" y="2471"/>
                    <a:pt x="905" y="2422"/>
                    <a:pt x="1049" y="2422"/>
                  </a:cubicBezTo>
                  <a:close/>
                  <a:moveTo>
                    <a:pt x="8648" y="2422"/>
                  </a:moveTo>
                  <a:cubicBezTo>
                    <a:pt x="8794" y="2422"/>
                    <a:pt x="8948" y="2471"/>
                    <a:pt x="9061" y="2535"/>
                  </a:cubicBezTo>
                  <a:cubicBezTo>
                    <a:pt x="9262" y="2649"/>
                    <a:pt x="9387" y="2862"/>
                    <a:pt x="9387" y="3088"/>
                  </a:cubicBezTo>
                  <a:cubicBezTo>
                    <a:pt x="9399" y="3941"/>
                    <a:pt x="8521" y="4305"/>
                    <a:pt x="7743" y="4632"/>
                  </a:cubicBezTo>
                  <a:cubicBezTo>
                    <a:pt x="7617" y="4682"/>
                    <a:pt x="7505" y="4732"/>
                    <a:pt x="7391" y="4782"/>
                  </a:cubicBezTo>
                  <a:cubicBezTo>
                    <a:pt x="7642" y="4330"/>
                    <a:pt x="7843" y="3829"/>
                    <a:pt x="8007" y="3301"/>
                  </a:cubicBezTo>
                  <a:cubicBezTo>
                    <a:pt x="8019" y="3327"/>
                    <a:pt x="8044" y="3352"/>
                    <a:pt x="8082" y="3377"/>
                  </a:cubicBezTo>
                  <a:cubicBezTo>
                    <a:pt x="8196" y="3470"/>
                    <a:pt x="8346" y="3521"/>
                    <a:pt x="8487" y="3521"/>
                  </a:cubicBezTo>
                  <a:cubicBezTo>
                    <a:pt x="8515" y="3521"/>
                    <a:pt x="8544" y="3519"/>
                    <a:pt x="8571" y="3514"/>
                  </a:cubicBezTo>
                  <a:cubicBezTo>
                    <a:pt x="8722" y="3502"/>
                    <a:pt x="8847" y="3414"/>
                    <a:pt x="8922" y="3288"/>
                  </a:cubicBezTo>
                  <a:cubicBezTo>
                    <a:pt x="8998" y="3163"/>
                    <a:pt x="9011" y="3025"/>
                    <a:pt x="8973" y="2900"/>
                  </a:cubicBezTo>
                  <a:cubicBezTo>
                    <a:pt x="8945" y="2835"/>
                    <a:pt x="8897" y="2797"/>
                    <a:pt x="8838" y="2797"/>
                  </a:cubicBezTo>
                  <a:cubicBezTo>
                    <a:pt x="8817" y="2797"/>
                    <a:pt x="8795" y="2802"/>
                    <a:pt x="8772" y="2811"/>
                  </a:cubicBezTo>
                  <a:cubicBezTo>
                    <a:pt x="8697" y="2837"/>
                    <a:pt x="8659" y="2912"/>
                    <a:pt x="8684" y="3000"/>
                  </a:cubicBezTo>
                  <a:cubicBezTo>
                    <a:pt x="8710" y="3037"/>
                    <a:pt x="8697" y="3088"/>
                    <a:pt x="8671" y="3126"/>
                  </a:cubicBezTo>
                  <a:cubicBezTo>
                    <a:pt x="8646" y="3188"/>
                    <a:pt x="8596" y="3213"/>
                    <a:pt x="8534" y="3226"/>
                  </a:cubicBezTo>
                  <a:cubicBezTo>
                    <a:pt x="8520" y="3228"/>
                    <a:pt x="8505" y="3229"/>
                    <a:pt x="8490" y="3229"/>
                  </a:cubicBezTo>
                  <a:cubicBezTo>
                    <a:pt x="8414" y="3229"/>
                    <a:pt x="8333" y="3203"/>
                    <a:pt x="8270" y="3151"/>
                  </a:cubicBezTo>
                  <a:cubicBezTo>
                    <a:pt x="8169" y="3076"/>
                    <a:pt x="8132" y="2975"/>
                    <a:pt x="8144" y="2862"/>
                  </a:cubicBezTo>
                  <a:cubicBezTo>
                    <a:pt x="8157" y="2711"/>
                    <a:pt x="8270" y="2560"/>
                    <a:pt x="8420" y="2473"/>
                  </a:cubicBezTo>
                  <a:cubicBezTo>
                    <a:pt x="8488" y="2437"/>
                    <a:pt x="8567" y="2422"/>
                    <a:pt x="8648" y="2422"/>
                  </a:cubicBezTo>
                  <a:close/>
                  <a:moveTo>
                    <a:pt x="8057" y="1218"/>
                  </a:moveTo>
                  <a:cubicBezTo>
                    <a:pt x="8044" y="1506"/>
                    <a:pt x="7994" y="2209"/>
                    <a:pt x="7768" y="3037"/>
                  </a:cubicBezTo>
                  <a:cubicBezTo>
                    <a:pt x="7605" y="3665"/>
                    <a:pt x="7366" y="4242"/>
                    <a:pt x="7065" y="4757"/>
                  </a:cubicBezTo>
                  <a:cubicBezTo>
                    <a:pt x="6702" y="5385"/>
                    <a:pt x="6250" y="5899"/>
                    <a:pt x="5710" y="6300"/>
                  </a:cubicBezTo>
                  <a:cubicBezTo>
                    <a:pt x="5484" y="6476"/>
                    <a:pt x="5333" y="6702"/>
                    <a:pt x="5258" y="6966"/>
                  </a:cubicBezTo>
                  <a:cubicBezTo>
                    <a:pt x="5132" y="6903"/>
                    <a:pt x="4995" y="6866"/>
                    <a:pt x="4844" y="6866"/>
                  </a:cubicBezTo>
                  <a:cubicBezTo>
                    <a:pt x="4694" y="6866"/>
                    <a:pt x="4555" y="6903"/>
                    <a:pt x="4443" y="6966"/>
                  </a:cubicBezTo>
                  <a:cubicBezTo>
                    <a:pt x="4367" y="6702"/>
                    <a:pt x="4204" y="6476"/>
                    <a:pt x="3978" y="6300"/>
                  </a:cubicBezTo>
                  <a:cubicBezTo>
                    <a:pt x="3439" y="5899"/>
                    <a:pt x="2987" y="5385"/>
                    <a:pt x="2623" y="4757"/>
                  </a:cubicBezTo>
                  <a:cubicBezTo>
                    <a:pt x="2321" y="4242"/>
                    <a:pt x="2095" y="3665"/>
                    <a:pt x="1920" y="3037"/>
                  </a:cubicBezTo>
                  <a:cubicBezTo>
                    <a:pt x="1707" y="2209"/>
                    <a:pt x="1657" y="1506"/>
                    <a:pt x="1644" y="1218"/>
                  </a:cubicBezTo>
                  <a:close/>
                  <a:moveTo>
                    <a:pt x="4844" y="7167"/>
                  </a:moveTo>
                  <a:cubicBezTo>
                    <a:pt x="5171" y="7167"/>
                    <a:pt x="5434" y="7430"/>
                    <a:pt x="5434" y="7744"/>
                  </a:cubicBezTo>
                  <a:cubicBezTo>
                    <a:pt x="5434" y="8070"/>
                    <a:pt x="5171" y="8333"/>
                    <a:pt x="4844" y="8333"/>
                  </a:cubicBezTo>
                  <a:cubicBezTo>
                    <a:pt x="4530" y="8333"/>
                    <a:pt x="4267" y="8070"/>
                    <a:pt x="4267" y="7744"/>
                  </a:cubicBezTo>
                  <a:cubicBezTo>
                    <a:pt x="4267" y="7430"/>
                    <a:pt x="4530" y="7167"/>
                    <a:pt x="4844" y="7167"/>
                  </a:cubicBezTo>
                  <a:close/>
                  <a:moveTo>
                    <a:pt x="5208" y="8547"/>
                  </a:moveTo>
                  <a:lnTo>
                    <a:pt x="5208" y="9049"/>
                  </a:lnTo>
                  <a:lnTo>
                    <a:pt x="4493" y="9049"/>
                  </a:lnTo>
                  <a:lnTo>
                    <a:pt x="4493" y="8547"/>
                  </a:lnTo>
                  <a:cubicBezTo>
                    <a:pt x="4593" y="8597"/>
                    <a:pt x="4719" y="8622"/>
                    <a:pt x="4844" y="8622"/>
                  </a:cubicBezTo>
                  <a:cubicBezTo>
                    <a:pt x="4970" y="8622"/>
                    <a:pt x="5095" y="8597"/>
                    <a:pt x="5208" y="8547"/>
                  </a:cubicBezTo>
                  <a:close/>
                  <a:moveTo>
                    <a:pt x="5961" y="9350"/>
                  </a:moveTo>
                  <a:cubicBezTo>
                    <a:pt x="6086" y="9350"/>
                    <a:pt x="6200" y="9451"/>
                    <a:pt x="6200" y="9576"/>
                  </a:cubicBezTo>
                  <a:lnTo>
                    <a:pt x="6200" y="9789"/>
                  </a:lnTo>
                  <a:lnTo>
                    <a:pt x="3501" y="9789"/>
                  </a:lnTo>
                  <a:lnTo>
                    <a:pt x="3501" y="9576"/>
                  </a:lnTo>
                  <a:cubicBezTo>
                    <a:pt x="3501" y="9451"/>
                    <a:pt x="3601" y="9350"/>
                    <a:pt x="3727" y="9350"/>
                  </a:cubicBezTo>
                  <a:close/>
                  <a:moveTo>
                    <a:pt x="1381" y="0"/>
                  </a:moveTo>
                  <a:cubicBezTo>
                    <a:pt x="1180" y="0"/>
                    <a:pt x="1016" y="164"/>
                    <a:pt x="1016" y="365"/>
                  </a:cubicBezTo>
                  <a:lnTo>
                    <a:pt x="1016" y="854"/>
                  </a:lnTo>
                  <a:cubicBezTo>
                    <a:pt x="1016" y="1042"/>
                    <a:pt x="1155" y="1193"/>
                    <a:pt x="1343" y="1218"/>
                  </a:cubicBezTo>
                  <a:cubicBezTo>
                    <a:pt x="1356" y="1406"/>
                    <a:pt x="1368" y="1770"/>
                    <a:pt x="1456" y="2234"/>
                  </a:cubicBezTo>
                  <a:cubicBezTo>
                    <a:pt x="1431" y="2234"/>
                    <a:pt x="1418" y="2222"/>
                    <a:pt x="1406" y="2209"/>
                  </a:cubicBezTo>
                  <a:cubicBezTo>
                    <a:pt x="1294" y="2151"/>
                    <a:pt x="1169" y="2126"/>
                    <a:pt x="1043" y="2126"/>
                  </a:cubicBezTo>
                  <a:cubicBezTo>
                    <a:pt x="844" y="2126"/>
                    <a:pt x="643" y="2187"/>
                    <a:pt x="489" y="2272"/>
                  </a:cubicBezTo>
                  <a:cubicBezTo>
                    <a:pt x="188" y="2448"/>
                    <a:pt x="12" y="2749"/>
                    <a:pt x="12" y="3088"/>
                  </a:cubicBezTo>
                  <a:cubicBezTo>
                    <a:pt x="0" y="3564"/>
                    <a:pt x="201" y="3954"/>
                    <a:pt x="640" y="4280"/>
                  </a:cubicBezTo>
                  <a:cubicBezTo>
                    <a:pt x="991" y="4556"/>
                    <a:pt x="1443" y="4744"/>
                    <a:pt x="1844" y="4908"/>
                  </a:cubicBezTo>
                  <a:cubicBezTo>
                    <a:pt x="1995" y="4970"/>
                    <a:pt x="2146" y="5033"/>
                    <a:pt x="2271" y="5096"/>
                  </a:cubicBezTo>
                  <a:cubicBezTo>
                    <a:pt x="2522" y="5209"/>
                    <a:pt x="2698" y="5385"/>
                    <a:pt x="2748" y="5560"/>
                  </a:cubicBezTo>
                  <a:cubicBezTo>
                    <a:pt x="2798" y="5736"/>
                    <a:pt x="2773" y="5924"/>
                    <a:pt x="2673" y="6074"/>
                  </a:cubicBezTo>
                  <a:cubicBezTo>
                    <a:pt x="2572" y="6225"/>
                    <a:pt x="2435" y="6313"/>
                    <a:pt x="2259" y="6338"/>
                  </a:cubicBezTo>
                  <a:cubicBezTo>
                    <a:pt x="2224" y="6345"/>
                    <a:pt x="2188" y="6348"/>
                    <a:pt x="2152" y="6348"/>
                  </a:cubicBezTo>
                  <a:cubicBezTo>
                    <a:pt x="2042" y="6348"/>
                    <a:pt x="1930" y="6320"/>
                    <a:pt x="1844" y="6263"/>
                  </a:cubicBezTo>
                  <a:cubicBezTo>
                    <a:pt x="1719" y="6175"/>
                    <a:pt x="1632" y="5999"/>
                    <a:pt x="1657" y="5848"/>
                  </a:cubicBezTo>
                  <a:cubicBezTo>
                    <a:pt x="1669" y="5736"/>
                    <a:pt x="1732" y="5661"/>
                    <a:pt x="1844" y="5636"/>
                  </a:cubicBezTo>
                  <a:cubicBezTo>
                    <a:pt x="1920" y="5611"/>
                    <a:pt x="1970" y="5522"/>
                    <a:pt x="1945" y="5447"/>
                  </a:cubicBezTo>
                  <a:cubicBezTo>
                    <a:pt x="1924" y="5385"/>
                    <a:pt x="1870" y="5340"/>
                    <a:pt x="1809" y="5340"/>
                  </a:cubicBezTo>
                  <a:cubicBezTo>
                    <a:pt x="1796" y="5340"/>
                    <a:pt x="1783" y="5342"/>
                    <a:pt x="1769" y="5347"/>
                  </a:cubicBezTo>
                  <a:cubicBezTo>
                    <a:pt x="1543" y="5410"/>
                    <a:pt x="1393" y="5572"/>
                    <a:pt x="1368" y="5798"/>
                  </a:cubicBezTo>
                  <a:cubicBezTo>
                    <a:pt x="1330" y="6074"/>
                    <a:pt x="1456" y="6364"/>
                    <a:pt x="1682" y="6514"/>
                  </a:cubicBezTo>
                  <a:cubicBezTo>
                    <a:pt x="1819" y="6601"/>
                    <a:pt x="1995" y="6652"/>
                    <a:pt x="2159" y="6652"/>
                  </a:cubicBezTo>
                  <a:cubicBezTo>
                    <a:pt x="2209" y="6652"/>
                    <a:pt x="2259" y="6640"/>
                    <a:pt x="2309" y="6640"/>
                  </a:cubicBezTo>
                  <a:cubicBezTo>
                    <a:pt x="2560" y="6601"/>
                    <a:pt x="2786" y="6451"/>
                    <a:pt x="2924" y="6238"/>
                  </a:cubicBezTo>
                  <a:cubicBezTo>
                    <a:pt x="2999" y="6113"/>
                    <a:pt x="3037" y="5987"/>
                    <a:pt x="3062" y="5862"/>
                  </a:cubicBezTo>
                  <a:cubicBezTo>
                    <a:pt x="3288" y="6113"/>
                    <a:pt x="3539" y="6338"/>
                    <a:pt x="3802" y="6539"/>
                  </a:cubicBezTo>
                  <a:cubicBezTo>
                    <a:pt x="4003" y="6690"/>
                    <a:pt x="4142" y="6928"/>
                    <a:pt x="4179" y="7179"/>
                  </a:cubicBezTo>
                  <a:cubicBezTo>
                    <a:pt x="4053" y="7329"/>
                    <a:pt x="3966" y="7530"/>
                    <a:pt x="3966" y="7744"/>
                  </a:cubicBezTo>
                  <a:cubicBezTo>
                    <a:pt x="3966" y="7970"/>
                    <a:pt x="4053" y="8183"/>
                    <a:pt x="4192" y="8333"/>
                  </a:cubicBezTo>
                  <a:lnTo>
                    <a:pt x="4192" y="9049"/>
                  </a:lnTo>
                  <a:lnTo>
                    <a:pt x="3727" y="9049"/>
                  </a:lnTo>
                  <a:cubicBezTo>
                    <a:pt x="3439" y="9049"/>
                    <a:pt x="3200" y="9287"/>
                    <a:pt x="3200" y="9576"/>
                  </a:cubicBezTo>
                  <a:lnTo>
                    <a:pt x="3200" y="9940"/>
                  </a:lnTo>
                  <a:cubicBezTo>
                    <a:pt x="3200" y="10015"/>
                    <a:pt x="3263" y="10090"/>
                    <a:pt x="3350" y="10090"/>
                  </a:cubicBezTo>
                  <a:lnTo>
                    <a:pt x="6337" y="10090"/>
                  </a:lnTo>
                  <a:cubicBezTo>
                    <a:pt x="6426" y="10090"/>
                    <a:pt x="6488" y="10015"/>
                    <a:pt x="6488" y="9940"/>
                  </a:cubicBezTo>
                  <a:lnTo>
                    <a:pt x="6488" y="9576"/>
                  </a:lnTo>
                  <a:cubicBezTo>
                    <a:pt x="6488" y="9287"/>
                    <a:pt x="6250" y="9049"/>
                    <a:pt x="5961" y="9049"/>
                  </a:cubicBezTo>
                  <a:lnTo>
                    <a:pt x="5497" y="9049"/>
                  </a:lnTo>
                  <a:lnTo>
                    <a:pt x="5497" y="8333"/>
                  </a:lnTo>
                  <a:cubicBezTo>
                    <a:pt x="5634" y="8183"/>
                    <a:pt x="5723" y="7970"/>
                    <a:pt x="5723" y="7744"/>
                  </a:cubicBezTo>
                  <a:cubicBezTo>
                    <a:pt x="5723" y="7530"/>
                    <a:pt x="5648" y="7329"/>
                    <a:pt x="5509" y="7179"/>
                  </a:cubicBezTo>
                  <a:cubicBezTo>
                    <a:pt x="5547" y="6928"/>
                    <a:pt x="5685" y="6690"/>
                    <a:pt x="5885" y="6539"/>
                  </a:cubicBezTo>
                  <a:cubicBezTo>
                    <a:pt x="6149" y="6338"/>
                    <a:pt x="6400" y="6113"/>
                    <a:pt x="6638" y="5862"/>
                  </a:cubicBezTo>
                  <a:cubicBezTo>
                    <a:pt x="6651" y="5987"/>
                    <a:pt x="6702" y="6113"/>
                    <a:pt x="6777" y="6238"/>
                  </a:cubicBezTo>
                  <a:cubicBezTo>
                    <a:pt x="6915" y="6451"/>
                    <a:pt x="7128" y="6601"/>
                    <a:pt x="7379" y="6640"/>
                  </a:cubicBezTo>
                  <a:cubicBezTo>
                    <a:pt x="7430" y="6640"/>
                    <a:pt x="7480" y="6652"/>
                    <a:pt x="7530" y="6652"/>
                  </a:cubicBezTo>
                  <a:cubicBezTo>
                    <a:pt x="7706" y="6652"/>
                    <a:pt x="7868" y="6601"/>
                    <a:pt x="8007" y="6514"/>
                  </a:cubicBezTo>
                  <a:cubicBezTo>
                    <a:pt x="8233" y="6364"/>
                    <a:pt x="8370" y="6074"/>
                    <a:pt x="8333" y="5798"/>
                  </a:cubicBezTo>
                  <a:cubicBezTo>
                    <a:pt x="8295" y="5572"/>
                    <a:pt x="8144" y="5410"/>
                    <a:pt x="7932" y="5347"/>
                  </a:cubicBezTo>
                  <a:cubicBezTo>
                    <a:pt x="7916" y="5342"/>
                    <a:pt x="7901" y="5340"/>
                    <a:pt x="7886" y="5340"/>
                  </a:cubicBezTo>
                  <a:cubicBezTo>
                    <a:pt x="7818" y="5340"/>
                    <a:pt x="7763" y="5385"/>
                    <a:pt x="7743" y="5447"/>
                  </a:cubicBezTo>
                  <a:cubicBezTo>
                    <a:pt x="7718" y="5522"/>
                    <a:pt x="7768" y="5611"/>
                    <a:pt x="7843" y="5636"/>
                  </a:cubicBezTo>
                  <a:cubicBezTo>
                    <a:pt x="7957" y="5661"/>
                    <a:pt x="8019" y="5736"/>
                    <a:pt x="8032" y="5848"/>
                  </a:cubicBezTo>
                  <a:cubicBezTo>
                    <a:pt x="8057" y="5999"/>
                    <a:pt x="7982" y="6175"/>
                    <a:pt x="7843" y="6263"/>
                  </a:cubicBezTo>
                  <a:cubicBezTo>
                    <a:pt x="7759" y="6320"/>
                    <a:pt x="7653" y="6348"/>
                    <a:pt x="7542" y="6348"/>
                  </a:cubicBezTo>
                  <a:cubicBezTo>
                    <a:pt x="7505" y="6348"/>
                    <a:pt x="7467" y="6345"/>
                    <a:pt x="7430" y="6338"/>
                  </a:cubicBezTo>
                  <a:cubicBezTo>
                    <a:pt x="7254" y="6313"/>
                    <a:pt x="7115" y="6225"/>
                    <a:pt x="7015" y="6074"/>
                  </a:cubicBezTo>
                  <a:cubicBezTo>
                    <a:pt x="6928" y="5924"/>
                    <a:pt x="6889" y="5736"/>
                    <a:pt x="6940" y="5560"/>
                  </a:cubicBezTo>
                  <a:cubicBezTo>
                    <a:pt x="6990" y="5385"/>
                    <a:pt x="7166" y="5209"/>
                    <a:pt x="7416" y="5096"/>
                  </a:cubicBezTo>
                  <a:cubicBezTo>
                    <a:pt x="7542" y="5033"/>
                    <a:pt x="7693" y="4970"/>
                    <a:pt x="7856" y="4908"/>
                  </a:cubicBezTo>
                  <a:cubicBezTo>
                    <a:pt x="8258" y="4744"/>
                    <a:pt x="8710" y="4556"/>
                    <a:pt x="9061" y="4280"/>
                  </a:cubicBezTo>
                  <a:cubicBezTo>
                    <a:pt x="9488" y="3954"/>
                    <a:pt x="9688" y="3564"/>
                    <a:pt x="9688" y="3088"/>
                  </a:cubicBezTo>
                  <a:cubicBezTo>
                    <a:pt x="9675" y="2749"/>
                    <a:pt x="9500" y="2448"/>
                    <a:pt x="9212" y="2272"/>
                  </a:cubicBezTo>
                  <a:cubicBezTo>
                    <a:pt x="9058" y="2187"/>
                    <a:pt x="8852" y="2126"/>
                    <a:pt x="8649" y="2126"/>
                  </a:cubicBezTo>
                  <a:cubicBezTo>
                    <a:pt x="8521" y="2126"/>
                    <a:pt x="8395" y="2151"/>
                    <a:pt x="8283" y="2209"/>
                  </a:cubicBezTo>
                  <a:cubicBezTo>
                    <a:pt x="8270" y="2222"/>
                    <a:pt x="8258" y="2234"/>
                    <a:pt x="8245" y="2234"/>
                  </a:cubicBezTo>
                  <a:cubicBezTo>
                    <a:pt x="8320" y="1770"/>
                    <a:pt x="8345" y="1406"/>
                    <a:pt x="8345" y="1218"/>
                  </a:cubicBezTo>
                  <a:cubicBezTo>
                    <a:pt x="8534" y="1193"/>
                    <a:pt x="8671" y="1042"/>
                    <a:pt x="8671" y="854"/>
                  </a:cubicBezTo>
                  <a:lnTo>
                    <a:pt x="8671" y="365"/>
                  </a:lnTo>
                  <a:cubicBezTo>
                    <a:pt x="8671" y="164"/>
                    <a:pt x="8509" y="0"/>
                    <a:pt x="8308" y="0"/>
                  </a:cubicBezTo>
                  <a:lnTo>
                    <a:pt x="7379" y="0"/>
                  </a:lnTo>
                  <a:cubicBezTo>
                    <a:pt x="7291" y="0"/>
                    <a:pt x="7229" y="64"/>
                    <a:pt x="7229" y="151"/>
                  </a:cubicBezTo>
                  <a:cubicBezTo>
                    <a:pt x="7229" y="226"/>
                    <a:pt x="7291" y="302"/>
                    <a:pt x="7379" y="302"/>
                  </a:cubicBezTo>
                  <a:lnTo>
                    <a:pt x="8308" y="302"/>
                  </a:lnTo>
                  <a:cubicBezTo>
                    <a:pt x="8345" y="302"/>
                    <a:pt x="8383" y="327"/>
                    <a:pt x="8383" y="365"/>
                  </a:cubicBezTo>
                  <a:lnTo>
                    <a:pt x="8383" y="854"/>
                  </a:lnTo>
                  <a:cubicBezTo>
                    <a:pt x="8383" y="892"/>
                    <a:pt x="8345" y="917"/>
                    <a:pt x="8308" y="917"/>
                  </a:cubicBezTo>
                  <a:lnTo>
                    <a:pt x="1381" y="917"/>
                  </a:lnTo>
                  <a:cubicBezTo>
                    <a:pt x="1343" y="917"/>
                    <a:pt x="1317" y="892"/>
                    <a:pt x="1317" y="854"/>
                  </a:cubicBezTo>
                  <a:lnTo>
                    <a:pt x="1317" y="365"/>
                  </a:lnTo>
                  <a:cubicBezTo>
                    <a:pt x="1317" y="327"/>
                    <a:pt x="1343" y="302"/>
                    <a:pt x="1381" y="302"/>
                  </a:cubicBezTo>
                  <a:lnTo>
                    <a:pt x="6689" y="302"/>
                  </a:lnTo>
                  <a:cubicBezTo>
                    <a:pt x="6777" y="302"/>
                    <a:pt x="6839" y="226"/>
                    <a:pt x="6839" y="151"/>
                  </a:cubicBezTo>
                  <a:cubicBezTo>
                    <a:pt x="6839" y="64"/>
                    <a:pt x="6777" y="0"/>
                    <a:pt x="6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4" name="Google Shape;2634;p72"/>
          <p:cNvCxnSpPr>
            <a:stCxn id="2590" idx="3"/>
            <a:endCxn id="2582" idx="0"/>
          </p:cNvCxnSpPr>
          <p:nvPr/>
        </p:nvCxnSpPr>
        <p:spPr>
          <a:xfrm>
            <a:off x="2532537" y="2292348"/>
            <a:ext cx="0" cy="1064400"/>
          </a:xfrm>
          <a:prstGeom prst="straightConnector1">
            <a:avLst/>
          </a:prstGeom>
          <a:noFill/>
          <a:ln cap="flat" cmpd="sng" w="9525">
            <a:solidFill>
              <a:schemeClr val="dk2"/>
            </a:solidFill>
            <a:prstDash val="solid"/>
            <a:round/>
            <a:headEnd len="med" w="med" type="none"/>
            <a:tailEnd len="med" w="med" type="oval"/>
          </a:ln>
        </p:spPr>
      </p:cxnSp>
      <p:cxnSp>
        <p:nvCxnSpPr>
          <p:cNvPr id="2635" name="Google Shape;2635;p72"/>
          <p:cNvCxnSpPr>
            <a:stCxn id="2591" idx="3"/>
            <a:endCxn id="2588" idx="0"/>
          </p:cNvCxnSpPr>
          <p:nvPr/>
        </p:nvCxnSpPr>
        <p:spPr>
          <a:xfrm>
            <a:off x="3892187" y="2292348"/>
            <a:ext cx="0" cy="151500"/>
          </a:xfrm>
          <a:prstGeom prst="straightConnector1">
            <a:avLst/>
          </a:prstGeom>
          <a:noFill/>
          <a:ln cap="flat" cmpd="sng" w="9525">
            <a:solidFill>
              <a:schemeClr val="dk2"/>
            </a:solidFill>
            <a:prstDash val="solid"/>
            <a:round/>
            <a:headEnd len="med" w="med" type="none"/>
            <a:tailEnd len="med" w="med" type="oval"/>
          </a:ln>
        </p:spPr>
      </p:cxnSp>
      <p:cxnSp>
        <p:nvCxnSpPr>
          <p:cNvPr id="2636" name="Google Shape;2636;p72"/>
          <p:cNvCxnSpPr>
            <a:endCxn id="2586" idx="0"/>
          </p:cNvCxnSpPr>
          <p:nvPr/>
        </p:nvCxnSpPr>
        <p:spPr>
          <a:xfrm>
            <a:off x="5251813" y="2292437"/>
            <a:ext cx="0" cy="1064400"/>
          </a:xfrm>
          <a:prstGeom prst="straightConnector1">
            <a:avLst/>
          </a:prstGeom>
          <a:noFill/>
          <a:ln cap="flat" cmpd="sng" w="9525">
            <a:solidFill>
              <a:schemeClr val="dk2"/>
            </a:solidFill>
            <a:prstDash val="solid"/>
            <a:round/>
            <a:headEnd len="med" w="med" type="none"/>
            <a:tailEnd len="med" w="med" type="oval"/>
          </a:ln>
        </p:spPr>
      </p:cxnSp>
      <p:cxnSp>
        <p:nvCxnSpPr>
          <p:cNvPr id="2637" name="Google Shape;2637;p72"/>
          <p:cNvCxnSpPr>
            <a:stCxn id="2593" idx="3"/>
            <a:endCxn id="2584" idx="0"/>
          </p:cNvCxnSpPr>
          <p:nvPr/>
        </p:nvCxnSpPr>
        <p:spPr>
          <a:xfrm>
            <a:off x="6611463" y="2292348"/>
            <a:ext cx="0" cy="151500"/>
          </a:xfrm>
          <a:prstGeom prst="straightConnector1">
            <a:avLst/>
          </a:prstGeom>
          <a:noFill/>
          <a:ln cap="flat" cmpd="sng" w="9525">
            <a:solidFill>
              <a:schemeClr val="dk2"/>
            </a:solidFill>
            <a:prstDash val="solid"/>
            <a:round/>
            <a:headEnd len="med" w="med" type="none"/>
            <a:tailEnd len="med" w="med" type="oval"/>
          </a:ln>
        </p:spPr>
      </p:cxnSp>
      <p:cxnSp>
        <p:nvCxnSpPr>
          <p:cNvPr id="2638" name="Google Shape;2638;p72"/>
          <p:cNvCxnSpPr>
            <a:stCxn id="2590" idx="0"/>
            <a:endCxn id="2591" idx="2"/>
          </p:cNvCxnSpPr>
          <p:nvPr/>
        </p:nvCxnSpPr>
        <p:spPr>
          <a:xfrm>
            <a:off x="2865087" y="1820750"/>
            <a:ext cx="694500" cy="0"/>
          </a:xfrm>
          <a:prstGeom prst="straightConnector1">
            <a:avLst/>
          </a:prstGeom>
          <a:noFill/>
          <a:ln cap="flat" cmpd="sng" w="9525">
            <a:solidFill>
              <a:schemeClr val="dk2"/>
            </a:solidFill>
            <a:prstDash val="dot"/>
            <a:round/>
            <a:headEnd len="med" w="med" type="none"/>
            <a:tailEnd len="med" w="med" type="none"/>
          </a:ln>
        </p:spPr>
      </p:cxnSp>
      <p:cxnSp>
        <p:nvCxnSpPr>
          <p:cNvPr id="2639" name="Google Shape;2639;p72"/>
          <p:cNvCxnSpPr>
            <a:stCxn id="2591" idx="0"/>
            <a:endCxn id="2592" idx="2"/>
          </p:cNvCxnSpPr>
          <p:nvPr/>
        </p:nvCxnSpPr>
        <p:spPr>
          <a:xfrm>
            <a:off x="4224737" y="1820750"/>
            <a:ext cx="694500" cy="0"/>
          </a:xfrm>
          <a:prstGeom prst="straightConnector1">
            <a:avLst/>
          </a:prstGeom>
          <a:noFill/>
          <a:ln cap="flat" cmpd="sng" w="9525">
            <a:solidFill>
              <a:schemeClr val="dk2"/>
            </a:solidFill>
            <a:prstDash val="dot"/>
            <a:round/>
            <a:headEnd len="med" w="med" type="none"/>
            <a:tailEnd len="med" w="med" type="none"/>
          </a:ln>
        </p:spPr>
      </p:cxnSp>
      <p:cxnSp>
        <p:nvCxnSpPr>
          <p:cNvPr id="2640" name="Google Shape;2640;p72"/>
          <p:cNvCxnSpPr>
            <a:stCxn id="2592" idx="0"/>
            <a:endCxn id="2593" idx="2"/>
          </p:cNvCxnSpPr>
          <p:nvPr/>
        </p:nvCxnSpPr>
        <p:spPr>
          <a:xfrm>
            <a:off x="5584363" y="1820750"/>
            <a:ext cx="694500" cy="0"/>
          </a:xfrm>
          <a:prstGeom prst="straightConnector1">
            <a:avLst/>
          </a:prstGeom>
          <a:noFill/>
          <a:ln cap="flat" cmpd="sng" w="9525">
            <a:solidFill>
              <a:schemeClr val="dk2"/>
            </a:solidFill>
            <a:prstDash val="dot"/>
            <a:round/>
            <a:headEnd len="med" w="med" type="none"/>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4" name="Shape 2644"/>
        <p:cNvGrpSpPr/>
        <p:nvPr/>
      </p:nvGrpSpPr>
      <p:grpSpPr>
        <a:xfrm>
          <a:off x="0" y="0"/>
          <a:ext cx="0" cy="0"/>
          <a:chOff x="0" y="0"/>
          <a:chExt cx="0" cy="0"/>
        </a:xfrm>
      </p:grpSpPr>
      <p:sp>
        <p:nvSpPr>
          <p:cNvPr id="2645" name="Google Shape;2645;p73"/>
          <p:cNvSpPr txBox="1"/>
          <p:nvPr>
            <p:ph type="title"/>
          </p:nvPr>
        </p:nvSpPr>
        <p:spPr>
          <a:xfrm>
            <a:off x="1826225" y="1242800"/>
            <a:ext cx="54915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a:t>60 min</a:t>
            </a:r>
            <a:endParaRPr/>
          </a:p>
        </p:txBody>
      </p:sp>
      <p:sp>
        <p:nvSpPr>
          <p:cNvPr id="2646" name="Google Shape;2646;p73"/>
          <p:cNvSpPr txBox="1"/>
          <p:nvPr>
            <p:ph idx="1" type="subTitle"/>
          </p:nvPr>
        </p:nvSpPr>
        <p:spPr>
          <a:xfrm>
            <a:off x="3168300" y="3206300"/>
            <a:ext cx="2807700" cy="63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s-419"/>
              <a:t>Es el tiempo que tendrás para completar este ejercicio</a:t>
            </a:r>
            <a:endParaRPr/>
          </a:p>
        </p:txBody>
      </p:sp>
      <p:sp>
        <p:nvSpPr>
          <p:cNvPr id="2647" name="Google Shape;2647;p73">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3">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3"/>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650" name="Google Shape;2650;p73"/>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651" name="Google Shape;2651;p73">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652" name="Google Shape;2652;p73">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653" name="Google Shape;2653;p73">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654" name="Google Shape;2654;p73">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655" name="Google Shape;2655;p73">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
        <p:nvSpPr>
          <p:cNvPr id="2656" name="Google Shape;2656;p73"/>
          <p:cNvSpPr/>
          <p:nvPr/>
        </p:nvSpPr>
        <p:spPr>
          <a:xfrm rot="10800000">
            <a:off x="7943550" y="2839725"/>
            <a:ext cx="1132200" cy="415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3"/>
          <p:cNvSpPr/>
          <p:nvPr/>
        </p:nvSpPr>
        <p:spPr>
          <a:xfrm rot="10800000">
            <a:off x="7943550" y="2363850"/>
            <a:ext cx="1132200" cy="415800"/>
          </a:xfrm>
          <a:prstGeom prst="chevron">
            <a:avLst>
              <a:gd fmla="val 28620" name="adj"/>
            </a:avLst>
          </a:prstGeom>
          <a:solidFill>
            <a:schemeClr val="lt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3"/>
          <p:cNvSpPr/>
          <p:nvPr/>
        </p:nvSpPr>
        <p:spPr>
          <a:xfrm rot="10800000">
            <a:off x="7943550" y="1887975"/>
            <a:ext cx="11322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2" name="Shape 2662"/>
        <p:cNvGrpSpPr/>
        <p:nvPr/>
      </p:nvGrpSpPr>
      <p:grpSpPr>
        <a:xfrm>
          <a:off x="0" y="0"/>
          <a:ext cx="0" cy="0"/>
          <a:chOff x="0" y="0"/>
          <a:chExt cx="0" cy="0"/>
        </a:xfrm>
      </p:grpSpPr>
      <p:sp>
        <p:nvSpPr>
          <p:cNvPr id="2663" name="Google Shape;2663;p74"/>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Ejercicio - parte 1</a:t>
            </a:r>
            <a:endParaRPr/>
          </a:p>
        </p:txBody>
      </p:sp>
      <p:sp>
        <p:nvSpPr>
          <p:cNvPr id="2664" name="Google Shape;2664;p74"/>
          <p:cNvSpPr/>
          <p:nvPr/>
        </p:nvSpPr>
        <p:spPr>
          <a:xfrm>
            <a:off x="1642075" y="1523775"/>
            <a:ext cx="2004300" cy="2596200"/>
          </a:xfrm>
          <a:prstGeom prst="rect">
            <a:avLst/>
          </a:prstGeom>
          <a:solidFill>
            <a:schemeClr val="lt2"/>
          </a:soli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4"/>
          <p:cNvSpPr/>
          <p:nvPr/>
        </p:nvSpPr>
        <p:spPr>
          <a:xfrm>
            <a:off x="1881025" y="2256000"/>
            <a:ext cx="1526400" cy="139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4"/>
          <p:cNvSpPr/>
          <p:nvPr/>
        </p:nvSpPr>
        <p:spPr>
          <a:xfrm>
            <a:off x="1881025" y="2494900"/>
            <a:ext cx="1526400" cy="5244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4"/>
          <p:cNvSpPr/>
          <p:nvPr/>
        </p:nvSpPr>
        <p:spPr>
          <a:xfrm>
            <a:off x="1881025" y="3118700"/>
            <a:ext cx="1526400" cy="7632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4"/>
          <p:cNvSpPr/>
          <p:nvPr/>
        </p:nvSpPr>
        <p:spPr>
          <a:xfrm>
            <a:off x="1881025" y="1761750"/>
            <a:ext cx="438600" cy="394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4"/>
          <p:cNvSpPr/>
          <p:nvPr/>
        </p:nvSpPr>
        <p:spPr>
          <a:xfrm>
            <a:off x="2424925" y="1761750"/>
            <a:ext cx="982500" cy="1395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4"/>
          <p:cNvSpPr/>
          <p:nvPr/>
        </p:nvSpPr>
        <p:spPr>
          <a:xfrm>
            <a:off x="2424925" y="2008875"/>
            <a:ext cx="982500" cy="1395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4"/>
          <p:cNvSpPr txBox="1"/>
          <p:nvPr>
            <p:ph idx="4294967295" type="subTitle"/>
          </p:nvPr>
        </p:nvSpPr>
        <p:spPr>
          <a:xfrm>
            <a:off x="4555103" y="1457575"/>
            <a:ext cx="13539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Mercurio</a:t>
            </a:r>
            <a:endParaRPr sz="2000">
              <a:latin typeface="Lexend Medium"/>
              <a:ea typeface="Lexend Medium"/>
              <a:cs typeface="Lexend Medium"/>
              <a:sym typeface="Lexend Medium"/>
            </a:endParaRPr>
          </a:p>
        </p:txBody>
      </p:sp>
      <p:sp>
        <p:nvSpPr>
          <p:cNvPr id="2672" name="Google Shape;2672;p74"/>
          <p:cNvSpPr txBox="1"/>
          <p:nvPr>
            <p:ph idx="4294967295" type="subTitle"/>
          </p:nvPr>
        </p:nvSpPr>
        <p:spPr>
          <a:xfrm>
            <a:off x="4555100" y="1797850"/>
            <a:ext cx="3238800" cy="497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Mercurio es el planeta más cercano al Sol</a:t>
            </a:r>
            <a:endParaRPr/>
          </a:p>
        </p:txBody>
      </p:sp>
      <p:sp>
        <p:nvSpPr>
          <p:cNvPr id="2673" name="Google Shape;2673;p74"/>
          <p:cNvSpPr txBox="1"/>
          <p:nvPr>
            <p:ph idx="4294967295" type="subTitle"/>
          </p:nvPr>
        </p:nvSpPr>
        <p:spPr>
          <a:xfrm>
            <a:off x="4555103" y="2408281"/>
            <a:ext cx="13539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Venus</a:t>
            </a:r>
            <a:endParaRPr sz="2000">
              <a:latin typeface="Lexend Medium"/>
              <a:ea typeface="Lexend Medium"/>
              <a:cs typeface="Lexend Medium"/>
              <a:sym typeface="Lexend Medium"/>
            </a:endParaRPr>
          </a:p>
        </p:txBody>
      </p:sp>
      <p:sp>
        <p:nvSpPr>
          <p:cNvPr id="2674" name="Google Shape;2674;p74"/>
          <p:cNvSpPr txBox="1"/>
          <p:nvPr>
            <p:ph idx="4294967295" type="subTitle"/>
          </p:nvPr>
        </p:nvSpPr>
        <p:spPr>
          <a:xfrm>
            <a:off x="4555100" y="2748556"/>
            <a:ext cx="3238800" cy="497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Es el segundo planeta más cercano al Sol</a:t>
            </a:r>
            <a:endParaRPr/>
          </a:p>
        </p:txBody>
      </p:sp>
      <p:sp>
        <p:nvSpPr>
          <p:cNvPr id="2675" name="Google Shape;2675;p74"/>
          <p:cNvSpPr txBox="1"/>
          <p:nvPr>
            <p:ph idx="4294967295" type="subTitle"/>
          </p:nvPr>
        </p:nvSpPr>
        <p:spPr>
          <a:xfrm>
            <a:off x="4555103" y="3359000"/>
            <a:ext cx="13539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sz="2000">
                <a:latin typeface="Lexend Medium"/>
                <a:ea typeface="Lexend Medium"/>
                <a:cs typeface="Lexend Medium"/>
                <a:sym typeface="Lexend Medium"/>
              </a:rPr>
              <a:t>Marte</a:t>
            </a:r>
            <a:endParaRPr sz="2000">
              <a:latin typeface="Lexend Medium"/>
              <a:ea typeface="Lexend Medium"/>
              <a:cs typeface="Lexend Medium"/>
              <a:sym typeface="Lexend Medium"/>
            </a:endParaRPr>
          </a:p>
        </p:txBody>
      </p:sp>
      <p:sp>
        <p:nvSpPr>
          <p:cNvPr id="2676" name="Google Shape;2676;p74"/>
          <p:cNvSpPr txBox="1"/>
          <p:nvPr>
            <p:ph idx="4294967295" type="subTitle"/>
          </p:nvPr>
        </p:nvSpPr>
        <p:spPr>
          <a:xfrm>
            <a:off x="4555100" y="3699275"/>
            <a:ext cx="3238800" cy="497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A pesar de ser rojo, Marte es un planeta muy frío</a:t>
            </a:r>
            <a:endParaRPr/>
          </a:p>
        </p:txBody>
      </p:sp>
      <p:sp>
        <p:nvSpPr>
          <p:cNvPr id="2677" name="Google Shape;2677;p74"/>
          <p:cNvSpPr/>
          <p:nvPr/>
        </p:nvSpPr>
        <p:spPr>
          <a:xfrm>
            <a:off x="4125800" y="1504524"/>
            <a:ext cx="429300" cy="201900"/>
          </a:xfrm>
          <a:prstGeom prst="chevron">
            <a:avLst>
              <a:gd fmla="val 38782" name="adj"/>
            </a:avLst>
          </a:prstGeom>
          <a:solidFill>
            <a:schemeClr val="dk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4"/>
          <p:cNvSpPr/>
          <p:nvPr/>
        </p:nvSpPr>
        <p:spPr>
          <a:xfrm>
            <a:off x="4125800" y="2473387"/>
            <a:ext cx="429300" cy="201900"/>
          </a:xfrm>
          <a:prstGeom prst="chevron">
            <a:avLst>
              <a:gd fmla="val 38782"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4"/>
          <p:cNvSpPr/>
          <p:nvPr/>
        </p:nvSpPr>
        <p:spPr>
          <a:xfrm>
            <a:off x="4125800" y="3424112"/>
            <a:ext cx="429300" cy="201900"/>
          </a:xfrm>
          <a:prstGeom prst="chevron">
            <a:avLst>
              <a:gd fmla="val 38782" name="adj"/>
            </a:avLst>
          </a:prstGeom>
          <a:solidFill>
            <a:schemeClr val="accent4"/>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4">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4">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4"/>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683" name="Google Shape;2683;p74"/>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684" name="Google Shape;2684;p74">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685" name="Google Shape;2685;p74">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686" name="Google Shape;2686;p74">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687" name="Google Shape;2687;p74">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688" name="Google Shape;2688;p74">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2" name="Shape 2692"/>
        <p:cNvGrpSpPr/>
        <p:nvPr/>
      </p:nvGrpSpPr>
      <p:grpSpPr>
        <a:xfrm>
          <a:off x="0" y="0"/>
          <a:ext cx="0" cy="0"/>
          <a:chOff x="0" y="0"/>
          <a:chExt cx="0" cy="0"/>
        </a:xfrm>
      </p:grpSpPr>
      <p:sp>
        <p:nvSpPr>
          <p:cNvPr id="2693" name="Google Shape;2693;p75"/>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Ejercicio - parte 2</a:t>
            </a:r>
            <a:endParaRPr/>
          </a:p>
        </p:txBody>
      </p:sp>
      <p:sp>
        <p:nvSpPr>
          <p:cNvPr id="2694" name="Google Shape;2694;p75"/>
          <p:cNvSpPr txBox="1"/>
          <p:nvPr>
            <p:ph idx="1" type="subTitle"/>
          </p:nvPr>
        </p:nvSpPr>
        <p:spPr>
          <a:xfrm>
            <a:off x="1984187" y="3025800"/>
            <a:ext cx="19305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Júpiter</a:t>
            </a:r>
            <a:endParaRPr/>
          </a:p>
        </p:txBody>
      </p:sp>
      <p:sp>
        <p:nvSpPr>
          <p:cNvPr id="2695" name="Google Shape;2695;p75"/>
          <p:cNvSpPr txBox="1"/>
          <p:nvPr>
            <p:ph idx="2" type="subTitle"/>
          </p:nvPr>
        </p:nvSpPr>
        <p:spPr>
          <a:xfrm>
            <a:off x="1984175" y="3379276"/>
            <a:ext cx="2517600" cy="528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Júpiter</a:t>
            </a:r>
            <a:r>
              <a:rPr lang="es-419"/>
              <a:t> el planeta más grande del sistema solar</a:t>
            </a:r>
            <a:endParaRPr/>
          </a:p>
        </p:txBody>
      </p:sp>
      <p:sp>
        <p:nvSpPr>
          <p:cNvPr id="2696" name="Google Shape;2696;p75"/>
          <p:cNvSpPr txBox="1"/>
          <p:nvPr>
            <p:ph idx="3" type="subTitle"/>
          </p:nvPr>
        </p:nvSpPr>
        <p:spPr>
          <a:xfrm>
            <a:off x="5427287" y="3025800"/>
            <a:ext cx="19305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Venus</a:t>
            </a:r>
            <a:endParaRPr/>
          </a:p>
        </p:txBody>
      </p:sp>
      <p:sp>
        <p:nvSpPr>
          <p:cNvPr id="2697" name="Google Shape;2697;p75"/>
          <p:cNvSpPr txBox="1"/>
          <p:nvPr>
            <p:ph idx="4" type="subTitle"/>
          </p:nvPr>
        </p:nvSpPr>
        <p:spPr>
          <a:xfrm>
            <a:off x="5427275" y="3379276"/>
            <a:ext cx="2517600" cy="528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Es el segundo planeta más cercano al Sol</a:t>
            </a:r>
            <a:endParaRPr/>
          </a:p>
        </p:txBody>
      </p:sp>
      <p:sp>
        <p:nvSpPr>
          <p:cNvPr id="2698" name="Google Shape;2698;p75"/>
          <p:cNvSpPr txBox="1"/>
          <p:nvPr>
            <p:ph idx="5" type="subTitle"/>
          </p:nvPr>
        </p:nvSpPr>
        <p:spPr>
          <a:xfrm>
            <a:off x="1984187" y="1641600"/>
            <a:ext cx="19305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Marte</a:t>
            </a:r>
            <a:endParaRPr/>
          </a:p>
        </p:txBody>
      </p:sp>
      <p:sp>
        <p:nvSpPr>
          <p:cNvPr id="2699" name="Google Shape;2699;p75"/>
          <p:cNvSpPr txBox="1"/>
          <p:nvPr>
            <p:ph idx="6" type="subTitle"/>
          </p:nvPr>
        </p:nvSpPr>
        <p:spPr>
          <a:xfrm>
            <a:off x="1984175" y="1989725"/>
            <a:ext cx="2517600" cy="528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A pesar de ser rojo, es un planeta muy frío</a:t>
            </a:r>
            <a:endParaRPr/>
          </a:p>
        </p:txBody>
      </p:sp>
      <p:sp>
        <p:nvSpPr>
          <p:cNvPr id="2700" name="Google Shape;2700;p75"/>
          <p:cNvSpPr txBox="1"/>
          <p:nvPr>
            <p:ph idx="7" type="subTitle"/>
          </p:nvPr>
        </p:nvSpPr>
        <p:spPr>
          <a:xfrm>
            <a:off x="5427287" y="1641600"/>
            <a:ext cx="1930500" cy="3321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Mercurio</a:t>
            </a:r>
            <a:endParaRPr/>
          </a:p>
        </p:txBody>
      </p:sp>
      <p:sp>
        <p:nvSpPr>
          <p:cNvPr id="2701" name="Google Shape;2701;p75"/>
          <p:cNvSpPr txBox="1"/>
          <p:nvPr>
            <p:ph idx="8" type="subTitle"/>
          </p:nvPr>
        </p:nvSpPr>
        <p:spPr>
          <a:xfrm>
            <a:off x="5427275" y="1989725"/>
            <a:ext cx="2517600" cy="528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s-419"/>
              <a:t>Mercurio es el planeta más cercano al Sol</a:t>
            </a:r>
            <a:endParaRPr/>
          </a:p>
        </p:txBody>
      </p:sp>
      <p:sp>
        <p:nvSpPr>
          <p:cNvPr id="2702" name="Google Shape;2702;p75"/>
          <p:cNvSpPr/>
          <p:nvPr/>
        </p:nvSpPr>
        <p:spPr>
          <a:xfrm rot="5400000">
            <a:off x="1119035" y="177074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5"/>
          <p:cNvSpPr/>
          <p:nvPr/>
        </p:nvSpPr>
        <p:spPr>
          <a:xfrm rot="5400000">
            <a:off x="4541635" y="1770748"/>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5"/>
          <p:cNvSpPr/>
          <p:nvPr/>
        </p:nvSpPr>
        <p:spPr>
          <a:xfrm rot="5400000">
            <a:off x="1119035" y="3132923"/>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5"/>
          <p:cNvSpPr/>
          <p:nvPr/>
        </p:nvSpPr>
        <p:spPr>
          <a:xfrm rot="5400000">
            <a:off x="4541635" y="3132923"/>
            <a:ext cx="825300" cy="665100"/>
          </a:xfrm>
          <a:prstGeom prst="chevron">
            <a:avLst>
              <a:gd fmla="val 17726"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6" name="Google Shape;2706;p75"/>
          <p:cNvGrpSpPr/>
          <p:nvPr/>
        </p:nvGrpSpPr>
        <p:grpSpPr>
          <a:xfrm>
            <a:off x="1308091" y="3252717"/>
            <a:ext cx="447189" cy="425516"/>
            <a:chOff x="3955831" y="3313467"/>
            <a:chExt cx="447189" cy="425516"/>
          </a:xfrm>
        </p:grpSpPr>
        <p:sp>
          <p:nvSpPr>
            <p:cNvPr id="2707" name="Google Shape;2707;p75"/>
            <p:cNvSpPr/>
            <p:nvPr/>
          </p:nvSpPr>
          <p:spPr>
            <a:xfrm>
              <a:off x="3955831" y="3313467"/>
              <a:ext cx="447189" cy="425516"/>
            </a:xfrm>
            <a:custGeom>
              <a:rect b="b" l="l" r="r" t="t"/>
              <a:pathLst>
                <a:path extrusionOk="0" h="9601" w="10090">
                  <a:moveTo>
                    <a:pt x="3697" y="619"/>
                  </a:moveTo>
                  <a:cubicBezTo>
                    <a:pt x="3794" y="619"/>
                    <a:pt x="3897" y="633"/>
                    <a:pt x="4004" y="665"/>
                  </a:cubicBezTo>
                  <a:cubicBezTo>
                    <a:pt x="4267" y="753"/>
                    <a:pt x="4443" y="916"/>
                    <a:pt x="4556" y="1080"/>
                  </a:cubicBezTo>
                  <a:cubicBezTo>
                    <a:pt x="4568" y="1192"/>
                    <a:pt x="4581" y="1293"/>
                    <a:pt x="4593" y="1381"/>
                  </a:cubicBezTo>
                  <a:cubicBezTo>
                    <a:pt x="4440" y="1326"/>
                    <a:pt x="4267" y="1290"/>
                    <a:pt x="4084" y="1290"/>
                  </a:cubicBezTo>
                  <a:cubicBezTo>
                    <a:pt x="4057" y="1290"/>
                    <a:pt x="4031" y="1291"/>
                    <a:pt x="4004" y="1293"/>
                  </a:cubicBezTo>
                  <a:cubicBezTo>
                    <a:pt x="3715" y="1306"/>
                    <a:pt x="3427" y="1406"/>
                    <a:pt x="3188" y="1569"/>
                  </a:cubicBezTo>
                  <a:cubicBezTo>
                    <a:pt x="2987" y="1343"/>
                    <a:pt x="2899" y="1080"/>
                    <a:pt x="2874" y="954"/>
                  </a:cubicBezTo>
                  <a:cubicBezTo>
                    <a:pt x="2995" y="843"/>
                    <a:pt x="3302" y="619"/>
                    <a:pt x="3697" y="619"/>
                  </a:cubicBezTo>
                  <a:close/>
                  <a:moveTo>
                    <a:pt x="5045" y="289"/>
                  </a:moveTo>
                  <a:cubicBezTo>
                    <a:pt x="5108" y="289"/>
                    <a:pt x="5170" y="314"/>
                    <a:pt x="5209" y="364"/>
                  </a:cubicBezTo>
                  <a:cubicBezTo>
                    <a:pt x="5246" y="414"/>
                    <a:pt x="5271" y="464"/>
                    <a:pt x="5259" y="528"/>
                  </a:cubicBezTo>
                  <a:cubicBezTo>
                    <a:pt x="5234" y="854"/>
                    <a:pt x="5209" y="1242"/>
                    <a:pt x="5209" y="1544"/>
                  </a:cubicBezTo>
                  <a:cubicBezTo>
                    <a:pt x="5145" y="1594"/>
                    <a:pt x="5095" y="1644"/>
                    <a:pt x="5045" y="1694"/>
                  </a:cubicBezTo>
                  <a:cubicBezTo>
                    <a:pt x="5008" y="1657"/>
                    <a:pt x="4970" y="1619"/>
                    <a:pt x="4919" y="1582"/>
                  </a:cubicBezTo>
                  <a:cubicBezTo>
                    <a:pt x="4882" y="1318"/>
                    <a:pt x="4819" y="904"/>
                    <a:pt x="4832" y="515"/>
                  </a:cubicBezTo>
                  <a:cubicBezTo>
                    <a:pt x="4832" y="389"/>
                    <a:pt x="4932" y="289"/>
                    <a:pt x="5045" y="289"/>
                  </a:cubicBezTo>
                  <a:close/>
                  <a:moveTo>
                    <a:pt x="1795" y="5409"/>
                  </a:moveTo>
                  <a:lnTo>
                    <a:pt x="1795" y="7542"/>
                  </a:lnTo>
                  <a:lnTo>
                    <a:pt x="1155" y="7542"/>
                  </a:lnTo>
                  <a:cubicBezTo>
                    <a:pt x="1117" y="7542"/>
                    <a:pt x="1079" y="7517"/>
                    <a:pt x="1067" y="7492"/>
                  </a:cubicBezTo>
                  <a:cubicBezTo>
                    <a:pt x="1042" y="7467"/>
                    <a:pt x="1029" y="7430"/>
                    <a:pt x="1029" y="7392"/>
                  </a:cubicBezTo>
                  <a:lnTo>
                    <a:pt x="1029" y="5509"/>
                  </a:lnTo>
                  <a:cubicBezTo>
                    <a:pt x="1029" y="5447"/>
                    <a:pt x="1092" y="5409"/>
                    <a:pt x="1155" y="5409"/>
                  </a:cubicBezTo>
                  <a:close/>
                  <a:moveTo>
                    <a:pt x="8007" y="5409"/>
                  </a:moveTo>
                  <a:lnTo>
                    <a:pt x="8007" y="7542"/>
                  </a:lnTo>
                  <a:lnTo>
                    <a:pt x="2083" y="7542"/>
                  </a:lnTo>
                  <a:lnTo>
                    <a:pt x="2083" y="5409"/>
                  </a:lnTo>
                  <a:close/>
                  <a:moveTo>
                    <a:pt x="8948" y="5409"/>
                  </a:moveTo>
                  <a:cubicBezTo>
                    <a:pt x="8973" y="5409"/>
                    <a:pt x="9011" y="5422"/>
                    <a:pt x="9036" y="5447"/>
                  </a:cubicBezTo>
                  <a:cubicBezTo>
                    <a:pt x="9049" y="5472"/>
                    <a:pt x="9061" y="5497"/>
                    <a:pt x="9061" y="5534"/>
                  </a:cubicBezTo>
                  <a:lnTo>
                    <a:pt x="9061" y="7417"/>
                  </a:lnTo>
                  <a:cubicBezTo>
                    <a:pt x="9061" y="7442"/>
                    <a:pt x="9049" y="7480"/>
                    <a:pt x="9024" y="7505"/>
                  </a:cubicBezTo>
                  <a:cubicBezTo>
                    <a:pt x="8999" y="7530"/>
                    <a:pt x="8973" y="7542"/>
                    <a:pt x="8935" y="7542"/>
                  </a:cubicBezTo>
                  <a:lnTo>
                    <a:pt x="8296" y="7542"/>
                  </a:lnTo>
                  <a:lnTo>
                    <a:pt x="8296" y="5409"/>
                  </a:lnTo>
                  <a:close/>
                  <a:moveTo>
                    <a:pt x="1029" y="7831"/>
                  </a:moveTo>
                  <a:lnTo>
                    <a:pt x="1029" y="9299"/>
                  </a:lnTo>
                  <a:lnTo>
                    <a:pt x="415" y="9299"/>
                  </a:lnTo>
                  <a:cubicBezTo>
                    <a:pt x="390" y="9299"/>
                    <a:pt x="351" y="9287"/>
                    <a:pt x="326" y="9262"/>
                  </a:cubicBezTo>
                  <a:cubicBezTo>
                    <a:pt x="314" y="9249"/>
                    <a:pt x="301" y="9212"/>
                    <a:pt x="301" y="9174"/>
                  </a:cubicBezTo>
                  <a:lnTo>
                    <a:pt x="301" y="7932"/>
                  </a:lnTo>
                  <a:cubicBezTo>
                    <a:pt x="301" y="7907"/>
                    <a:pt x="301" y="7882"/>
                    <a:pt x="326" y="7869"/>
                  </a:cubicBezTo>
                  <a:cubicBezTo>
                    <a:pt x="351" y="7843"/>
                    <a:pt x="390" y="7831"/>
                    <a:pt x="427" y="7831"/>
                  </a:cubicBezTo>
                  <a:close/>
                  <a:moveTo>
                    <a:pt x="2309" y="7831"/>
                  </a:moveTo>
                  <a:lnTo>
                    <a:pt x="2309" y="9299"/>
                  </a:lnTo>
                  <a:lnTo>
                    <a:pt x="1318" y="9299"/>
                  </a:lnTo>
                  <a:lnTo>
                    <a:pt x="1318" y="7831"/>
                  </a:lnTo>
                  <a:close/>
                  <a:moveTo>
                    <a:pt x="8773" y="7831"/>
                  </a:moveTo>
                  <a:lnTo>
                    <a:pt x="8773" y="9299"/>
                  </a:lnTo>
                  <a:lnTo>
                    <a:pt x="7217" y="9299"/>
                  </a:lnTo>
                  <a:lnTo>
                    <a:pt x="7217" y="7831"/>
                  </a:lnTo>
                  <a:close/>
                  <a:moveTo>
                    <a:pt x="9676" y="7831"/>
                  </a:moveTo>
                  <a:cubicBezTo>
                    <a:pt x="9701" y="7831"/>
                    <a:pt x="9738" y="7843"/>
                    <a:pt x="9752" y="7869"/>
                  </a:cubicBezTo>
                  <a:cubicBezTo>
                    <a:pt x="9777" y="7894"/>
                    <a:pt x="9789" y="7919"/>
                    <a:pt x="9789" y="7957"/>
                  </a:cubicBezTo>
                  <a:lnTo>
                    <a:pt x="9789" y="9199"/>
                  </a:lnTo>
                  <a:cubicBezTo>
                    <a:pt x="9789" y="9274"/>
                    <a:pt x="9726" y="9299"/>
                    <a:pt x="9663" y="9299"/>
                  </a:cubicBezTo>
                  <a:lnTo>
                    <a:pt x="9074" y="9299"/>
                  </a:lnTo>
                  <a:lnTo>
                    <a:pt x="9074" y="7831"/>
                  </a:lnTo>
                  <a:close/>
                  <a:moveTo>
                    <a:pt x="5045" y="1"/>
                  </a:moveTo>
                  <a:cubicBezTo>
                    <a:pt x="4769" y="1"/>
                    <a:pt x="4543" y="226"/>
                    <a:pt x="4531" y="502"/>
                  </a:cubicBezTo>
                  <a:lnTo>
                    <a:pt x="4531" y="628"/>
                  </a:lnTo>
                  <a:cubicBezTo>
                    <a:pt x="4417" y="528"/>
                    <a:pt x="4280" y="439"/>
                    <a:pt x="4104" y="389"/>
                  </a:cubicBezTo>
                  <a:lnTo>
                    <a:pt x="4091" y="389"/>
                  </a:lnTo>
                  <a:cubicBezTo>
                    <a:pt x="3950" y="345"/>
                    <a:pt x="3815" y="327"/>
                    <a:pt x="3688" y="327"/>
                  </a:cubicBezTo>
                  <a:cubicBezTo>
                    <a:pt x="3160" y="327"/>
                    <a:pt x="2770" y="644"/>
                    <a:pt x="2648" y="766"/>
                  </a:cubicBezTo>
                  <a:cubicBezTo>
                    <a:pt x="2585" y="816"/>
                    <a:pt x="2560" y="904"/>
                    <a:pt x="2573" y="979"/>
                  </a:cubicBezTo>
                  <a:cubicBezTo>
                    <a:pt x="2610" y="1117"/>
                    <a:pt x="2699" y="1456"/>
                    <a:pt x="2962" y="1757"/>
                  </a:cubicBezTo>
                  <a:cubicBezTo>
                    <a:pt x="2849" y="1858"/>
                    <a:pt x="2761" y="1983"/>
                    <a:pt x="2686" y="2121"/>
                  </a:cubicBezTo>
                  <a:cubicBezTo>
                    <a:pt x="2473" y="2536"/>
                    <a:pt x="2410" y="3024"/>
                    <a:pt x="2535" y="3552"/>
                  </a:cubicBezTo>
                  <a:cubicBezTo>
                    <a:pt x="2623" y="3966"/>
                    <a:pt x="2824" y="4405"/>
                    <a:pt x="3125" y="4845"/>
                  </a:cubicBezTo>
                  <a:cubicBezTo>
                    <a:pt x="3176" y="4907"/>
                    <a:pt x="3251" y="5007"/>
                    <a:pt x="3338" y="5121"/>
                  </a:cubicBezTo>
                  <a:lnTo>
                    <a:pt x="1155" y="5121"/>
                  </a:lnTo>
                  <a:cubicBezTo>
                    <a:pt x="1042" y="5121"/>
                    <a:pt x="942" y="5158"/>
                    <a:pt x="866" y="5221"/>
                  </a:cubicBezTo>
                  <a:cubicBezTo>
                    <a:pt x="778" y="5296"/>
                    <a:pt x="741" y="5397"/>
                    <a:pt x="741" y="5509"/>
                  </a:cubicBezTo>
                  <a:lnTo>
                    <a:pt x="728" y="7392"/>
                  </a:lnTo>
                  <a:cubicBezTo>
                    <a:pt x="728" y="7442"/>
                    <a:pt x="741" y="7492"/>
                    <a:pt x="766" y="7542"/>
                  </a:cubicBezTo>
                  <a:lnTo>
                    <a:pt x="427" y="7542"/>
                  </a:lnTo>
                  <a:cubicBezTo>
                    <a:pt x="314" y="7542"/>
                    <a:pt x="214" y="7580"/>
                    <a:pt x="139" y="7643"/>
                  </a:cubicBezTo>
                  <a:cubicBezTo>
                    <a:pt x="50" y="7718"/>
                    <a:pt x="0" y="7818"/>
                    <a:pt x="0" y="7932"/>
                  </a:cubicBezTo>
                  <a:lnTo>
                    <a:pt x="0" y="9174"/>
                  </a:lnTo>
                  <a:cubicBezTo>
                    <a:pt x="0" y="9287"/>
                    <a:pt x="50" y="9400"/>
                    <a:pt x="126" y="9475"/>
                  </a:cubicBezTo>
                  <a:cubicBezTo>
                    <a:pt x="201" y="9550"/>
                    <a:pt x="301" y="9600"/>
                    <a:pt x="415" y="9600"/>
                  </a:cubicBezTo>
                  <a:lnTo>
                    <a:pt x="2962" y="9600"/>
                  </a:lnTo>
                  <a:cubicBezTo>
                    <a:pt x="3037" y="9600"/>
                    <a:pt x="3100" y="9525"/>
                    <a:pt x="3100" y="9450"/>
                  </a:cubicBezTo>
                  <a:cubicBezTo>
                    <a:pt x="3100" y="9375"/>
                    <a:pt x="3037" y="9299"/>
                    <a:pt x="2962" y="9299"/>
                  </a:cubicBezTo>
                  <a:lnTo>
                    <a:pt x="2610" y="9299"/>
                  </a:lnTo>
                  <a:lnTo>
                    <a:pt x="2610" y="7831"/>
                  </a:lnTo>
                  <a:lnTo>
                    <a:pt x="6915" y="7831"/>
                  </a:lnTo>
                  <a:lnTo>
                    <a:pt x="6915" y="9299"/>
                  </a:lnTo>
                  <a:lnTo>
                    <a:pt x="3639" y="9299"/>
                  </a:lnTo>
                  <a:cubicBezTo>
                    <a:pt x="3564" y="9299"/>
                    <a:pt x="3502" y="9375"/>
                    <a:pt x="3502" y="9450"/>
                  </a:cubicBezTo>
                  <a:cubicBezTo>
                    <a:pt x="3502" y="9525"/>
                    <a:pt x="3564" y="9600"/>
                    <a:pt x="3639" y="9600"/>
                  </a:cubicBezTo>
                  <a:lnTo>
                    <a:pt x="9663" y="9600"/>
                  </a:lnTo>
                  <a:cubicBezTo>
                    <a:pt x="9902" y="9600"/>
                    <a:pt x="10090" y="9425"/>
                    <a:pt x="10090" y="9199"/>
                  </a:cubicBezTo>
                  <a:lnTo>
                    <a:pt x="10090" y="7957"/>
                  </a:lnTo>
                  <a:cubicBezTo>
                    <a:pt x="10090" y="7731"/>
                    <a:pt x="9902" y="7542"/>
                    <a:pt x="9676" y="7542"/>
                  </a:cubicBezTo>
                  <a:lnTo>
                    <a:pt x="9337" y="7542"/>
                  </a:lnTo>
                  <a:cubicBezTo>
                    <a:pt x="9350" y="7505"/>
                    <a:pt x="9362" y="7455"/>
                    <a:pt x="9362" y="7417"/>
                  </a:cubicBezTo>
                  <a:lnTo>
                    <a:pt x="9362" y="5534"/>
                  </a:lnTo>
                  <a:cubicBezTo>
                    <a:pt x="9362" y="5422"/>
                    <a:pt x="9312" y="5322"/>
                    <a:pt x="9236" y="5233"/>
                  </a:cubicBezTo>
                  <a:cubicBezTo>
                    <a:pt x="9161" y="5158"/>
                    <a:pt x="9061" y="5121"/>
                    <a:pt x="8948" y="5121"/>
                  </a:cubicBezTo>
                  <a:lnTo>
                    <a:pt x="6752" y="5121"/>
                  </a:lnTo>
                  <a:cubicBezTo>
                    <a:pt x="6852" y="5007"/>
                    <a:pt x="6927" y="4907"/>
                    <a:pt x="6966" y="4845"/>
                  </a:cubicBezTo>
                  <a:cubicBezTo>
                    <a:pt x="7267" y="4405"/>
                    <a:pt x="7468" y="3966"/>
                    <a:pt x="7555" y="3552"/>
                  </a:cubicBezTo>
                  <a:cubicBezTo>
                    <a:pt x="7680" y="3024"/>
                    <a:pt x="7630" y="2536"/>
                    <a:pt x="7404" y="2121"/>
                  </a:cubicBezTo>
                  <a:cubicBezTo>
                    <a:pt x="7379" y="2069"/>
                    <a:pt x="7329" y="2041"/>
                    <a:pt x="7276" y="2041"/>
                  </a:cubicBezTo>
                  <a:cubicBezTo>
                    <a:pt x="7252" y="2041"/>
                    <a:pt x="7227" y="2047"/>
                    <a:pt x="7203" y="2059"/>
                  </a:cubicBezTo>
                  <a:cubicBezTo>
                    <a:pt x="7128" y="2096"/>
                    <a:pt x="7103" y="2184"/>
                    <a:pt x="7141" y="2259"/>
                  </a:cubicBezTo>
                  <a:cubicBezTo>
                    <a:pt x="7329" y="2611"/>
                    <a:pt x="7379" y="3024"/>
                    <a:pt x="7267" y="3476"/>
                  </a:cubicBezTo>
                  <a:cubicBezTo>
                    <a:pt x="7191" y="3866"/>
                    <a:pt x="7003" y="4267"/>
                    <a:pt x="6727" y="4669"/>
                  </a:cubicBezTo>
                  <a:cubicBezTo>
                    <a:pt x="6589" y="4870"/>
                    <a:pt x="6464" y="5007"/>
                    <a:pt x="6338" y="5121"/>
                  </a:cubicBezTo>
                  <a:lnTo>
                    <a:pt x="3753" y="5121"/>
                  </a:lnTo>
                  <a:cubicBezTo>
                    <a:pt x="3627" y="5007"/>
                    <a:pt x="3502" y="4870"/>
                    <a:pt x="3376" y="4669"/>
                  </a:cubicBezTo>
                  <a:cubicBezTo>
                    <a:pt x="3087" y="4267"/>
                    <a:pt x="2912" y="3866"/>
                    <a:pt x="2824" y="3476"/>
                  </a:cubicBezTo>
                  <a:cubicBezTo>
                    <a:pt x="2724" y="3024"/>
                    <a:pt x="2761" y="2611"/>
                    <a:pt x="2950" y="2259"/>
                  </a:cubicBezTo>
                  <a:cubicBezTo>
                    <a:pt x="3150" y="1870"/>
                    <a:pt x="3564" y="1619"/>
                    <a:pt x="4016" y="1594"/>
                  </a:cubicBezTo>
                  <a:cubicBezTo>
                    <a:pt x="4037" y="1593"/>
                    <a:pt x="4060" y="1592"/>
                    <a:pt x="4085" y="1592"/>
                  </a:cubicBezTo>
                  <a:cubicBezTo>
                    <a:pt x="4319" y="1592"/>
                    <a:pt x="4681" y="1656"/>
                    <a:pt x="4919" y="2008"/>
                  </a:cubicBezTo>
                  <a:cubicBezTo>
                    <a:pt x="4958" y="2059"/>
                    <a:pt x="4995" y="2084"/>
                    <a:pt x="5045" y="2084"/>
                  </a:cubicBezTo>
                  <a:cubicBezTo>
                    <a:pt x="5095" y="2084"/>
                    <a:pt x="5145" y="2059"/>
                    <a:pt x="5170" y="2008"/>
                  </a:cubicBezTo>
                  <a:cubicBezTo>
                    <a:pt x="5373" y="1715"/>
                    <a:pt x="5685" y="1589"/>
                    <a:pt x="6006" y="1589"/>
                  </a:cubicBezTo>
                  <a:cubicBezTo>
                    <a:pt x="6261" y="1589"/>
                    <a:pt x="6523" y="1668"/>
                    <a:pt x="6740" y="1808"/>
                  </a:cubicBezTo>
                  <a:cubicBezTo>
                    <a:pt x="6762" y="1826"/>
                    <a:pt x="6790" y="1834"/>
                    <a:pt x="6818" y="1834"/>
                  </a:cubicBezTo>
                  <a:cubicBezTo>
                    <a:pt x="6867" y="1834"/>
                    <a:pt x="6916" y="1810"/>
                    <a:pt x="6940" y="1769"/>
                  </a:cubicBezTo>
                  <a:cubicBezTo>
                    <a:pt x="6991" y="1707"/>
                    <a:pt x="6966" y="1607"/>
                    <a:pt x="6902" y="1569"/>
                  </a:cubicBezTo>
                  <a:cubicBezTo>
                    <a:pt x="6642" y="1390"/>
                    <a:pt x="6323" y="1290"/>
                    <a:pt x="6009" y="1290"/>
                  </a:cubicBezTo>
                  <a:cubicBezTo>
                    <a:pt x="5838" y="1290"/>
                    <a:pt x="5669" y="1319"/>
                    <a:pt x="5510" y="1381"/>
                  </a:cubicBezTo>
                  <a:cubicBezTo>
                    <a:pt x="5510" y="1155"/>
                    <a:pt x="5535" y="879"/>
                    <a:pt x="5560" y="553"/>
                  </a:cubicBezTo>
                  <a:cubicBezTo>
                    <a:pt x="5572" y="414"/>
                    <a:pt x="5522" y="264"/>
                    <a:pt x="5421" y="163"/>
                  </a:cubicBezTo>
                  <a:cubicBezTo>
                    <a:pt x="5321" y="63"/>
                    <a:pt x="5196" y="1"/>
                    <a:pt x="5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5"/>
            <p:cNvSpPr/>
            <p:nvPr/>
          </p:nvSpPr>
          <p:spPr>
            <a:xfrm>
              <a:off x="4258364" y="3573185"/>
              <a:ext cx="37362" cy="54026"/>
            </a:xfrm>
            <a:custGeom>
              <a:rect b="b" l="l" r="r" t="t"/>
              <a:pathLst>
                <a:path extrusionOk="0" h="1219" w="843">
                  <a:moveTo>
                    <a:pt x="152" y="1"/>
                  </a:moveTo>
                  <a:cubicBezTo>
                    <a:pt x="76" y="1"/>
                    <a:pt x="1" y="76"/>
                    <a:pt x="1" y="151"/>
                  </a:cubicBezTo>
                  <a:lnTo>
                    <a:pt x="1" y="1068"/>
                  </a:lnTo>
                  <a:cubicBezTo>
                    <a:pt x="1" y="1155"/>
                    <a:pt x="76" y="1218"/>
                    <a:pt x="152" y="1218"/>
                  </a:cubicBezTo>
                  <a:cubicBezTo>
                    <a:pt x="240" y="1218"/>
                    <a:pt x="302" y="1155"/>
                    <a:pt x="302" y="1068"/>
                  </a:cubicBezTo>
                  <a:lnTo>
                    <a:pt x="302" y="917"/>
                  </a:lnTo>
                  <a:lnTo>
                    <a:pt x="578" y="1180"/>
                  </a:lnTo>
                  <a:cubicBezTo>
                    <a:pt x="603" y="1205"/>
                    <a:pt x="642" y="1218"/>
                    <a:pt x="679" y="1218"/>
                  </a:cubicBezTo>
                  <a:cubicBezTo>
                    <a:pt x="717" y="1218"/>
                    <a:pt x="754" y="1205"/>
                    <a:pt x="792" y="1180"/>
                  </a:cubicBezTo>
                  <a:cubicBezTo>
                    <a:pt x="842" y="1118"/>
                    <a:pt x="842" y="1018"/>
                    <a:pt x="779" y="967"/>
                  </a:cubicBezTo>
                  <a:lnTo>
                    <a:pt x="403" y="591"/>
                  </a:lnTo>
                  <a:lnTo>
                    <a:pt x="754" y="277"/>
                  </a:lnTo>
                  <a:cubicBezTo>
                    <a:pt x="804" y="215"/>
                    <a:pt x="817" y="126"/>
                    <a:pt x="754" y="64"/>
                  </a:cubicBezTo>
                  <a:cubicBezTo>
                    <a:pt x="727" y="30"/>
                    <a:pt x="687" y="15"/>
                    <a:pt x="647" y="15"/>
                  </a:cubicBezTo>
                  <a:cubicBezTo>
                    <a:pt x="612" y="15"/>
                    <a:pt x="577" y="27"/>
                    <a:pt x="553" y="51"/>
                  </a:cubicBezTo>
                  <a:lnTo>
                    <a:pt x="302" y="290"/>
                  </a:lnTo>
                  <a:lnTo>
                    <a:pt x="302" y="151"/>
                  </a:lnTo>
                  <a:cubicBezTo>
                    <a:pt x="302" y="76"/>
                    <a:pt x="24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5"/>
            <p:cNvSpPr/>
            <p:nvPr/>
          </p:nvSpPr>
          <p:spPr>
            <a:xfrm>
              <a:off x="4063708" y="3573185"/>
              <a:ext cx="38470" cy="54026"/>
            </a:xfrm>
            <a:custGeom>
              <a:rect b="b" l="l" r="r" t="t"/>
              <a:pathLst>
                <a:path extrusionOk="0" h="1219" w="868">
                  <a:moveTo>
                    <a:pt x="415" y="302"/>
                  </a:moveTo>
                  <a:cubicBezTo>
                    <a:pt x="452" y="302"/>
                    <a:pt x="491" y="327"/>
                    <a:pt x="491" y="365"/>
                  </a:cubicBezTo>
                  <a:cubicBezTo>
                    <a:pt x="491" y="402"/>
                    <a:pt x="452" y="427"/>
                    <a:pt x="415" y="427"/>
                  </a:cubicBezTo>
                  <a:lnTo>
                    <a:pt x="302" y="427"/>
                  </a:lnTo>
                  <a:lnTo>
                    <a:pt x="302" y="302"/>
                  </a:lnTo>
                  <a:close/>
                  <a:moveTo>
                    <a:pt x="465" y="729"/>
                  </a:moveTo>
                  <a:cubicBezTo>
                    <a:pt x="528" y="729"/>
                    <a:pt x="566" y="767"/>
                    <a:pt x="566" y="829"/>
                  </a:cubicBezTo>
                  <a:cubicBezTo>
                    <a:pt x="566" y="879"/>
                    <a:pt x="528" y="929"/>
                    <a:pt x="465" y="929"/>
                  </a:cubicBezTo>
                  <a:lnTo>
                    <a:pt x="302" y="929"/>
                  </a:lnTo>
                  <a:lnTo>
                    <a:pt x="302" y="729"/>
                  </a:lnTo>
                  <a:close/>
                  <a:moveTo>
                    <a:pt x="151" y="1"/>
                  </a:moveTo>
                  <a:cubicBezTo>
                    <a:pt x="76" y="1"/>
                    <a:pt x="1" y="76"/>
                    <a:pt x="1" y="151"/>
                  </a:cubicBezTo>
                  <a:lnTo>
                    <a:pt x="1" y="1068"/>
                  </a:lnTo>
                  <a:cubicBezTo>
                    <a:pt x="1" y="1118"/>
                    <a:pt x="26" y="1155"/>
                    <a:pt x="51" y="1180"/>
                  </a:cubicBezTo>
                  <a:cubicBezTo>
                    <a:pt x="76" y="1205"/>
                    <a:pt x="114" y="1218"/>
                    <a:pt x="151" y="1218"/>
                  </a:cubicBezTo>
                  <a:lnTo>
                    <a:pt x="465" y="1218"/>
                  </a:lnTo>
                  <a:cubicBezTo>
                    <a:pt x="678" y="1218"/>
                    <a:pt x="867" y="1043"/>
                    <a:pt x="867" y="829"/>
                  </a:cubicBezTo>
                  <a:cubicBezTo>
                    <a:pt x="867" y="716"/>
                    <a:pt x="817" y="603"/>
                    <a:pt x="742" y="541"/>
                  </a:cubicBezTo>
                  <a:cubicBezTo>
                    <a:pt x="767" y="491"/>
                    <a:pt x="779" y="427"/>
                    <a:pt x="779" y="365"/>
                  </a:cubicBezTo>
                  <a:cubicBezTo>
                    <a:pt x="779" y="164"/>
                    <a:pt x="616" y="1"/>
                    <a:pt x="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5"/>
            <p:cNvSpPr/>
            <p:nvPr/>
          </p:nvSpPr>
          <p:spPr>
            <a:xfrm>
              <a:off x="4184969" y="3573185"/>
              <a:ext cx="54026" cy="54026"/>
            </a:xfrm>
            <a:custGeom>
              <a:rect b="b" l="l" r="r" t="t"/>
              <a:pathLst>
                <a:path extrusionOk="0" h="1219" w="1219">
                  <a:moveTo>
                    <a:pt x="616" y="302"/>
                  </a:moveTo>
                  <a:cubicBezTo>
                    <a:pt x="792" y="302"/>
                    <a:pt x="929" y="440"/>
                    <a:pt x="929" y="616"/>
                  </a:cubicBezTo>
                  <a:cubicBezTo>
                    <a:pt x="929" y="779"/>
                    <a:pt x="792" y="929"/>
                    <a:pt x="616" y="929"/>
                  </a:cubicBezTo>
                  <a:cubicBezTo>
                    <a:pt x="440" y="929"/>
                    <a:pt x="302" y="779"/>
                    <a:pt x="302" y="616"/>
                  </a:cubicBezTo>
                  <a:cubicBezTo>
                    <a:pt x="302" y="440"/>
                    <a:pt x="440" y="302"/>
                    <a:pt x="616" y="302"/>
                  </a:cubicBezTo>
                  <a:close/>
                  <a:moveTo>
                    <a:pt x="616" y="1"/>
                  </a:moveTo>
                  <a:cubicBezTo>
                    <a:pt x="277" y="1"/>
                    <a:pt x="0" y="277"/>
                    <a:pt x="0" y="616"/>
                  </a:cubicBezTo>
                  <a:cubicBezTo>
                    <a:pt x="0" y="942"/>
                    <a:pt x="277" y="1218"/>
                    <a:pt x="616" y="1218"/>
                  </a:cubicBezTo>
                  <a:cubicBezTo>
                    <a:pt x="942" y="1218"/>
                    <a:pt x="1218" y="942"/>
                    <a:pt x="1218" y="616"/>
                  </a:cubicBezTo>
                  <a:cubicBezTo>
                    <a:pt x="1218" y="277"/>
                    <a:pt x="942" y="1"/>
                    <a:pt x="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5"/>
            <p:cNvSpPr/>
            <p:nvPr/>
          </p:nvSpPr>
          <p:spPr>
            <a:xfrm>
              <a:off x="4116006" y="3573185"/>
              <a:ext cx="54026" cy="54026"/>
            </a:xfrm>
            <a:custGeom>
              <a:rect b="b" l="l" r="r" t="t"/>
              <a:pathLst>
                <a:path extrusionOk="0" h="1219" w="1219">
                  <a:moveTo>
                    <a:pt x="603" y="302"/>
                  </a:moveTo>
                  <a:cubicBezTo>
                    <a:pt x="778" y="302"/>
                    <a:pt x="917" y="440"/>
                    <a:pt x="917" y="616"/>
                  </a:cubicBezTo>
                  <a:cubicBezTo>
                    <a:pt x="917" y="779"/>
                    <a:pt x="778" y="929"/>
                    <a:pt x="603" y="929"/>
                  </a:cubicBezTo>
                  <a:cubicBezTo>
                    <a:pt x="440" y="929"/>
                    <a:pt x="301" y="779"/>
                    <a:pt x="301" y="616"/>
                  </a:cubicBezTo>
                  <a:cubicBezTo>
                    <a:pt x="301" y="440"/>
                    <a:pt x="440" y="302"/>
                    <a:pt x="603" y="302"/>
                  </a:cubicBezTo>
                  <a:close/>
                  <a:moveTo>
                    <a:pt x="603" y="1"/>
                  </a:moveTo>
                  <a:cubicBezTo>
                    <a:pt x="276" y="1"/>
                    <a:pt x="0" y="277"/>
                    <a:pt x="0" y="616"/>
                  </a:cubicBezTo>
                  <a:cubicBezTo>
                    <a:pt x="0" y="942"/>
                    <a:pt x="276" y="1218"/>
                    <a:pt x="603" y="1218"/>
                  </a:cubicBezTo>
                  <a:cubicBezTo>
                    <a:pt x="942" y="1218"/>
                    <a:pt x="1218" y="942"/>
                    <a:pt x="1218" y="616"/>
                  </a:cubicBezTo>
                  <a:cubicBezTo>
                    <a:pt x="1218" y="277"/>
                    <a:pt x="942"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2" name="Google Shape;2712;p75"/>
          <p:cNvGrpSpPr/>
          <p:nvPr/>
        </p:nvGrpSpPr>
        <p:grpSpPr>
          <a:xfrm>
            <a:off x="4731223" y="1879679"/>
            <a:ext cx="446125" cy="447233"/>
            <a:chOff x="4520919" y="3951417"/>
            <a:chExt cx="446125" cy="447233"/>
          </a:xfrm>
        </p:grpSpPr>
        <p:sp>
          <p:nvSpPr>
            <p:cNvPr id="2713" name="Google Shape;2713;p75"/>
            <p:cNvSpPr/>
            <p:nvPr/>
          </p:nvSpPr>
          <p:spPr>
            <a:xfrm>
              <a:off x="4520919" y="3951417"/>
              <a:ext cx="446125" cy="447233"/>
            </a:xfrm>
            <a:custGeom>
              <a:rect b="b" l="l" r="r" t="t"/>
              <a:pathLst>
                <a:path extrusionOk="0" h="10091" w="10066">
                  <a:moveTo>
                    <a:pt x="9764" y="302"/>
                  </a:moveTo>
                  <a:lnTo>
                    <a:pt x="9764" y="766"/>
                  </a:lnTo>
                  <a:lnTo>
                    <a:pt x="289" y="766"/>
                  </a:lnTo>
                  <a:lnTo>
                    <a:pt x="289" y="302"/>
                  </a:lnTo>
                  <a:close/>
                  <a:moveTo>
                    <a:pt x="9764" y="6551"/>
                  </a:moveTo>
                  <a:lnTo>
                    <a:pt x="9764" y="7016"/>
                  </a:lnTo>
                  <a:lnTo>
                    <a:pt x="289" y="7016"/>
                  </a:lnTo>
                  <a:lnTo>
                    <a:pt x="289" y="6551"/>
                  </a:lnTo>
                  <a:close/>
                  <a:moveTo>
                    <a:pt x="6891" y="7317"/>
                  </a:moveTo>
                  <a:lnTo>
                    <a:pt x="7066" y="7920"/>
                  </a:lnTo>
                  <a:lnTo>
                    <a:pt x="3000" y="7920"/>
                  </a:lnTo>
                  <a:lnTo>
                    <a:pt x="3163" y="7317"/>
                  </a:lnTo>
                  <a:close/>
                  <a:moveTo>
                    <a:pt x="289" y="0"/>
                  </a:moveTo>
                  <a:cubicBezTo>
                    <a:pt x="126" y="0"/>
                    <a:pt x="0" y="126"/>
                    <a:pt x="0" y="290"/>
                  </a:cubicBezTo>
                  <a:lnTo>
                    <a:pt x="0" y="766"/>
                  </a:lnTo>
                  <a:cubicBezTo>
                    <a:pt x="0" y="929"/>
                    <a:pt x="126" y="1055"/>
                    <a:pt x="289" y="1055"/>
                  </a:cubicBezTo>
                  <a:lnTo>
                    <a:pt x="402" y="1055"/>
                  </a:lnTo>
                  <a:lnTo>
                    <a:pt x="402" y="6263"/>
                  </a:lnTo>
                  <a:lnTo>
                    <a:pt x="289" y="6263"/>
                  </a:lnTo>
                  <a:cubicBezTo>
                    <a:pt x="126" y="6263"/>
                    <a:pt x="0" y="6389"/>
                    <a:pt x="0" y="6539"/>
                  </a:cubicBezTo>
                  <a:lnTo>
                    <a:pt x="0" y="7028"/>
                  </a:lnTo>
                  <a:cubicBezTo>
                    <a:pt x="0" y="7192"/>
                    <a:pt x="126" y="7317"/>
                    <a:pt x="289" y="7317"/>
                  </a:cubicBezTo>
                  <a:lnTo>
                    <a:pt x="2084" y="7317"/>
                  </a:lnTo>
                  <a:lnTo>
                    <a:pt x="1946" y="7794"/>
                  </a:lnTo>
                  <a:cubicBezTo>
                    <a:pt x="1921" y="7869"/>
                    <a:pt x="1971" y="7957"/>
                    <a:pt x="2046" y="7982"/>
                  </a:cubicBezTo>
                  <a:cubicBezTo>
                    <a:pt x="2056" y="7984"/>
                    <a:pt x="2066" y="7984"/>
                    <a:pt x="2076" y="7984"/>
                  </a:cubicBezTo>
                  <a:cubicBezTo>
                    <a:pt x="2143" y="7984"/>
                    <a:pt x="2212" y="7946"/>
                    <a:pt x="2234" y="7869"/>
                  </a:cubicBezTo>
                  <a:lnTo>
                    <a:pt x="2385" y="7317"/>
                  </a:lnTo>
                  <a:lnTo>
                    <a:pt x="2862" y="7317"/>
                  </a:lnTo>
                  <a:lnTo>
                    <a:pt x="2661" y="8032"/>
                  </a:lnTo>
                  <a:cubicBezTo>
                    <a:pt x="2649" y="8070"/>
                    <a:pt x="2661" y="8120"/>
                    <a:pt x="2686" y="8158"/>
                  </a:cubicBezTo>
                  <a:cubicBezTo>
                    <a:pt x="2711" y="8196"/>
                    <a:pt x="2761" y="8208"/>
                    <a:pt x="2799" y="8208"/>
                  </a:cubicBezTo>
                  <a:lnTo>
                    <a:pt x="7254" y="8208"/>
                  </a:lnTo>
                  <a:cubicBezTo>
                    <a:pt x="7304" y="8208"/>
                    <a:pt x="7342" y="8196"/>
                    <a:pt x="7379" y="8158"/>
                  </a:cubicBezTo>
                  <a:cubicBezTo>
                    <a:pt x="7405" y="8120"/>
                    <a:pt x="7418" y="8070"/>
                    <a:pt x="7405" y="8032"/>
                  </a:cubicBezTo>
                  <a:lnTo>
                    <a:pt x="7204" y="7317"/>
                  </a:lnTo>
                  <a:lnTo>
                    <a:pt x="7669" y="7317"/>
                  </a:lnTo>
                  <a:lnTo>
                    <a:pt x="8283" y="9501"/>
                  </a:lnTo>
                  <a:cubicBezTo>
                    <a:pt x="8321" y="9626"/>
                    <a:pt x="8246" y="9752"/>
                    <a:pt x="8120" y="9777"/>
                  </a:cubicBezTo>
                  <a:cubicBezTo>
                    <a:pt x="8107" y="9789"/>
                    <a:pt x="8082" y="9789"/>
                    <a:pt x="8070" y="9789"/>
                  </a:cubicBezTo>
                  <a:cubicBezTo>
                    <a:pt x="7957" y="9789"/>
                    <a:pt x="7869" y="9727"/>
                    <a:pt x="7844" y="9626"/>
                  </a:cubicBezTo>
                  <a:lnTo>
                    <a:pt x="7605" y="8773"/>
                  </a:lnTo>
                  <a:cubicBezTo>
                    <a:pt x="7593" y="8710"/>
                    <a:pt x="7530" y="8673"/>
                    <a:pt x="7468" y="8673"/>
                  </a:cubicBezTo>
                  <a:lnTo>
                    <a:pt x="2599" y="8673"/>
                  </a:lnTo>
                  <a:cubicBezTo>
                    <a:pt x="2523" y="8673"/>
                    <a:pt x="2473" y="8710"/>
                    <a:pt x="2448" y="8773"/>
                  </a:cubicBezTo>
                  <a:lnTo>
                    <a:pt x="2209" y="9626"/>
                  </a:lnTo>
                  <a:cubicBezTo>
                    <a:pt x="2184" y="9727"/>
                    <a:pt x="2097" y="9789"/>
                    <a:pt x="1996" y="9789"/>
                  </a:cubicBezTo>
                  <a:cubicBezTo>
                    <a:pt x="1971" y="9789"/>
                    <a:pt x="1958" y="9789"/>
                    <a:pt x="1933" y="9777"/>
                  </a:cubicBezTo>
                  <a:cubicBezTo>
                    <a:pt x="1807" y="9752"/>
                    <a:pt x="1745" y="9626"/>
                    <a:pt x="1782" y="9501"/>
                  </a:cubicBezTo>
                  <a:lnTo>
                    <a:pt x="2046" y="8534"/>
                  </a:lnTo>
                  <a:cubicBezTo>
                    <a:pt x="2072" y="8459"/>
                    <a:pt x="2021" y="8371"/>
                    <a:pt x="1946" y="8346"/>
                  </a:cubicBezTo>
                  <a:cubicBezTo>
                    <a:pt x="1936" y="8345"/>
                    <a:pt x="1926" y="8344"/>
                    <a:pt x="1916" y="8344"/>
                  </a:cubicBezTo>
                  <a:cubicBezTo>
                    <a:pt x="1849" y="8344"/>
                    <a:pt x="1779" y="8381"/>
                    <a:pt x="1757" y="8447"/>
                  </a:cubicBezTo>
                  <a:lnTo>
                    <a:pt x="1494" y="9426"/>
                  </a:lnTo>
                  <a:cubicBezTo>
                    <a:pt x="1419" y="9702"/>
                    <a:pt x="1582" y="9990"/>
                    <a:pt x="1858" y="10065"/>
                  </a:cubicBezTo>
                  <a:cubicBezTo>
                    <a:pt x="1896" y="10078"/>
                    <a:pt x="1946" y="10090"/>
                    <a:pt x="1996" y="10090"/>
                  </a:cubicBezTo>
                  <a:cubicBezTo>
                    <a:pt x="2234" y="10090"/>
                    <a:pt x="2435" y="9928"/>
                    <a:pt x="2498" y="9702"/>
                  </a:cubicBezTo>
                  <a:lnTo>
                    <a:pt x="2699" y="8961"/>
                  </a:lnTo>
                  <a:lnTo>
                    <a:pt x="7354" y="8961"/>
                  </a:lnTo>
                  <a:lnTo>
                    <a:pt x="7568" y="9702"/>
                  </a:lnTo>
                  <a:cubicBezTo>
                    <a:pt x="7630" y="9928"/>
                    <a:pt x="7831" y="10090"/>
                    <a:pt x="8070" y="10090"/>
                  </a:cubicBezTo>
                  <a:cubicBezTo>
                    <a:pt x="8107" y="10090"/>
                    <a:pt x="8158" y="10078"/>
                    <a:pt x="8208" y="10065"/>
                  </a:cubicBezTo>
                  <a:cubicBezTo>
                    <a:pt x="8484" y="9990"/>
                    <a:pt x="8647" y="9702"/>
                    <a:pt x="8572" y="9426"/>
                  </a:cubicBezTo>
                  <a:lnTo>
                    <a:pt x="7982" y="7317"/>
                  </a:lnTo>
                  <a:lnTo>
                    <a:pt x="9777" y="7317"/>
                  </a:lnTo>
                  <a:cubicBezTo>
                    <a:pt x="9940" y="7317"/>
                    <a:pt x="10065" y="7192"/>
                    <a:pt x="10065" y="7028"/>
                  </a:cubicBezTo>
                  <a:lnTo>
                    <a:pt x="10065" y="6539"/>
                  </a:lnTo>
                  <a:cubicBezTo>
                    <a:pt x="10065" y="6389"/>
                    <a:pt x="9940" y="6263"/>
                    <a:pt x="9777" y="6263"/>
                  </a:cubicBezTo>
                  <a:lnTo>
                    <a:pt x="9663" y="6263"/>
                  </a:lnTo>
                  <a:lnTo>
                    <a:pt x="9663" y="2360"/>
                  </a:lnTo>
                  <a:cubicBezTo>
                    <a:pt x="9663" y="2272"/>
                    <a:pt x="9588" y="2209"/>
                    <a:pt x="9513" y="2209"/>
                  </a:cubicBezTo>
                  <a:cubicBezTo>
                    <a:pt x="9426" y="2209"/>
                    <a:pt x="9362" y="2272"/>
                    <a:pt x="9362" y="2360"/>
                  </a:cubicBezTo>
                  <a:lnTo>
                    <a:pt x="9362" y="6263"/>
                  </a:lnTo>
                  <a:lnTo>
                    <a:pt x="691" y="6263"/>
                  </a:lnTo>
                  <a:lnTo>
                    <a:pt x="691" y="1055"/>
                  </a:lnTo>
                  <a:lnTo>
                    <a:pt x="9362" y="1055"/>
                  </a:lnTo>
                  <a:lnTo>
                    <a:pt x="9362" y="1670"/>
                  </a:lnTo>
                  <a:cubicBezTo>
                    <a:pt x="9362" y="1757"/>
                    <a:pt x="9426" y="1821"/>
                    <a:pt x="9513" y="1821"/>
                  </a:cubicBezTo>
                  <a:cubicBezTo>
                    <a:pt x="9588" y="1821"/>
                    <a:pt x="9663" y="1757"/>
                    <a:pt x="9663" y="1670"/>
                  </a:cubicBezTo>
                  <a:lnTo>
                    <a:pt x="9663" y="1055"/>
                  </a:lnTo>
                  <a:lnTo>
                    <a:pt x="9777" y="1055"/>
                  </a:lnTo>
                  <a:cubicBezTo>
                    <a:pt x="9940" y="1055"/>
                    <a:pt x="10065" y="929"/>
                    <a:pt x="10065" y="766"/>
                  </a:cubicBezTo>
                  <a:lnTo>
                    <a:pt x="10065" y="290"/>
                  </a:lnTo>
                  <a:cubicBezTo>
                    <a:pt x="10065" y="126"/>
                    <a:pt x="9940" y="0"/>
                    <a:pt x="9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5"/>
            <p:cNvSpPr/>
            <p:nvPr/>
          </p:nvSpPr>
          <p:spPr>
            <a:xfrm>
              <a:off x="4572642" y="4012579"/>
              <a:ext cx="102424" cy="201966"/>
            </a:xfrm>
            <a:custGeom>
              <a:rect b="b" l="l" r="r" t="t"/>
              <a:pathLst>
                <a:path extrusionOk="0" h="4557" w="2311">
                  <a:moveTo>
                    <a:pt x="2009" y="302"/>
                  </a:moveTo>
                  <a:lnTo>
                    <a:pt x="2009" y="4256"/>
                  </a:lnTo>
                  <a:lnTo>
                    <a:pt x="302" y="4256"/>
                  </a:lnTo>
                  <a:lnTo>
                    <a:pt x="302" y="302"/>
                  </a:lnTo>
                  <a:close/>
                  <a:moveTo>
                    <a:pt x="227" y="1"/>
                  </a:moveTo>
                  <a:cubicBezTo>
                    <a:pt x="101" y="1"/>
                    <a:pt x="1" y="101"/>
                    <a:pt x="1" y="240"/>
                  </a:cubicBezTo>
                  <a:lnTo>
                    <a:pt x="1" y="4318"/>
                  </a:lnTo>
                  <a:cubicBezTo>
                    <a:pt x="1" y="4443"/>
                    <a:pt x="101" y="4557"/>
                    <a:pt x="227" y="4557"/>
                  </a:cubicBezTo>
                  <a:lnTo>
                    <a:pt x="2071" y="4557"/>
                  </a:lnTo>
                  <a:cubicBezTo>
                    <a:pt x="2210" y="4557"/>
                    <a:pt x="2310" y="4443"/>
                    <a:pt x="2310" y="4318"/>
                  </a:cubicBezTo>
                  <a:lnTo>
                    <a:pt x="2310" y="240"/>
                  </a:lnTo>
                  <a:cubicBezTo>
                    <a:pt x="2310" y="101"/>
                    <a:pt x="2210" y="1"/>
                    <a:pt x="2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5"/>
            <p:cNvSpPr/>
            <p:nvPr/>
          </p:nvSpPr>
          <p:spPr>
            <a:xfrm>
              <a:off x="4696119" y="4012579"/>
              <a:ext cx="76807" cy="75699"/>
            </a:xfrm>
            <a:custGeom>
              <a:rect b="b" l="l" r="r" t="t"/>
              <a:pathLst>
                <a:path extrusionOk="0" h="1708" w="1733">
                  <a:moveTo>
                    <a:pt x="854" y="302"/>
                  </a:moveTo>
                  <a:cubicBezTo>
                    <a:pt x="1168" y="302"/>
                    <a:pt x="1419" y="553"/>
                    <a:pt x="1419" y="854"/>
                  </a:cubicBezTo>
                  <a:cubicBezTo>
                    <a:pt x="1419" y="955"/>
                    <a:pt x="1393" y="1043"/>
                    <a:pt x="1343" y="1130"/>
                  </a:cubicBezTo>
                  <a:lnTo>
                    <a:pt x="1218" y="1005"/>
                  </a:lnTo>
                  <a:cubicBezTo>
                    <a:pt x="1187" y="974"/>
                    <a:pt x="1149" y="958"/>
                    <a:pt x="1111" y="958"/>
                  </a:cubicBezTo>
                  <a:cubicBezTo>
                    <a:pt x="1074" y="958"/>
                    <a:pt x="1036" y="974"/>
                    <a:pt x="1005" y="1005"/>
                  </a:cubicBezTo>
                  <a:cubicBezTo>
                    <a:pt x="955" y="1055"/>
                    <a:pt x="955" y="1155"/>
                    <a:pt x="1005" y="1206"/>
                  </a:cubicBezTo>
                  <a:lnTo>
                    <a:pt x="1142" y="1344"/>
                  </a:lnTo>
                  <a:cubicBezTo>
                    <a:pt x="1055" y="1394"/>
                    <a:pt x="955" y="1419"/>
                    <a:pt x="854" y="1419"/>
                  </a:cubicBezTo>
                  <a:cubicBezTo>
                    <a:pt x="540" y="1419"/>
                    <a:pt x="302" y="1168"/>
                    <a:pt x="302" y="854"/>
                  </a:cubicBezTo>
                  <a:cubicBezTo>
                    <a:pt x="302" y="553"/>
                    <a:pt x="540" y="302"/>
                    <a:pt x="854" y="302"/>
                  </a:cubicBezTo>
                  <a:close/>
                  <a:moveTo>
                    <a:pt x="854" y="1"/>
                  </a:moveTo>
                  <a:cubicBezTo>
                    <a:pt x="389" y="1"/>
                    <a:pt x="1" y="390"/>
                    <a:pt x="1" y="854"/>
                  </a:cubicBezTo>
                  <a:cubicBezTo>
                    <a:pt x="1" y="1331"/>
                    <a:pt x="389" y="1708"/>
                    <a:pt x="854" y="1708"/>
                  </a:cubicBezTo>
                  <a:cubicBezTo>
                    <a:pt x="1042" y="1708"/>
                    <a:pt x="1206" y="1657"/>
                    <a:pt x="1356" y="1557"/>
                  </a:cubicBezTo>
                  <a:lnTo>
                    <a:pt x="1457" y="1657"/>
                  </a:lnTo>
                  <a:cubicBezTo>
                    <a:pt x="1494" y="1696"/>
                    <a:pt x="1532" y="1708"/>
                    <a:pt x="1569" y="1708"/>
                  </a:cubicBezTo>
                  <a:cubicBezTo>
                    <a:pt x="1607" y="1708"/>
                    <a:pt x="1644" y="1696"/>
                    <a:pt x="1670" y="1657"/>
                  </a:cubicBezTo>
                  <a:cubicBezTo>
                    <a:pt x="1733" y="1607"/>
                    <a:pt x="1733" y="1507"/>
                    <a:pt x="1670" y="1457"/>
                  </a:cubicBezTo>
                  <a:lnTo>
                    <a:pt x="1557" y="1344"/>
                  </a:lnTo>
                  <a:cubicBezTo>
                    <a:pt x="1658" y="1206"/>
                    <a:pt x="1708" y="1043"/>
                    <a:pt x="1708" y="854"/>
                  </a:cubicBezTo>
                  <a:cubicBezTo>
                    <a:pt x="1708" y="390"/>
                    <a:pt x="1331" y="1"/>
                    <a:pt x="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5"/>
            <p:cNvSpPr/>
            <p:nvPr/>
          </p:nvSpPr>
          <p:spPr>
            <a:xfrm>
              <a:off x="4789591" y="4051005"/>
              <a:ext cx="125736" cy="13385"/>
            </a:xfrm>
            <a:custGeom>
              <a:rect b="b" l="l" r="r" t="t"/>
              <a:pathLst>
                <a:path extrusionOk="0" h="302" w="2837">
                  <a:moveTo>
                    <a:pt x="151" y="0"/>
                  </a:moveTo>
                  <a:cubicBezTo>
                    <a:pt x="76" y="0"/>
                    <a:pt x="0" y="63"/>
                    <a:pt x="0" y="151"/>
                  </a:cubicBezTo>
                  <a:cubicBezTo>
                    <a:pt x="0" y="226"/>
                    <a:pt x="76" y="301"/>
                    <a:pt x="151" y="301"/>
                  </a:cubicBezTo>
                  <a:lnTo>
                    <a:pt x="2686" y="301"/>
                  </a:lnTo>
                  <a:cubicBezTo>
                    <a:pt x="2761" y="301"/>
                    <a:pt x="2836" y="226"/>
                    <a:pt x="2836" y="151"/>
                  </a:cubicBezTo>
                  <a:cubicBezTo>
                    <a:pt x="2836" y="63"/>
                    <a:pt x="2761" y="0"/>
                    <a:pt x="2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5"/>
            <p:cNvSpPr/>
            <p:nvPr/>
          </p:nvSpPr>
          <p:spPr>
            <a:xfrm>
              <a:off x="4789591" y="4082162"/>
              <a:ext cx="125736" cy="13385"/>
            </a:xfrm>
            <a:custGeom>
              <a:rect b="b" l="l" r="r" t="t"/>
              <a:pathLst>
                <a:path extrusionOk="0" h="302" w="2837">
                  <a:moveTo>
                    <a:pt x="151" y="0"/>
                  </a:moveTo>
                  <a:cubicBezTo>
                    <a:pt x="76" y="0"/>
                    <a:pt x="0" y="62"/>
                    <a:pt x="0" y="151"/>
                  </a:cubicBezTo>
                  <a:cubicBezTo>
                    <a:pt x="0" y="226"/>
                    <a:pt x="76" y="301"/>
                    <a:pt x="151" y="301"/>
                  </a:cubicBezTo>
                  <a:lnTo>
                    <a:pt x="2686" y="301"/>
                  </a:lnTo>
                  <a:cubicBezTo>
                    <a:pt x="2761" y="301"/>
                    <a:pt x="2836" y="226"/>
                    <a:pt x="2836" y="151"/>
                  </a:cubicBezTo>
                  <a:cubicBezTo>
                    <a:pt x="2836" y="62"/>
                    <a:pt x="2761" y="0"/>
                    <a:pt x="2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5"/>
            <p:cNvSpPr/>
            <p:nvPr/>
          </p:nvSpPr>
          <p:spPr>
            <a:xfrm>
              <a:off x="4696119" y="4113275"/>
              <a:ext cx="219207" cy="13385"/>
            </a:xfrm>
            <a:custGeom>
              <a:rect b="b" l="l" r="r" t="t"/>
              <a:pathLst>
                <a:path extrusionOk="0" h="302" w="4946">
                  <a:moveTo>
                    <a:pt x="152" y="1"/>
                  </a:moveTo>
                  <a:cubicBezTo>
                    <a:pt x="63" y="1"/>
                    <a:pt x="1" y="76"/>
                    <a:pt x="1" y="151"/>
                  </a:cubicBezTo>
                  <a:cubicBezTo>
                    <a:pt x="1" y="239"/>
                    <a:pt x="63" y="302"/>
                    <a:pt x="152" y="302"/>
                  </a:cubicBezTo>
                  <a:lnTo>
                    <a:pt x="4795" y="302"/>
                  </a:lnTo>
                  <a:cubicBezTo>
                    <a:pt x="4870" y="302"/>
                    <a:pt x="4945" y="239"/>
                    <a:pt x="4945" y="151"/>
                  </a:cubicBezTo>
                  <a:cubicBezTo>
                    <a:pt x="4945" y="76"/>
                    <a:pt x="4870" y="1"/>
                    <a:pt x="47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5"/>
            <p:cNvSpPr/>
            <p:nvPr/>
          </p:nvSpPr>
          <p:spPr>
            <a:xfrm>
              <a:off x="4696119" y="4144433"/>
              <a:ext cx="118512" cy="13385"/>
            </a:xfrm>
            <a:custGeom>
              <a:rect b="b" l="l" r="r" t="t"/>
              <a:pathLst>
                <a:path extrusionOk="0" h="302" w="2674">
                  <a:moveTo>
                    <a:pt x="152" y="1"/>
                  </a:moveTo>
                  <a:cubicBezTo>
                    <a:pt x="63" y="1"/>
                    <a:pt x="1" y="76"/>
                    <a:pt x="1" y="151"/>
                  </a:cubicBezTo>
                  <a:cubicBezTo>
                    <a:pt x="1" y="239"/>
                    <a:pt x="63" y="302"/>
                    <a:pt x="152" y="302"/>
                  </a:cubicBezTo>
                  <a:lnTo>
                    <a:pt x="2536" y="302"/>
                  </a:lnTo>
                  <a:cubicBezTo>
                    <a:pt x="2611" y="302"/>
                    <a:pt x="2674" y="239"/>
                    <a:pt x="2674" y="151"/>
                  </a:cubicBezTo>
                  <a:cubicBezTo>
                    <a:pt x="2674" y="76"/>
                    <a:pt x="2611" y="1"/>
                    <a:pt x="2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0" name="Google Shape;2720;p75"/>
          <p:cNvGrpSpPr/>
          <p:nvPr/>
        </p:nvGrpSpPr>
        <p:grpSpPr>
          <a:xfrm>
            <a:off x="4733194" y="3241854"/>
            <a:ext cx="442182" cy="447234"/>
            <a:chOff x="7058897" y="3951417"/>
            <a:chExt cx="442182" cy="447234"/>
          </a:xfrm>
        </p:grpSpPr>
        <p:sp>
          <p:nvSpPr>
            <p:cNvPr id="2721" name="Google Shape;2721;p75"/>
            <p:cNvSpPr/>
            <p:nvPr/>
          </p:nvSpPr>
          <p:spPr>
            <a:xfrm>
              <a:off x="7155073" y="3951417"/>
              <a:ext cx="346006" cy="447233"/>
            </a:xfrm>
            <a:custGeom>
              <a:rect b="b" l="l" r="r" t="t"/>
              <a:pathLst>
                <a:path extrusionOk="0" h="10091" w="7807">
                  <a:moveTo>
                    <a:pt x="7305" y="8484"/>
                  </a:moveTo>
                  <a:lnTo>
                    <a:pt x="6213" y="9576"/>
                  </a:lnTo>
                  <a:lnTo>
                    <a:pt x="6213" y="8584"/>
                  </a:lnTo>
                  <a:cubicBezTo>
                    <a:pt x="6213" y="8559"/>
                    <a:pt x="6213" y="8534"/>
                    <a:pt x="6239" y="8522"/>
                  </a:cubicBezTo>
                  <a:cubicBezTo>
                    <a:pt x="6251" y="8497"/>
                    <a:pt x="6276" y="8484"/>
                    <a:pt x="6301" y="8484"/>
                  </a:cubicBezTo>
                  <a:close/>
                  <a:moveTo>
                    <a:pt x="478" y="0"/>
                  </a:moveTo>
                  <a:cubicBezTo>
                    <a:pt x="215" y="0"/>
                    <a:pt x="1" y="214"/>
                    <a:pt x="1" y="477"/>
                  </a:cubicBezTo>
                  <a:lnTo>
                    <a:pt x="1" y="9613"/>
                  </a:lnTo>
                  <a:cubicBezTo>
                    <a:pt x="1" y="9864"/>
                    <a:pt x="215" y="10090"/>
                    <a:pt x="478" y="10090"/>
                  </a:cubicBezTo>
                  <a:lnTo>
                    <a:pt x="6063" y="10090"/>
                  </a:lnTo>
                  <a:cubicBezTo>
                    <a:pt x="6100" y="10090"/>
                    <a:pt x="6138" y="10065"/>
                    <a:pt x="6163" y="10040"/>
                  </a:cubicBezTo>
                  <a:lnTo>
                    <a:pt x="7770" y="8447"/>
                  </a:lnTo>
                  <a:cubicBezTo>
                    <a:pt x="7795" y="8422"/>
                    <a:pt x="7807" y="8384"/>
                    <a:pt x="7807" y="8346"/>
                  </a:cubicBezTo>
                  <a:lnTo>
                    <a:pt x="7807" y="477"/>
                  </a:lnTo>
                  <a:cubicBezTo>
                    <a:pt x="7807" y="214"/>
                    <a:pt x="7594" y="0"/>
                    <a:pt x="7330" y="0"/>
                  </a:cubicBezTo>
                  <a:lnTo>
                    <a:pt x="5372" y="0"/>
                  </a:lnTo>
                  <a:cubicBezTo>
                    <a:pt x="5285" y="0"/>
                    <a:pt x="5222" y="64"/>
                    <a:pt x="5222" y="151"/>
                  </a:cubicBezTo>
                  <a:cubicBezTo>
                    <a:pt x="5222" y="226"/>
                    <a:pt x="5285" y="302"/>
                    <a:pt x="5372" y="302"/>
                  </a:cubicBezTo>
                  <a:lnTo>
                    <a:pt x="7330" y="302"/>
                  </a:lnTo>
                  <a:cubicBezTo>
                    <a:pt x="7430" y="302"/>
                    <a:pt x="7519" y="377"/>
                    <a:pt x="7519" y="477"/>
                  </a:cubicBezTo>
                  <a:lnTo>
                    <a:pt x="7519" y="8196"/>
                  </a:lnTo>
                  <a:lnTo>
                    <a:pt x="6301" y="8196"/>
                  </a:lnTo>
                  <a:cubicBezTo>
                    <a:pt x="6200" y="8196"/>
                    <a:pt x="6100" y="8233"/>
                    <a:pt x="6025" y="8308"/>
                  </a:cubicBezTo>
                  <a:cubicBezTo>
                    <a:pt x="5949" y="8384"/>
                    <a:pt x="5912" y="8484"/>
                    <a:pt x="5912" y="8584"/>
                  </a:cubicBezTo>
                  <a:lnTo>
                    <a:pt x="5912" y="9789"/>
                  </a:lnTo>
                  <a:lnTo>
                    <a:pt x="478" y="9789"/>
                  </a:lnTo>
                  <a:cubicBezTo>
                    <a:pt x="377" y="9789"/>
                    <a:pt x="290" y="9714"/>
                    <a:pt x="290" y="9613"/>
                  </a:cubicBezTo>
                  <a:lnTo>
                    <a:pt x="290" y="477"/>
                  </a:lnTo>
                  <a:cubicBezTo>
                    <a:pt x="290" y="377"/>
                    <a:pt x="377" y="302"/>
                    <a:pt x="478" y="302"/>
                  </a:cubicBezTo>
                  <a:lnTo>
                    <a:pt x="4682" y="302"/>
                  </a:lnTo>
                  <a:cubicBezTo>
                    <a:pt x="4758" y="302"/>
                    <a:pt x="4833" y="226"/>
                    <a:pt x="4833" y="151"/>
                  </a:cubicBezTo>
                  <a:cubicBezTo>
                    <a:pt x="4833" y="64"/>
                    <a:pt x="4758" y="0"/>
                    <a:pt x="4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5"/>
            <p:cNvSpPr/>
            <p:nvPr/>
          </p:nvSpPr>
          <p:spPr>
            <a:xfrm>
              <a:off x="7277442" y="4009255"/>
              <a:ext cx="36254" cy="66790"/>
            </a:xfrm>
            <a:custGeom>
              <a:rect b="b" l="l" r="r" t="t"/>
              <a:pathLst>
                <a:path extrusionOk="0" h="1507" w="818">
                  <a:moveTo>
                    <a:pt x="151" y="1"/>
                  </a:moveTo>
                  <a:cubicBezTo>
                    <a:pt x="76" y="1"/>
                    <a:pt x="1" y="64"/>
                    <a:pt x="1" y="151"/>
                  </a:cubicBezTo>
                  <a:lnTo>
                    <a:pt x="1" y="1356"/>
                  </a:lnTo>
                  <a:cubicBezTo>
                    <a:pt x="1" y="1431"/>
                    <a:pt x="76" y="1506"/>
                    <a:pt x="151" y="1506"/>
                  </a:cubicBezTo>
                  <a:lnTo>
                    <a:pt x="666" y="1506"/>
                  </a:lnTo>
                  <a:cubicBezTo>
                    <a:pt x="742" y="1506"/>
                    <a:pt x="817" y="1431"/>
                    <a:pt x="817" y="1356"/>
                  </a:cubicBezTo>
                  <a:cubicBezTo>
                    <a:pt x="817" y="1269"/>
                    <a:pt x="742" y="1205"/>
                    <a:pt x="666" y="1205"/>
                  </a:cubicBezTo>
                  <a:lnTo>
                    <a:pt x="302" y="1205"/>
                  </a:lnTo>
                  <a:lnTo>
                    <a:pt x="302" y="904"/>
                  </a:lnTo>
                  <a:lnTo>
                    <a:pt x="628" y="904"/>
                  </a:lnTo>
                  <a:cubicBezTo>
                    <a:pt x="704" y="904"/>
                    <a:pt x="779" y="829"/>
                    <a:pt x="779" y="754"/>
                  </a:cubicBezTo>
                  <a:cubicBezTo>
                    <a:pt x="779" y="666"/>
                    <a:pt x="704" y="603"/>
                    <a:pt x="628" y="603"/>
                  </a:cubicBezTo>
                  <a:lnTo>
                    <a:pt x="302" y="603"/>
                  </a:lnTo>
                  <a:lnTo>
                    <a:pt x="302" y="290"/>
                  </a:lnTo>
                  <a:lnTo>
                    <a:pt x="666" y="290"/>
                  </a:lnTo>
                  <a:cubicBezTo>
                    <a:pt x="742" y="290"/>
                    <a:pt x="817" y="226"/>
                    <a:pt x="817" y="151"/>
                  </a:cubicBezTo>
                  <a:cubicBezTo>
                    <a:pt x="817" y="64"/>
                    <a:pt x="742" y="1"/>
                    <a:pt x="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5"/>
            <p:cNvSpPr/>
            <p:nvPr/>
          </p:nvSpPr>
          <p:spPr>
            <a:xfrm>
              <a:off x="7214063" y="4008723"/>
              <a:ext cx="42902" cy="67322"/>
            </a:xfrm>
            <a:custGeom>
              <a:rect b="b" l="l" r="r" t="t"/>
              <a:pathLst>
                <a:path extrusionOk="0" h="1519" w="968">
                  <a:moveTo>
                    <a:pt x="151" y="0"/>
                  </a:moveTo>
                  <a:cubicBezTo>
                    <a:pt x="63" y="0"/>
                    <a:pt x="0" y="63"/>
                    <a:pt x="0" y="151"/>
                  </a:cubicBezTo>
                  <a:cubicBezTo>
                    <a:pt x="0" y="226"/>
                    <a:pt x="63" y="289"/>
                    <a:pt x="151" y="289"/>
                  </a:cubicBezTo>
                  <a:lnTo>
                    <a:pt x="340" y="289"/>
                  </a:lnTo>
                  <a:lnTo>
                    <a:pt x="340" y="1368"/>
                  </a:lnTo>
                  <a:cubicBezTo>
                    <a:pt x="340" y="1443"/>
                    <a:pt x="402" y="1518"/>
                    <a:pt x="477" y="1518"/>
                  </a:cubicBezTo>
                  <a:cubicBezTo>
                    <a:pt x="565" y="1518"/>
                    <a:pt x="628" y="1443"/>
                    <a:pt x="628" y="1368"/>
                  </a:cubicBezTo>
                  <a:lnTo>
                    <a:pt x="628" y="289"/>
                  </a:lnTo>
                  <a:lnTo>
                    <a:pt x="816" y="289"/>
                  </a:lnTo>
                  <a:cubicBezTo>
                    <a:pt x="904" y="289"/>
                    <a:pt x="967" y="226"/>
                    <a:pt x="967" y="151"/>
                  </a:cubicBezTo>
                  <a:cubicBezTo>
                    <a:pt x="967" y="63"/>
                    <a:pt x="904"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5"/>
            <p:cNvSpPr/>
            <p:nvPr/>
          </p:nvSpPr>
          <p:spPr>
            <a:xfrm>
              <a:off x="7399279" y="4008723"/>
              <a:ext cx="42857" cy="67322"/>
            </a:xfrm>
            <a:custGeom>
              <a:rect b="b" l="l" r="r" t="t"/>
              <a:pathLst>
                <a:path extrusionOk="0" h="1519" w="967">
                  <a:moveTo>
                    <a:pt x="151" y="0"/>
                  </a:moveTo>
                  <a:cubicBezTo>
                    <a:pt x="63" y="0"/>
                    <a:pt x="1" y="63"/>
                    <a:pt x="1" y="151"/>
                  </a:cubicBezTo>
                  <a:cubicBezTo>
                    <a:pt x="1" y="226"/>
                    <a:pt x="63" y="289"/>
                    <a:pt x="151" y="289"/>
                  </a:cubicBezTo>
                  <a:lnTo>
                    <a:pt x="339" y="289"/>
                  </a:lnTo>
                  <a:lnTo>
                    <a:pt x="339" y="1368"/>
                  </a:lnTo>
                  <a:cubicBezTo>
                    <a:pt x="339" y="1443"/>
                    <a:pt x="402" y="1518"/>
                    <a:pt x="478" y="1518"/>
                  </a:cubicBezTo>
                  <a:cubicBezTo>
                    <a:pt x="565" y="1518"/>
                    <a:pt x="628" y="1443"/>
                    <a:pt x="628" y="1368"/>
                  </a:cubicBezTo>
                  <a:lnTo>
                    <a:pt x="628" y="289"/>
                  </a:lnTo>
                  <a:lnTo>
                    <a:pt x="816" y="289"/>
                  </a:lnTo>
                  <a:cubicBezTo>
                    <a:pt x="904" y="289"/>
                    <a:pt x="967" y="226"/>
                    <a:pt x="967" y="151"/>
                  </a:cubicBezTo>
                  <a:cubicBezTo>
                    <a:pt x="967" y="63"/>
                    <a:pt x="904"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5"/>
            <p:cNvSpPr/>
            <p:nvPr/>
          </p:nvSpPr>
          <p:spPr>
            <a:xfrm>
              <a:off x="7335325" y="4008679"/>
              <a:ext cx="50082" cy="67366"/>
            </a:xfrm>
            <a:custGeom>
              <a:rect b="b" l="l" r="r" t="t"/>
              <a:pathLst>
                <a:path extrusionOk="0" h="1520" w="1130">
                  <a:moveTo>
                    <a:pt x="573" y="1"/>
                  </a:moveTo>
                  <a:cubicBezTo>
                    <a:pt x="518" y="1"/>
                    <a:pt x="461" y="8"/>
                    <a:pt x="402" y="27"/>
                  </a:cubicBezTo>
                  <a:cubicBezTo>
                    <a:pt x="226" y="77"/>
                    <a:pt x="113" y="202"/>
                    <a:pt x="88" y="365"/>
                  </a:cubicBezTo>
                  <a:cubicBezTo>
                    <a:pt x="63" y="516"/>
                    <a:pt x="139" y="666"/>
                    <a:pt x="264" y="741"/>
                  </a:cubicBezTo>
                  <a:cubicBezTo>
                    <a:pt x="264" y="754"/>
                    <a:pt x="276" y="754"/>
                    <a:pt x="276" y="754"/>
                  </a:cubicBezTo>
                  <a:cubicBezTo>
                    <a:pt x="289" y="767"/>
                    <a:pt x="452" y="842"/>
                    <a:pt x="641" y="905"/>
                  </a:cubicBezTo>
                  <a:cubicBezTo>
                    <a:pt x="703" y="930"/>
                    <a:pt x="828" y="980"/>
                    <a:pt x="803" y="1081"/>
                  </a:cubicBezTo>
                  <a:cubicBezTo>
                    <a:pt x="791" y="1143"/>
                    <a:pt x="716" y="1218"/>
                    <a:pt x="590" y="1218"/>
                  </a:cubicBezTo>
                  <a:cubicBezTo>
                    <a:pt x="465" y="1218"/>
                    <a:pt x="351" y="1168"/>
                    <a:pt x="276" y="1093"/>
                  </a:cubicBezTo>
                  <a:cubicBezTo>
                    <a:pt x="249" y="1059"/>
                    <a:pt x="206" y="1039"/>
                    <a:pt x="163" y="1039"/>
                  </a:cubicBezTo>
                  <a:cubicBezTo>
                    <a:pt x="127" y="1039"/>
                    <a:pt x="91" y="1052"/>
                    <a:pt x="63" y="1081"/>
                  </a:cubicBezTo>
                  <a:cubicBezTo>
                    <a:pt x="0" y="1131"/>
                    <a:pt x="0" y="1231"/>
                    <a:pt x="50" y="1282"/>
                  </a:cubicBezTo>
                  <a:cubicBezTo>
                    <a:pt x="189" y="1432"/>
                    <a:pt x="390" y="1519"/>
                    <a:pt x="590" y="1519"/>
                  </a:cubicBezTo>
                  <a:cubicBezTo>
                    <a:pt x="841" y="1519"/>
                    <a:pt x="1054" y="1357"/>
                    <a:pt x="1104" y="1131"/>
                  </a:cubicBezTo>
                  <a:cubicBezTo>
                    <a:pt x="1129" y="967"/>
                    <a:pt x="1054" y="741"/>
                    <a:pt x="753" y="629"/>
                  </a:cubicBezTo>
                  <a:cubicBezTo>
                    <a:pt x="602" y="579"/>
                    <a:pt x="452" y="516"/>
                    <a:pt x="415" y="490"/>
                  </a:cubicBezTo>
                  <a:cubicBezTo>
                    <a:pt x="376" y="465"/>
                    <a:pt x="376" y="428"/>
                    <a:pt x="376" y="415"/>
                  </a:cubicBezTo>
                  <a:cubicBezTo>
                    <a:pt x="390" y="390"/>
                    <a:pt x="402" y="328"/>
                    <a:pt x="477" y="315"/>
                  </a:cubicBezTo>
                  <a:cubicBezTo>
                    <a:pt x="511" y="302"/>
                    <a:pt x="546" y="297"/>
                    <a:pt x="578" y="297"/>
                  </a:cubicBezTo>
                  <a:cubicBezTo>
                    <a:pt x="711" y="297"/>
                    <a:pt x="819" y="380"/>
                    <a:pt x="828" y="390"/>
                  </a:cubicBezTo>
                  <a:cubicBezTo>
                    <a:pt x="855" y="411"/>
                    <a:pt x="885" y="421"/>
                    <a:pt x="916" y="421"/>
                  </a:cubicBezTo>
                  <a:cubicBezTo>
                    <a:pt x="958" y="421"/>
                    <a:pt x="1000" y="402"/>
                    <a:pt x="1029" y="365"/>
                  </a:cubicBezTo>
                  <a:cubicBezTo>
                    <a:pt x="1079" y="303"/>
                    <a:pt x="1079" y="214"/>
                    <a:pt x="1017" y="164"/>
                  </a:cubicBezTo>
                  <a:cubicBezTo>
                    <a:pt x="1006" y="154"/>
                    <a:pt x="819" y="1"/>
                    <a:pt x="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5"/>
            <p:cNvSpPr/>
            <p:nvPr/>
          </p:nvSpPr>
          <p:spPr>
            <a:xfrm>
              <a:off x="7206263" y="4096611"/>
              <a:ext cx="47866" cy="47289"/>
            </a:xfrm>
            <a:custGeom>
              <a:rect b="b" l="l" r="r" t="t"/>
              <a:pathLst>
                <a:path extrusionOk="0" h="1067" w="1080">
                  <a:moveTo>
                    <a:pt x="541" y="288"/>
                  </a:moveTo>
                  <a:cubicBezTo>
                    <a:pt x="666" y="288"/>
                    <a:pt x="779" y="402"/>
                    <a:pt x="779" y="539"/>
                  </a:cubicBezTo>
                  <a:cubicBezTo>
                    <a:pt x="779" y="665"/>
                    <a:pt x="666" y="778"/>
                    <a:pt x="541" y="778"/>
                  </a:cubicBezTo>
                  <a:cubicBezTo>
                    <a:pt x="402" y="778"/>
                    <a:pt x="290" y="665"/>
                    <a:pt x="290" y="539"/>
                  </a:cubicBezTo>
                  <a:cubicBezTo>
                    <a:pt x="290" y="402"/>
                    <a:pt x="402" y="288"/>
                    <a:pt x="541" y="288"/>
                  </a:cubicBezTo>
                  <a:close/>
                  <a:moveTo>
                    <a:pt x="541" y="0"/>
                  </a:moveTo>
                  <a:cubicBezTo>
                    <a:pt x="239" y="0"/>
                    <a:pt x="1" y="238"/>
                    <a:pt x="1" y="539"/>
                  </a:cubicBezTo>
                  <a:cubicBezTo>
                    <a:pt x="1" y="829"/>
                    <a:pt x="239" y="1067"/>
                    <a:pt x="541" y="1067"/>
                  </a:cubicBezTo>
                  <a:cubicBezTo>
                    <a:pt x="829" y="1067"/>
                    <a:pt x="1080" y="829"/>
                    <a:pt x="1080" y="539"/>
                  </a:cubicBezTo>
                  <a:cubicBezTo>
                    <a:pt x="1080" y="238"/>
                    <a:pt x="829"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5"/>
            <p:cNvSpPr/>
            <p:nvPr/>
          </p:nvSpPr>
          <p:spPr>
            <a:xfrm>
              <a:off x="7271902" y="4099359"/>
              <a:ext cx="178033" cy="13385"/>
            </a:xfrm>
            <a:custGeom>
              <a:rect b="b" l="l" r="r" t="t"/>
              <a:pathLst>
                <a:path extrusionOk="0" h="302" w="4017">
                  <a:moveTo>
                    <a:pt x="151" y="1"/>
                  </a:moveTo>
                  <a:cubicBezTo>
                    <a:pt x="64" y="1"/>
                    <a:pt x="0" y="76"/>
                    <a:pt x="0" y="151"/>
                  </a:cubicBezTo>
                  <a:cubicBezTo>
                    <a:pt x="0" y="240"/>
                    <a:pt x="64" y="302"/>
                    <a:pt x="151" y="302"/>
                  </a:cubicBezTo>
                  <a:lnTo>
                    <a:pt x="3866" y="302"/>
                  </a:lnTo>
                  <a:cubicBezTo>
                    <a:pt x="3954" y="302"/>
                    <a:pt x="4016" y="240"/>
                    <a:pt x="4016" y="151"/>
                  </a:cubicBezTo>
                  <a:cubicBezTo>
                    <a:pt x="4016" y="76"/>
                    <a:pt x="3954" y="1"/>
                    <a:pt x="3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5"/>
            <p:cNvSpPr/>
            <p:nvPr/>
          </p:nvSpPr>
          <p:spPr>
            <a:xfrm>
              <a:off x="7271902" y="4127768"/>
              <a:ext cx="118512" cy="13385"/>
            </a:xfrm>
            <a:custGeom>
              <a:rect b="b" l="l" r="r" t="t"/>
              <a:pathLst>
                <a:path extrusionOk="0" h="302" w="2674">
                  <a:moveTo>
                    <a:pt x="151" y="0"/>
                  </a:moveTo>
                  <a:cubicBezTo>
                    <a:pt x="64" y="0"/>
                    <a:pt x="0" y="75"/>
                    <a:pt x="0" y="151"/>
                  </a:cubicBezTo>
                  <a:cubicBezTo>
                    <a:pt x="0" y="238"/>
                    <a:pt x="64" y="301"/>
                    <a:pt x="151" y="301"/>
                  </a:cubicBezTo>
                  <a:lnTo>
                    <a:pt x="2523" y="301"/>
                  </a:lnTo>
                  <a:cubicBezTo>
                    <a:pt x="2599" y="301"/>
                    <a:pt x="2674" y="238"/>
                    <a:pt x="2674" y="151"/>
                  </a:cubicBezTo>
                  <a:cubicBezTo>
                    <a:pt x="2674" y="75"/>
                    <a:pt x="2599" y="0"/>
                    <a:pt x="2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5"/>
            <p:cNvSpPr/>
            <p:nvPr/>
          </p:nvSpPr>
          <p:spPr>
            <a:xfrm>
              <a:off x="7206263" y="4162250"/>
              <a:ext cx="47866" cy="47866"/>
            </a:xfrm>
            <a:custGeom>
              <a:rect b="b" l="l" r="r" t="t"/>
              <a:pathLst>
                <a:path extrusionOk="0" h="1080" w="1080">
                  <a:moveTo>
                    <a:pt x="541" y="288"/>
                  </a:moveTo>
                  <a:cubicBezTo>
                    <a:pt x="666" y="288"/>
                    <a:pt x="779" y="402"/>
                    <a:pt x="779" y="539"/>
                  </a:cubicBezTo>
                  <a:cubicBezTo>
                    <a:pt x="779" y="665"/>
                    <a:pt x="666" y="778"/>
                    <a:pt x="541" y="778"/>
                  </a:cubicBezTo>
                  <a:cubicBezTo>
                    <a:pt x="402" y="778"/>
                    <a:pt x="290" y="665"/>
                    <a:pt x="290" y="539"/>
                  </a:cubicBezTo>
                  <a:cubicBezTo>
                    <a:pt x="290" y="402"/>
                    <a:pt x="402" y="288"/>
                    <a:pt x="541" y="288"/>
                  </a:cubicBezTo>
                  <a:close/>
                  <a:moveTo>
                    <a:pt x="541" y="0"/>
                  </a:moveTo>
                  <a:cubicBezTo>
                    <a:pt x="239" y="0"/>
                    <a:pt x="1" y="238"/>
                    <a:pt x="1" y="539"/>
                  </a:cubicBezTo>
                  <a:cubicBezTo>
                    <a:pt x="1" y="828"/>
                    <a:pt x="239" y="1079"/>
                    <a:pt x="541" y="1079"/>
                  </a:cubicBezTo>
                  <a:cubicBezTo>
                    <a:pt x="829" y="1079"/>
                    <a:pt x="1080" y="828"/>
                    <a:pt x="1080" y="539"/>
                  </a:cubicBezTo>
                  <a:cubicBezTo>
                    <a:pt x="1080" y="238"/>
                    <a:pt x="829"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5"/>
            <p:cNvSpPr/>
            <p:nvPr/>
          </p:nvSpPr>
          <p:spPr>
            <a:xfrm>
              <a:off x="7271902" y="4164997"/>
              <a:ext cx="178033" cy="13385"/>
            </a:xfrm>
            <a:custGeom>
              <a:rect b="b" l="l" r="r" t="t"/>
              <a:pathLst>
                <a:path extrusionOk="0" h="302" w="4017">
                  <a:moveTo>
                    <a:pt x="151" y="0"/>
                  </a:moveTo>
                  <a:cubicBezTo>
                    <a:pt x="64" y="0"/>
                    <a:pt x="0" y="76"/>
                    <a:pt x="0" y="151"/>
                  </a:cubicBezTo>
                  <a:cubicBezTo>
                    <a:pt x="0" y="239"/>
                    <a:pt x="64" y="302"/>
                    <a:pt x="151" y="302"/>
                  </a:cubicBezTo>
                  <a:lnTo>
                    <a:pt x="3866" y="302"/>
                  </a:lnTo>
                  <a:cubicBezTo>
                    <a:pt x="3954" y="302"/>
                    <a:pt x="4016" y="239"/>
                    <a:pt x="4016" y="151"/>
                  </a:cubicBezTo>
                  <a:cubicBezTo>
                    <a:pt x="4016" y="76"/>
                    <a:pt x="3954" y="0"/>
                    <a:pt x="3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5"/>
            <p:cNvSpPr/>
            <p:nvPr/>
          </p:nvSpPr>
          <p:spPr>
            <a:xfrm>
              <a:off x="7271902" y="4193363"/>
              <a:ext cx="118512" cy="13429"/>
            </a:xfrm>
            <a:custGeom>
              <a:rect b="b" l="l" r="r" t="t"/>
              <a:pathLst>
                <a:path extrusionOk="0" h="303" w="2674">
                  <a:moveTo>
                    <a:pt x="151" y="1"/>
                  </a:moveTo>
                  <a:cubicBezTo>
                    <a:pt x="64" y="1"/>
                    <a:pt x="0" y="76"/>
                    <a:pt x="0" y="152"/>
                  </a:cubicBezTo>
                  <a:cubicBezTo>
                    <a:pt x="0" y="239"/>
                    <a:pt x="64" y="302"/>
                    <a:pt x="151" y="302"/>
                  </a:cubicBezTo>
                  <a:lnTo>
                    <a:pt x="2523" y="302"/>
                  </a:lnTo>
                  <a:cubicBezTo>
                    <a:pt x="2599" y="302"/>
                    <a:pt x="2674" y="239"/>
                    <a:pt x="2674" y="152"/>
                  </a:cubicBezTo>
                  <a:cubicBezTo>
                    <a:pt x="2674" y="76"/>
                    <a:pt x="2599"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5"/>
            <p:cNvSpPr/>
            <p:nvPr/>
          </p:nvSpPr>
          <p:spPr>
            <a:xfrm>
              <a:off x="7206263" y="4227888"/>
              <a:ext cx="47866" cy="47866"/>
            </a:xfrm>
            <a:custGeom>
              <a:rect b="b" l="l" r="r" t="t"/>
              <a:pathLst>
                <a:path extrusionOk="0" h="1080" w="1080">
                  <a:moveTo>
                    <a:pt x="541" y="288"/>
                  </a:moveTo>
                  <a:cubicBezTo>
                    <a:pt x="666" y="288"/>
                    <a:pt x="779" y="402"/>
                    <a:pt x="779" y="539"/>
                  </a:cubicBezTo>
                  <a:cubicBezTo>
                    <a:pt x="779" y="665"/>
                    <a:pt x="666" y="778"/>
                    <a:pt x="541" y="778"/>
                  </a:cubicBezTo>
                  <a:cubicBezTo>
                    <a:pt x="402" y="778"/>
                    <a:pt x="290" y="665"/>
                    <a:pt x="290" y="539"/>
                  </a:cubicBezTo>
                  <a:cubicBezTo>
                    <a:pt x="290" y="402"/>
                    <a:pt x="402" y="288"/>
                    <a:pt x="541" y="288"/>
                  </a:cubicBezTo>
                  <a:close/>
                  <a:moveTo>
                    <a:pt x="541" y="0"/>
                  </a:moveTo>
                  <a:cubicBezTo>
                    <a:pt x="239" y="0"/>
                    <a:pt x="1" y="238"/>
                    <a:pt x="1" y="539"/>
                  </a:cubicBezTo>
                  <a:cubicBezTo>
                    <a:pt x="1" y="828"/>
                    <a:pt x="239" y="1079"/>
                    <a:pt x="541" y="1079"/>
                  </a:cubicBezTo>
                  <a:cubicBezTo>
                    <a:pt x="829" y="1079"/>
                    <a:pt x="1080" y="828"/>
                    <a:pt x="1080" y="539"/>
                  </a:cubicBezTo>
                  <a:cubicBezTo>
                    <a:pt x="1080" y="238"/>
                    <a:pt x="829"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5"/>
            <p:cNvSpPr/>
            <p:nvPr/>
          </p:nvSpPr>
          <p:spPr>
            <a:xfrm>
              <a:off x="7271902" y="4230636"/>
              <a:ext cx="178033" cy="13385"/>
            </a:xfrm>
            <a:custGeom>
              <a:rect b="b" l="l" r="r" t="t"/>
              <a:pathLst>
                <a:path extrusionOk="0" h="302" w="4017">
                  <a:moveTo>
                    <a:pt x="151" y="0"/>
                  </a:moveTo>
                  <a:cubicBezTo>
                    <a:pt x="64" y="0"/>
                    <a:pt x="0" y="76"/>
                    <a:pt x="0" y="151"/>
                  </a:cubicBezTo>
                  <a:cubicBezTo>
                    <a:pt x="0" y="239"/>
                    <a:pt x="64" y="301"/>
                    <a:pt x="151" y="301"/>
                  </a:cubicBezTo>
                  <a:lnTo>
                    <a:pt x="3866" y="301"/>
                  </a:lnTo>
                  <a:cubicBezTo>
                    <a:pt x="3954" y="301"/>
                    <a:pt x="4016" y="239"/>
                    <a:pt x="4016" y="151"/>
                  </a:cubicBezTo>
                  <a:cubicBezTo>
                    <a:pt x="4016" y="76"/>
                    <a:pt x="3954" y="0"/>
                    <a:pt x="3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5"/>
            <p:cNvSpPr/>
            <p:nvPr/>
          </p:nvSpPr>
          <p:spPr>
            <a:xfrm>
              <a:off x="7271902" y="4259001"/>
              <a:ext cx="118512" cy="13385"/>
            </a:xfrm>
            <a:custGeom>
              <a:rect b="b" l="l" r="r" t="t"/>
              <a:pathLst>
                <a:path extrusionOk="0" h="302" w="2674">
                  <a:moveTo>
                    <a:pt x="151" y="1"/>
                  </a:moveTo>
                  <a:cubicBezTo>
                    <a:pt x="64" y="1"/>
                    <a:pt x="0" y="76"/>
                    <a:pt x="0" y="151"/>
                  </a:cubicBezTo>
                  <a:cubicBezTo>
                    <a:pt x="0" y="239"/>
                    <a:pt x="64" y="302"/>
                    <a:pt x="151" y="302"/>
                  </a:cubicBezTo>
                  <a:lnTo>
                    <a:pt x="2523" y="302"/>
                  </a:lnTo>
                  <a:cubicBezTo>
                    <a:pt x="2599" y="302"/>
                    <a:pt x="2674" y="239"/>
                    <a:pt x="2674" y="151"/>
                  </a:cubicBezTo>
                  <a:cubicBezTo>
                    <a:pt x="2674" y="76"/>
                    <a:pt x="2599"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5"/>
            <p:cNvSpPr/>
            <p:nvPr/>
          </p:nvSpPr>
          <p:spPr>
            <a:xfrm>
              <a:off x="7206263" y="4293483"/>
              <a:ext cx="47866" cy="47910"/>
            </a:xfrm>
            <a:custGeom>
              <a:rect b="b" l="l" r="r" t="t"/>
              <a:pathLst>
                <a:path extrusionOk="0" h="1081" w="1080">
                  <a:moveTo>
                    <a:pt x="541" y="289"/>
                  </a:moveTo>
                  <a:cubicBezTo>
                    <a:pt x="666" y="289"/>
                    <a:pt x="779" y="402"/>
                    <a:pt x="779" y="540"/>
                  </a:cubicBezTo>
                  <a:cubicBezTo>
                    <a:pt x="779" y="666"/>
                    <a:pt x="666" y="779"/>
                    <a:pt x="541" y="779"/>
                  </a:cubicBezTo>
                  <a:cubicBezTo>
                    <a:pt x="402" y="779"/>
                    <a:pt x="290" y="666"/>
                    <a:pt x="290" y="540"/>
                  </a:cubicBezTo>
                  <a:cubicBezTo>
                    <a:pt x="290" y="402"/>
                    <a:pt x="402" y="289"/>
                    <a:pt x="541" y="289"/>
                  </a:cubicBezTo>
                  <a:close/>
                  <a:moveTo>
                    <a:pt x="541" y="1"/>
                  </a:moveTo>
                  <a:cubicBezTo>
                    <a:pt x="239" y="1"/>
                    <a:pt x="1" y="239"/>
                    <a:pt x="1" y="540"/>
                  </a:cubicBezTo>
                  <a:cubicBezTo>
                    <a:pt x="1" y="829"/>
                    <a:pt x="239" y="1080"/>
                    <a:pt x="541" y="1080"/>
                  </a:cubicBezTo>
                  <a:cubicBezTo>
                    <a:pt x="829" y="1080"/>
                    <a:pt x="1080" y="829"/>
                    <a:pt x="1080" y="540"/>
                  </a:cubicBezTo>
                  <a:cubicBezTo>
                    <a:pt x="1080" y="239"/>
                    <a:pt x="829" y="1"/>
                    <a:pt x="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5"/>
            <p:cNvSpPr/>
            <p:nvPr/>
          </p:nvSpPr>
          <p:spPr>
            <a:xfrm>
              <a:off x="7271902" y="4296851"/>
              <a:ext cx="135220" cy="12808"/>
            </a:xfrm>
            <a:custGeom>
              <a:rect b="b" l="l" r="r" t="t"/>
              <a:pathLst>
                <a:path extrusionOk="0" h="289" w="3051">
                  <a:moveTo>
                    <a:pt x="151" y="0"/>
                  </a:moveTo>
                  <a:cubicBezTo>
                    <a:pt x="64" y="0"/>
                    <a:pt x="0" y="62"/>
                    <a:pt x="0" y="138"/>
                  </a:cubicBezTo>
                  <a:cubicBezTo>
                    <a:pt x="0" y="226"/>
                    <a:pt x="64" y="288"/>
                    <a:pt x="151" y="288"/>
                  </a:cubicBezTo>
                  <a:lnTo>
                    <a:pt x="2900" y="288"/>
                  </a:lnTo>
                  <a:cubicBezTo>
                    <a:pt x="2975" y="288"/>
                    <a:pt x="3050" y="226"/>
                    <a:pt x="3050" y="138"/>
                  </a:cubicBezTo>
                  <a:cubicBezTo>
                    <a:pt x="3050" y="62"/>
                    <a:pt x="2975" y="0"/>
                    <a:pt x="29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5"/>
            <p:cNvSpPr/>
            <p:nvPr/>
          </p:nvSpPr>
          <p:spPr>
            <a:xfrm>
              <a:off x="7271902" y="4324640"/>
              <a:ext cx="118512" cy="13385"/>
            </a:xfrm>
            <a:custGeom>
              <a:rect b="b" l="l" r="r" t="t"/>
              <a:pathLst>
                <a:path extrusionOk="0" h="302" w="2674">
                  <a:moveTo>
                    <a:pt x="151" y="1"/>
                  </a:moveTo>
                  <a:cubicBezTo>
                    <a:pt x="64" y="1"/>
                    <a:pt x="0" y="76"/>
                    <a:pt x="0" y="151"/>
                  </a:cubicBezTo>
                  <a:cubicBezTo>
                    <a:pt x="0" y="239"/>
                    <a:pt x="64" y="302"/>
                    <a:pt x="151" y="302"/>
                  </a:cubicBezTo>
                  <a:lnTo>
                    <a:pt x="2523" y="302"/>
                  </a:lnTo>
                  <a:cubicBezTo>
                    <a:pt x="2599" y="302"/>
                    <a:pt x="2674" y="239"/>
                    <a:pt x="2674" y="151"/>
                  </a:cubicBezTo>
                  <a:cubicBezTo>
                    <a:pt x="2674" y="76"/>
                    <a:pt x="2599"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5"/>
            <p:cNvSpPr/>
            <p:nvPr/>
          </p:nvSpPr>
          <p:spPr>
            <a:xfrm>
              <a:off x="7058897" y="3998131"/>
              <a:ext cx="81239" cy="400520"/>
            </a:xfrm>
            <a:custGeom>
              <a:rect b="b" l="l" r="r" t="t"/>
              <a:pathLst>
                <a:path extrusionOk="0" h="9037" w="1833">
                  <a:moveTo>
                    <a:pt x="1167" y="290"/>
                  </a:moveTo>
                  <a:cubicBezTo>
                    <a:pt x="1267" y="290"/>
                    <a:pt x="1356" y="377"/>
                    <a:pt x="1356" y="490"/>
                  </a:cubicBezTo>
                  <a:lnTo>
                    <a:pt x="1356" y="678"/>
                  </a:lnTo>
                  <a:lnTo>
                    <a:pt x="979" y="678"/>
                  </a:lnTo>
                  <a:lnTo>
                    <a:pt x="979" y="490"/>
                  </a:lnTo>
                  <a:cubicBezTo>
                    <a:pt x="979" y="377"/>
                    <a:pt x="1067" y="290"/>
                    <a:pt x="1167" y="290"/>
                  </a:cubicBezTo>
                  <a:close/>
                  <a:moveTo>
                    <a:pt x="1531" y="967"/>
                  </a:moveTo>
                  <a:lnTo>
                    <a:pt x="1531" y="2850"/>
                  </a:lnTo>
                  <a:lnTo>
                    <a:pt x="804" y="2850"/>
                  </a:lnTo>
                  <a:lnTo>
                    <a:pt x="804" y="967"/>
                  </a:lnTo>
                  <a:close/>
                  <a:moveTo>
                    <a:pt x="1443" y="5761"/>
                  </a:moveTo>
                  <a:lnTo>
                    <a:pt x="1443" y="6627"/>
                  </a:lnTo>
                  <a:lnTo>
                    <a:pt x="891" y="6627"/>
                  </a:lnTo>
                  <a:lnTo>
                    <a:pt x="891" y="5761"/>
                  </a:lnTo>
                  <a:close/>
                  <a:moveTo>
                    <a:pt x="1443" y="6928"/>
                  </a:moveTo>
                  <a:lnTo>
                    <a:pt x="1443" y="7882"/>
                  </a:lnTo>
                  <a:lnTo>
                    <a:pt x="891" y="7882"/>
                  </a:lnTo>
                  <a:lnTo>
                    <a:pt x="891" y="6928"/>
                  </a:lnTo>
                  <a:close/>
                  <a:moveTo>
                    <a:pt x="1368" y="8183"/>
                  </a:moveTo>
                  <a:lnTo>
                    <a:pt x="1167" y="8648"/>
                  </a:lnTo>
                  <a:lnTo>
                    <a:pt x="966" y="8183"/>
                  </a:lnTo>
                  <a:close/>
                  <a:moveTo>
                    <a:pt x="1167" y="1"/>
                  </a:moveTo>
                  <a:cubicBezTo>
                    <a:pt x="904" y="1"/>
                    <a:pt x="678" y="214"/>
                    <a:pt x="678" y="490"/>
                  </a:cubicBezTo>
                  <a:lnTo>
                    <a:pt x="678" y="703"/>
                  </a:lnTo>
                  <a:cubicBezTo>
                    <a:pt x="578" y="741"/>
                    <a:pt x="502" y="842"/>
                    <a:pt x="502" y="967"/>
                  </a:cubicBezTo>
                  <a:lnTo>
                    <a:pt x="502" y="1055"/>
                  </a:lnTo>
                  <a:lnTo>
                    <a:pt x="489" y="1055"/>
                  </a:lnTo>
                  <a:cubicBezTo>
                    <a:pt x="213" y="1055"/>
                    <a:pt x="0" y="1281"/>
                    <a:pt x="0" y="1545"/>
                  </a:cubicBezTo>
                  <a:lnTo>
                    <a:pt x="0" y="4306"/>
                  </a:lnTo>
                  <a:cubicBezTo>
                    <a:pt x="0" y="4393"/>
                    <a:pt x="63" y="4456"/>
                    <a:pt x="138" y="4456"/>
                  </a:cubicBezTo>
                  <a:cubicBezTo>
                    <a:pt x="226" y="4456"/>
                    <a:pt x="289" y="4393"/>
                    <a:pt x="289" y="4306"/>
                  </a:cubicBezTo>
                  <a:lnTo>
                    <a:pt x="289" y="1545"/>
                  </a:lnTo>
                  <a:cubicBezTo>
                    <a:pt x="289" y="1444"/>
                    <a:pt x="377" y="1356"/>
                    <a:pt x="489" y="1356"/>
                  </a:cubicBezTo>
                  <a:lnTo>
                    <a:pt x="502" y="1356"/>
                  </a:lnTo>
                  <a:lnTo>
                    <a:pt x="502" y="2862"/>
                  </a:lnTo>
                  <a:cubicBezTo>
                    <a:pt x="502" y="2950"/>
                    <a:pt x="540" y="3025"/>
                    <a:pt x="603" y="3076"/>
                  </a:cubicBezTo>
                  <a:lnTo>
                    <a:pt x="603" y="8032"/>
                  </a:lnTo>
                  <a:cubicBezTo>
                    <a:pt x="603" y="8057"/>
                    <a:pt x="603" y="8070"/>
                    <a:pt x="615" y="8096"/>
                  </a:cubicBezTo>
                  <a:lnTo>
                    <a:pt x="941" y="8886"/>
                  </a:lnTo>
                  <a:cubicBezTo>
                    <a:pt x="979" y="8974"/>
                    <a:pt x="1067" y="9036"/>
                    <a:pt x="1167" y="9036"/>
                  </a:cubicBezTo>
                  <a:cubicBezTo>
                    <a:pt x="1267" y="9036"/>
                    <a:pt x="1356" y="8974"/>
                    <a:pt x="1393" y="8886"/>
                  </a:cubicBezTo>
                  <a:lnTo>
                    <a:pt x="1719" y="8096"/>
                  </a:lnTo>
                  <a:cubicBezTo>
                    <a:pt x="1732" y="8070"/>
                    <a:pt x="1732" y="8057"/>
                    <a:pt x="1732" y="8032"/>
                  </a:cubicBezTo>
                  <a:lnTo>
                    <a:pt x="1732" y="4694"/>
                  </a:lnTo>
                  <a:cubicBezTo>
                    <a:pt x="1732" y="4619"/>
                    <a:pt x="1669" y="4543"/>
                    <a:pt x="1582" y="4543"/>
                  </a:cubicBezTo>
                  <a:cubicBezTo>
                    <a:pt x="1506" y="4543"/>
                    <a:pt x="1443" y="4619"/>
                    <a:pt x="1443" y="4694"/>
                  </a:cubicBezTo>
                  <a:lnTo>
                    <a:pt x="1443" y="5472"/>
                  </a:lnTo>
                  <a:lnTo>
                    <a:pt x="891" y="5472"/>
                  </a:lnTo>
                  <a:lnTo>
                    <a:pt x="891" y="3151"/>
                  </a:lnTo>
                  <a:lnTo>
                    <a:pt x="1443" y="3151"/>
                  </a:lnTo>
                  <a:lnTo>
                    <a:pt x="1443" y="4004"/>
                  </a:lnTo>
                  <a:cubicBezTo>
                    <a:pt x="1443" y="4092"/>
                    <a:pt x="1506" y="4155"/>
                    <a:pt x="1582" y="4155"/>
                  </a:cubicBezTo>
                  <a:cubicBezTo>
                    <a:pt x="1669" y="4155"/>
                    <a:pt x="1732" y="4092"/>
                    <a:pt x="1732" y="4004"/>
                  </a:cubicBezTo>
                  <a:lnTo>
                    <a:pt x="1732" y="3076"/>
                  </a:lnTo>
                  <a:cubicBezTo>
                    <a:pt x="1794" y="3025"/>
                    <a:pt x="1833" y="2950"/>
                    <a:pt x="1833" y="2862"/>
                  </a:cubicBezTo>
                  <a:lnTo>
                    <a:pt x="1833" y="967"/>
                  </a:lnTo>
                  <a:cubicBezTo>
                    <a:pt x="1833" y="842"/>
                    <a:pt x="1757" y="741"/>
                    <a:pt x="1657" y="703"/>
                  </a:cubicBezTo>
                  <a:lnTo>
                    <a:pt x="1657" y="490"/>
                  </a:lnTo>
                  <a:cubicBezTo>
                    <a:pt x="1657" y="214"/>
                    <a:pt x="1431" y="1"/>
                    <a:pt x="1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9" name="Google Shape;2739;p75"/>
          <p:cNvGrpSpPr/>
          <p:nvPr/>
        </p:nvGrpSpPr>
        <p:grpSpPr>
          <a:xfrm>
            <a:off x="1371491" y="1879970"/>
            <a:ext cx="320389" cy="446657"/>
            <a:chOff x="3315664" y="1356183"/>
            <a:chExt cx="320389" cy="446657"/>
          </a:xfrm>
        </p:grpSpPr>
        <p:sp>
          <p:nvSpPr>
            <p:cNvPr id="2740" name="Google Shape;2740;p75"/>
            <p:cNvSpPr/>
            <p:nvPr/>
          </p:nvSpPr>
          <p:spPr>
            <a:xfrm>
              <a:off x="3446321" y="1540822"/>
              <a:ext cx="124628" cy="13385"/>
            </a:xfrm>
            <a:custGeom>
              <a:rect b="b" l="l" r="r" t="t"/>
              <a:pathLst>
                <a:path extrusionOk="0" h="302" w="2812">
                  <a:moveTo>
                    <a:pt x="151" y="0"/>
                  </a:moveTo>
                  <a:cubicBezTo>
                    <a:pt x="64" y="0"/>
                    <a:pt x="1" y="64"/>
                    <a:pt x="1" y="151"/>
                  </a:cubicBezTo>
                  <a:cubicBezTo>
                    <a:pt x="1" y="226"/>
                    <a:pt x="64" y="290"/>
                    <a:pt x="151" y="290"/>
                  </a:cubicBezTo>
                  <a:lnTo>
                    <a:pt x="2661" y="302"/>
                  </a:lnTo>
                  <a:cubicBezTo>
                    <a:pt x="2750" y="302"/>
                    <a:pt x="2812" y="226"/>
                    <a:pt x="2812" y="151"/>
                  </a:cubicBezTo>
                  <a:cubicBezTo>
                    <a:pt x="2812" y="64"/>
                    <a:pt x="2750" y="0"/>
                    <a:pt x="2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5"/>
            <p:cNvSpPr/>
            <p:nvPr/>
          </p:nvSpPr>
          <p:spPr>
            <a:xfrm>
              <a:off x="3446321" y="1569187"/>
              <a:ext cx="92363" cy="12853"/>
            </a:xfrm>
            <a:custGeom>
              <a:rect b="b" l="l" r="r" t="t"/>
              <a:pathLst>
                <a:path extrusionOk="0" h="290" w="2084">
                  <a:moveTo>
                    <a:pt x="151" y="1"/>
                  </a:moveTo>
                  <a:cubicBezTo>
                    <a:pt x="64" y="1"/>
                    <a:pt x="1" y="63"/>
                    <a:pt x="1" y="152"/>
                  </a:cubicBezTo>
                  <a:cubicBezTo>
                    <a:pt x="1" y="227"/>
                    <a:pt x="64" y="289"/>
                    <a:pt x="151" y="289"/>
                  </a:cubicBezTo>
                  <a:lnTo>
                    <a:pt x="1933" y="289"/>
                  </a:lnTo>
                  <a:cubicBezTo>
                    <a:pt x="2022" y="289"/>
                    <a:pt x="2084" y="227"/>
                    <a:pt x="2084" y="152"/>
                  </a:cubicBezTo>
                  <a:cubicBezTo>
                    <a:pt x="2084" y="63"/>
                    <a:pt x="2022" y="1"/>
                    <a:pt x="19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5"/>
            <p:cNvSpPr/>
            <p:nvPr/>
          </p:nvSpPr>
          <p:spPr>
            <a:xfrm>
              <a:off x="3446321" y="1615369"/>
              <a:ext cx="124628" cy="12853"/>
            </a:xfrm>
            <a:custGeom>
              <a:rect b="b" l="l" r="r" t="t"/>
              <a:pathLst>
                <a:path extrusionOk="0" h="290" w="2812">
                  <a:moveTo>
                    <a:pt x="151" y="0"/>
                  </a:moveTo>
                  <a:cubicBezTo>
                    <a:pt x="64" y="0"/>
                    <a:pt x="1" y="63"/>
                    <a:pt x="1" y="151"/>
                  </a:cubicBezTo>
                  <a:cubicBezTo>
                    <a:pt x="1" y="226"/>
                    <a:pt x="64" y="289"/>
                    <a:pt x="151" y="289"/>
                  </a:cubicBezTo>
                  <a:lnTo>
                    <a:pt x="2661" y="289"/>
                  </a:lnTo>
                  <a:cubicBezTo>
                    <a:pt x="2750" y="289"/>
                    <a:pt x="2812" y="226"/>
                    <a:pt x="2812" y="151"/>
                  </a:cubicBezTo>
                  <a:cubicBezTo>
                    <a:pt x="2812" y="63"/>
                    <a:pt x="2750" y="0"/>
                    <a:pt x="2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5"/>
            <p:cNvSpPr/>
            <p:nvPr/>
          </p:nvSpPr>
          <p:spPr>
            <a:xfrm>
              <a:off x="3446321" y="1643734"/>
              <a:ext cx="92363" cy="12808"/>
            </a:xfrm>
            <a:custGeom>
              <a:rect b="b" l="l" r="r" t="t"/>
              <a:pathLst>
                <a:path extrusionOk="0" h="289" w="2084">
                  <a:moveTo>
                    <a:pt x="151" y="1"/>
                  </a:moveTo>
                  <a:cubicBezTo>
                    <a:pt x="64" y="1"/>
                    <a:pt x="1" y="63"/>
                    <a:pt x="1" y="138"/>
                  </a:cubicBezTo>
                  <a:cubicBezTo>
                    <a:pt x="1" y="227"/>
                    <a:pt x="64" y="289"/>
                    <a:pt x="151" y="289"/>
                  </a:cubicBezTo>
                  <a:lnTo>
                    <a:pt x="1933" y="289"/>
                  </a:lnTo>
                  <a:cubicBezTo>
                    <a:pt x="2022" y="289"/>
                    <a:pt x="2084" y="227"/>
                    <a:pt x="2084" y="138"/>
                  </a:cubicBezTo>
                  <a:cubicBezTo>
                    <a:pt x="2084" y="63"/>
                    <a:pt x="2022" y="1"/>
                    <a:pt x="19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5"/>
            <p:cNvSpPr/>
            <p:nvPr/>
          </p:nvSpPr>
          <p:spPr>
            <a:xfrm>
              <a:off x="3446321" y="1689872"/>
              <a:ext cx="124628" cy="12853"/>
            </a:xfrm>
            <a:custGeom>
              <a:rect b="b" l="l" r="r" t="t"/>
              <a:pathLst>
                <a:path extrusionOk="0" h="290" w="2812">
                  <a:moveTo>
                    <a:pt x="151" y="1"/>
                  </a:moveTo>
                  <a:cubicBezTo>
                    <a:pt x="64" y="1"/>
                    <a:pt x="1" y="64"/>
                    <a:pt x="1" y="139"/>
                  </a:cubicBezTo>
                  <a:cubicBezTo>
                    <a:pt x="1" y="227"/>
                    <a:pt x="64" y="290"/>
                    <a:pt x="151" y="290"/>
                  </a:cubicBezTo>
                  <a:lnTo>
                    <a:pt x="2661" y="290"/>
                  </a:lnTo>
                  <a:cubicBezTo>
                    <a:pt x="2750" y="290"/>
                    <a:pt x="2812" y="227"/>
                    <a:pt x="2812" y="139"/>
                  </a:cubicBezTo>
                  <a:cubicBezTo>
                    <a:pt x="2812" y="64"/>
                    <a:pt x="2750" y="1"/>
                    <a:pt x="2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5"/>
            <p:cNvSpPr/>
            <p:nvPr/>
          </p:nvSpPr>
          <p:spPr>
            <a:xfrm>
              <a:off x="3446321" y="1717705"/>
              <a:ext cx="94091" cy="13385"/>
            </a:xfrm>
            <a:custGeom>
              <a:rect b="b" l="l" r="r" t="t"/>
              <a:pathLst>
                <a:path extrusionOk="0" h="302" w="2123">
                  <a:moveTo>
                    <a:pt x="151" y="0"/>
                  </a:moveTo>
                  <a:cubicBezTo>
                    <a:pt x="64" y="0"/>
                    <a:pt x="1" y="76"/>
                    <a:pt x="1" y="151"/>
                  </a:cubicBezTo>
                  <a:cubicBezTo>
                    <a:pt x="1" y="239"/>
                    <a:pt x="64" y="301"/>
                    <a:pt x="151" y="301"/>
                  </a:cubicBezTo>
                  <a:lnTo>
                    <a:pt x="1983" y="301"/>
                  </a:lnTo>
                  <a:cubicBezTo>
                    <a:pt x="2059" y="301"/>
                    <a:pt x="2122" y="239"/>
                    <a:pt x="2122" y="151"/>
                  </a:cubicBezTo>
                  <a:cubicBezTo>
                    <a:pt x="2122" y="76"/>
                    <a:pt x="2059" y="0"/>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5"/>
            <p:cNvSpPr/>
            <p:nvPr/>
          </p:nvSpPr>
          <p:spPr>
            <a:xfrm>
              <a:off x="3380682" y="1537498"/>
              <a:ext cx="47910" cy="47866"/>
            </a:xfrm>
            <a:custGeom>
              <a:rect b="b" l="l" r="r" t="t"/>
              <a:pathLst>
                <a:path extrusionOk="0" h="1080" w="1081">
                  <a:moveTo>
                    <a:pt x="541" y="301"/>
                  </a:moveTo>
                  <a:cubicBezTo>
                    <a:pt x="678" y="301"/>
                    <a:pt x="779" y="402"/>
                    <a:pt x="779" y="540"/>
                  </a:cubicBezTo>
                  <a:cubicBezTo>
                    <a:pt x="779" y="603"/>
                    <a:pt x="754" y="666"/>
                    <a:pt x="717" y="716"/>
                  </a:cubicBezTo>
                  <a:cubicBezTo>
                    <a:pt x="666" y="753"/>
                    <a:pt x="603" y="778"/>
                    <a:pt x="541" y="778"/>
                  </a:cubicBezTo>
                  <a:cubicBezTo>
                    <a:pt x="478" y="778"/>
                    <a:pt x="415" y="753"/>
                    <a:pt x="365" y="716"/>
                  </a:cubicBezTo>
                  <a:cubicBezTo>
                    <a:pt x="327" y="666"/>
                    <a:pt x="302" y="603"/>
                    <a:pt x="302" y="540"/>
                  </a:cubicBezTo>
                  <a:cubicBezTo>
                    <a:pt x="302" y="477"/>
                    <a:pt x="327" y="415"/>
                    <a:pt x="365" y="365"/>
                  </a:cubicBezTo>
                  <a:cubicBezTo>
                    <a:pt x="415" y="326"/>
                    <a:pt x="478" y="301"/>
                    <a:pt x="541" y="301"/>
                  </a:cubicBezTo>
                  <a:close/>
                  <a:moveTo>
                    <a:pt x="541" y="0"/>
                  </a:moveTo>
                  <a:cubicBezTo>
                    <a:pt x="390" y="0"/>
                    <a:pt x="265" y="63"/>
                    <a:pt x="164" y="164"/>
                  </a:cubicBezTo>
                  <a:cubicBezTo>
                    <a:pt x="51" y="264"/>
                    <a:pt x="1" y="402"/>
                    <a:pt x="1" y="540"/>
                  </a:cubicBezTo>
                  <a:cubicBezTo>
                    <a:pt x="1" y="691"/>
                    <a:pt x="51" y="816"/>
                    <a:pt x="164" y="917"/>
                  </a:cubicBezTo>
                  <a:cubicBezTo>
                    <a:pt x="265" y="1029"/>
                    <a:pt x="390" y="1079"/>
                    <a:pt x="541" y="1079"/>
                  </a:cubicBezTo>
                  <a:cubicBezTo>
                    <a:pt x="678" y="1079"/>
                    <a:pt x="817" y="1029"/>
                    <a:pt x="917" y="917"/>
                  </a:cubicBezTo>
                  <a:cubicBezTo>
                    <a:pt x="1018" y="816"/>
                    <a:pt x="1080" y="691"/>
                    <a:pt x="1080" y="540"/>
                  </a:cubicBezTo>
                  <a:cubicBezTo>
                    <a:pt x="1080" y="239"/>
                    <a:pt x="842"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5"/>
            <p:cNvSpPr/>
            <p:nvPr/>
          </p:nvSpPr>
          <p:spPr>
            <a:xfrm>
              <a:off x="3380682" y="1612001"/>
              <a:ext cx="47910" cy="47910"/>
            </a:xfrm>
            <a:custGeom>
              <a:rect b="b" l="l" r="r" t="t"/>
              <a:pathLst>
                <a:path extrusionOk="0" h="1081" w="1081">
                  <a:moveTo>
                    <a:pt x="541" y="302"/>
                  </a:moveTo>
                  <a:cubicBezTo>
                    <a:pt x="603" y="302"/>
                    <a:pt x="666" y="327"/>
                    <a:pt x="717" y="365"/>
                  </a:cubicBezTo>
                  <a:cubicBezTo>
                    <a:pt x="754" y="415"/>
                    <a:pt x="779" y="478"/>
                    <a:pt x="779" y="541"/>
                  </a:cubicBezTo>
                  <a:cubicBezTo>
                    <a:pt x="779" y="678"/>
                    <a:pt x="666" y="779"/>
                    <a:pt x="541" y="779"/>
                  </a:cubicBezTo>
                  <a:cubicBezTo>
                    <a:pt x="402" y="779"/>
                    <a:pt x="290" y="678"/>
                    <a:pt x="290" y="541"/>
                  </a:cubicBezTo>
                  <a:cubicBezTo>
                    <a:pt x="290" y="402"/>
                    <a:pt x="402" y="302"/>
                    <a:pt x="541" y="302"/>
                  </a:cubicBezTo>
                  <a:close/>
                  <a:moveTo>
                    <a:pt x="541" y="1"/>
                  </a:moveTo>
                  <a:cubicBezTo>
                    <a:pt x="240" y="1"/>
                    <a:pt x="1" y="240"/>
                    <a:pt x="1" y="541"/>
                  </a:cubicBezTo>
                  <a:cubicBezTo>
                    <a:pt x="1" y="842"/>
                    <a:pt x="240" y="1080"/>
                    <a:pt x="541" y="1080"/>
                  </a:cubicBezTo>
                  <a:cubicBezTo>
                    <a:pt x="829" y="1080"/>
                    <a:pt x="1080" y="842"/>
                    <a:pt x="1080" y="541"/>
                  </a:cubicBezTo>
                  <a:cubicBezTo>
                    <a:pt x="1080" y="390"/>
                    <a:pt x="1018" y="265"/>
                    <a:pt x="917" y="164"/>
                  </a:cubicBezTo>
                  <a:cubicBezTo>
                    <a:pt x="817" y="64"/>
                    <a:pt x="678" y="1"/>
                    <a:pt x="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5"/>
            <p:cNvSpPr/>
            <p:nvPr/>
          </p:nvSpPr>
          <p:spPr>
            <a:xfrm>
              <a:off x="3380682" y="1686548"/>
              <a:ext cx="47910" cy="47866"/>
            </a:xfrm>
            <a:custGeom>
              <a:rect b="b" l="l" r="r" t="t"/>
              <a:pathLst>
                <a:path extrusionOk="0" h="1080" w="1081">
                  <a:moveTo>
                    <a:pt x="541" y="290"/>
                  </a:moveTo>
                  <a:cubicBezTo>
                    <a:pt x="666" y="290"/>
                    <a:pt x="779" y="402"/>
                    <a:pt x="779" y="541"/>
                  </a:cubicBezTo>
                  <a:cubicBezTo>
                    <a:pt x="779" y="603"/>
                    <a:pt x="754" y="666"/>
                    <a:pt x="704" y="703"/>
                  </a:cubicBezTo>
                  <a:cubicBezTo>
                    <a:pt x="666" y="753"/>
                    <a:pt x="603" y="779"/>
                    <a:pt x="541" y="779"/>
                  </a:cubicBezTo>
                  <a:cubicBezTo>
                    <a:pt x="402" y="779"/>
                    <a:pt x="290" y="666"/>
                    <a:pt x="290" y="541"/>
                  </a:cubicBezTo>
                  <a:cubicBezTo>
                    <a:pt x="290" y="402"/>
                    <a:pt x="402" y="290"/>
                    <a:pt x="541" y="290"/>
                  </a:cubicBezTo>
                  <a:close/>
                  <a:moveTo>
                    <a:pt x="541" y="0"/>
                  </a:moveTo>
                  <a:cubicBezTo>
                    <a:pt x="240" y="0"/>
                    <a:pt x="1" y="239"/>
                    <a:pt x="1" y="541"/>
                  </a:cubicBezTo>
                  <a:cubicBezTo>
                    <a:pt x="1" y="829"/>
                    <a:pt x="240" y="1080"/>
                    <a:pt x="541" y="1080"/>
                  </a:cubicBezTo>
                  <a:cubicBezTo>
                    <a:pt x="678" y="1080"/>
                    <a:pt x="817" y="1017"/>
                    <a:pt x="917" y="917"/>
                  </a:cubicBezTo>
                  <a:cubicBezTo>
                    <a:pt x="1018" y="817"/>
                    <a:pt x="1080" y="678"/>
                    <a:pt x="1080" y="541"/>
                  </a:cubicBezTo>
                  <a:cubicBezTo>
                    <a:pt x="1080" y="239"/>
                    <a:pt x="829"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5"/>
            <p:cNvSpPr/>
            <p:nvPr/>
          </p:nvSpPr>
          <p:spPr>
            <a:xfrm>
              <a:off x="3424648" y="1469643"/>
              <a:ext cx="46181" cy="52962"/>
            </a:xfrm>
            <a:custGeom>
              <a:rect b="b" l="l" r="r" t="t"/>
              <a:pathLst>
                <a:path extrusionOk="0" h="1195" w="1042">
                  <a:moveTo>
                    <a:pt x="515" y="527"/>
                  </a:moveTo>
                  <a:lnTo>
                    <a:pt x="578" y="678"/>
                  </a:lnTo>
                  <a:lnTo>
                    <a:pt x="465" y="678"/>
                  </a:lnTo>
                  <a:lnTo>
                    <a:pt x="515" y="527"/>
                  </a:lnTo>
                  <a:close/>
                  <a:moveTo>
                    <a:pt x="515" y="0"/>
                  </a:moveTo>
                  <a:cubicBezTo>
                    <a:pt x="453" y="0"/>
                    <a:pt x="389" y="50"/>
                    <a:pt x="364" y="114"/>
                  </a:cubicBezTo>
                  <a:lnTo>
                    <a:pt x="26" y="992"/>
                  </a:lnTo>
                  <a:cubicBezTo>
                    <a:pt x="1" y="1067"/>
                    <a:pt x="38" y="1155"/>
                    <a:pt x="113" y="1180"/>
                  </a:cubicBezTo>
                  <a:cubicBezTo>
                    <a:pt x="133" y="1190"/>
                    <a:pt x="154" y="1195"/>
                    <a:pt x="174" y="1195"/>
                  </a:cubicBezTo>
                  <a:cubicBezTo>
                    <a:pt x="230" y="1195"/>
                    <a:pt x="283" y="1157"/>
                    <a:pt x="302" y="1092"/>
                  </a:cubicBezTo>
                  <a:lnTo>
                    <a:pt x="352" y="979"/>
                  </a:lnTo>
                  <a:lnTo>
                    <a:pt x="690" y="979"/>
                  </a:lnTo>
                  <a:lnTo>
                    <a:pt x="729" y="1092"/>
                  </a:lnTo>
                  <a:cubicBezTo>
                    <a:pt x="754" y="1155"/>
                    <a:pt x="816" y="1193"/>
                    <a:pt x="866" y="1193"/>
                  </a:cubicBezTo>
                  <a:cubicBezTo>
                    <a:pt x="891" y="1193"/>
                    <a:pt x="904" y="1193"/>
                    <a:pt x="929" y="1180"/>
                  </a:cubicBezTo>
                  <a:cubicBezTo>
                    <a:pt x="1005" y="1155"/>
                    <a:pt x="1042" y="1067"/>
                    <a:pt x="1005" y="992"/>
                  </a:cubicBezTo>
                  <a:lnTo>
                    <a:pt x="678" y="114"/>
                  </a:lnTo>
                  <a:cubicBezTo>
                    <a:pt x="653" y="50"/>
                    <a:pt x="590" y="0"/>
                    <a:pt x="5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5"/>
            <p:cNvSpPr/>
            <p:nvPr/>
          </p:nvSpPr>
          <p:spPr>
            <a:xfrm>
              <a:off x="3533101" y="1469643"/>
              <a:ext cx="36741" cy="52874"/>
            </a:xfrm>
            <a:custGeom>
              <a:rect b="b" l="l" r="r" t="t"/>
              <a:pathLst>
                <a:path extrusionOk="0" h="1193" w="829">
                  <a:moveTo>
                    <a:pt x="151" y="0"/>
                  </a:moveTo>
                  <a:cubicBezTo>
                    <a:pt x="64" y="0"/>
                    <a:pt x="0" y="75"/>
                    <a:pt x="0" y="151"/>
                  </a:cubicBezTo>
                  <a:lnTo>
                    <a:pt x="0" y="1042"/>
                  </a:lnTo>
                  <a:cubicBezTo>
                    <a:pt x="0" y="1130"/>
                    <a:pt x="64" y="1193"/>
                    <a:pt x="151" y="1193"/>
                  </a:cubicBezTo>
                  <a:cubicBezTo>
                    <a:pt x="226" y="1193"/>
                    <a:pt x="302" y="1130"/>
                    <a:pt x="302" y="1042"/>
                  </a:cubicBezTo>
                  <a:lnTo>
                    <a:pt x="302" y="904"/>
                  </a:lnTo>
                  <a:lnTo>
                    <a:pt x="566" y="1155"/>
                  </a:lnTo>
                  <a:cubicBezTo>
                    <a:pt x="591" y="1180"/>
                    <a:pt x="628" y="1193"/>
                    <a:pt x="666" y="1193"/>
                  </a:cubicBezTo>
                  <a:cubicBezTo>
                    <a:pt x="703" y="1193"/>
                    <a:pt x="741" y="1180"/>
                    <a:pt x="766" y="1143"/>
                  </a:cubicBezTo>
                  <a:cubicBezTo>
                    <a:pt x="829" y="1092"/>
                    <a:pt x="829" y="992"/>
                    <a:pt x="766" y="942"/>
                  </a:cubicBezTo>
                  <a:lnTo>
                    <a:pt x="390" y="577"/>
                  </a:lnTo>
                  <a:lnTo>
                    <a:pt x="728" y="276"/>
                  </a:lnTo>
                  <a:cubicBezTo>
                    <a:pt x="792" y="214"/>
                    <a:pt x="792" y="126"/>
                    <a:pt x="741" y="63"/>
                  </a:cubicBezTo>
                  <a:cubicBezTo>
                    <a:pt x="708" y="30"/>
                    <a:pt x="668" y="14"/>
                    <a:pt x="628" y="14"/>
                  </a:cubicBezTo>
                  <a:cubicBezTo>
                    <a:pt x="592" y="14"/>
                    <a:pt x="557" y="27"/>
                    <a:pt x="527" y="50"/>
                  </a:cubicBezTo>
                  <a:lnTo>
                    <a:pt x="302" y="264"/>
                  </a:lnTo>
                  <a:lnTo>
                    <a:pt x="302" y="151"/>
                  </a:lnTo>
                  <a:cubicBezTo>
                    <a:pt x="302" y="75"/>
                    <a:pt x="226"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5"/>
            <p:cNvSpPr/>
            <p:nvPr/>
          </p:nvSpPr>
          <p:spPr>
            <a:xfrm>
              <a:off x="3481379" y="1469865"/>
              <a:ext cx="40641" cy="52652"/>
            </a:xfrm>
            <a:custGeom>
              <a:rect b="b" l="l" r="r" t="t"/>
              <a:pathLst>
                <a:path extrusionOk="0" h="1188" w="917">
                  <a:moveTo>
                    <a:pt x="458" y="1"/>
                  </a:moveTo>
                  <a:cubicBezTo>
                    <a:pt x="415" y="1"/>
                    <a:pt x="371" y="7"/>
                    <a:pt x="327" y="20"/>
                  </a:cubicBezTo>
                  <a:cubicBezTo>
                    <a:pt x="189" y="58"/>
                    <a:pt x="88" y="171"/>
                    <a:pt x="76" y="309"/>
                  </a:cubicBezTo>
                  <a:cubicBezTo>
                    <a:pt x="51" y="435"/>
                    <a:pt x="113" y="547"/>
                    <a:pt x="214" y="623"/>
                  </a:cubicBezTo>
                  <a:cubicBezTo>
                    <a:pt x="214" y="623"/>
                    <a:pt x="227" y="623"/>
                    <a:pt x="239" y="636"/>
                  </a:cubicBezTo>
                  <a:cubicBezTo>
                    <a:pt x="239" y="636"/>
                    <a:pt x="364" y="686"/>
                    <a:pt x="503" y="736"/>
                  </a:cubicBezTo>
                  <a:cubicBezTo>
                    <a:pt x="553" y="761"/>
                    <a:pt x="603" y="786"/>
                    <a:pt x="590" y="823"/>
                  </a:cubicBezTo>
                  <a:cubicBezTo>
                    <a:pt x="590" y="848"/>
                    <a:pt x="553" y="899"/>
                    <a:pt x="478" y="899"/>
                  </a:cubicBezTo>
                  <a:cubicBezTo>
                    <a:pt x="402" y="899"/>
                    <a:pt x="327" y="862"/>
                    <a:pt x="277" y="811"/>
                  </a:cubicBezTo>
                  <a:cubicBezTo>
                    <a:pt x="243" y="778"/>
                    <a:pt x="203" y="762"/>
                    <a:pt x="163" y="762"/>
                  </a:cubicBezTo>
                  <a:cubicBezTo>
                    <a:pt x="128" y="762"/>
                    <a:pt x="93" y="775"/>
                    <a:pt x="63" y="798"/>
                  </a:cubicBezTo>
                  <a:cubicBezTo>
                    <a:pt x="1" y="848"/>
                    <a:pt x="1" y="949"/>
                    <a:pt x="51" y="1012"/>
                  </a:cubicBezTo>
                  <a:cubicBezTo>
                    <a:pt x="163" y="1125"/>
                    <a:pt x="314" y="1188"/>
                    <a:pt x="478" y="1188"/>
                  </a:cubicBezTo>
                  <a:cubicBezTo>
                    <a:pt x="678" y="1188"/>
                    <a:pt x="854" y="1049"/>
                    <a:pt x="891" y="874"/>
                  </a:cubicBezTo>
                  <a:cubicBezTo>
                    <a:pt x="916" y="736"/>
                    <a:pt x="854" y="560"/>
                    <a:pt x="603" y="460"/>
                  </a:cubicBezTo>
                  <a:cubicBezTo>
                    <a:pt x="503" y="422"/>
                    <a:pt x="402" y="385"/>
                    <a:pt x="364" y="372"/>
                  </a:cubicBezTo>
                  <a:lnTo>
                    <a:pt x="364" y="347"/>
                  </a:lnTo>
                  <a:cubicBezTo>
                    <a:pt x="364" y="321"/>
                    <a:pt x="377" y="309"/>
                    <a:pt x="414" y="309"/>
                  </a:cubicBezTo>
                  <a:cubicBezTo>
                    <a:pt x="434" y="302"/>
                    <a:pt x="454" y="299"/>
                    <a:pt x="473" y="299"/>
                  </a:cubicBezTo>
                  <a:cubicBezTo>
                    <a:pt x="551" y="299"/>
                    <a:pt x="615" y="349"/>
                    <a:pt x="615" y="360"/>
                  </a:cubicBezTo>
                  <a:cubicBezTo>
                    <a:pt x="642" y="380"/>
                    <a:pt x="674" y="390"/>
                    <a:pt x="707" y="390"/>
                  </a:cubicBezTo>
                  <a:cubicBezTo>
                    <a:pt x="753" y="390"/>
                    <a:pt x="800" y="371"/>
                    <a:pt x="829" y="334"/>
                  </a:cubicBezTo>
                  <a:cubicBezTo>
                    <a:pt x="879" y="271"/>
                    <a:pt x="866" y="184"/>
                    <a:pt x="804" y="134"/>
                  </a:cubicBezTo>
                  <a:cubicBezTo>
                    <a:pt x="745" y="75"/>
                    <a:pt x="610" y="1"/>
                    <a:pt x="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5"/>
            <p:cNvSpPr/>
            <p:nvPr/>
          </p:nvSpPr>
          <p:spPr>
            <a:xfrm>
              <a:off x="3382366" y="1469643"/>
              <a:ext cx="35101" cy="52874"/>
            </a:xfrm>
            <a:custGeom>
              <a:rect b="b" l="l" r="r" t="t"/>
              <a:pathLst>
                <a:path extrusionOk="0" h="1193" w="792">
                  <a:moveTo>
                    <a:pt x="152" y="0"/>
                  </a:moveTo>
                  <a:cubicBezTo>
                    <a:pt x="76" y="0"/>
                    <a:pt x="1" y="75"/>
                    <a:pt x="1" y="151"/>
                  </a:cubicBezTo>
                  <a:cubicBezTo>
                    <a:pt x="1" y="239"/>
                    <a:pt x="76" y="301"/>
                    <a:pt x="152" y="301"/>
                  </a:cubicBezTo>
                  <a:lnTo>
                    <a:pt x="252" y="301"/>
                  </a:lnTo>
                  <a:lnTo>
                    <a:pt x="252" y="1042"/>
                  </a:lnTo>
                  <a:cubicBezTo>
                    <a:pt x="252" y="1130"/>
                    <a:pt x="314" y="1193"/>
                    <a:pt x="403" y="1193"/>
                  </a:cubicBezTo>
                  <a:cubicBezTo>
                    <a:pt x="478" y="1193"/>
                    <a:pt x="553" y="1130"/>
                    <a:pt x="553" y="1042"/>
                  </a:cubicBezTo>
                  <a:lnTo>
                    <a:pt x="553" y="301"/>
                  </a:lnTo>
                  <a:lnTo>
                    <a:pt x="640" y="301"/>
                  </a:lnTo>
                  <a:cubicBezTo>
                    <a:pt x="729" y="301"/>
                    <a:pt x="791" y="239"/>
                    <a:pt x="791" y="151"/>
                  </a:cubicBezTo>
                  <a:cubicBezTo>
                    <a:pt x="791" y="75"/>
                    <a:pt x="729" y="0"/>
                    <a:pt x="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5"/>
            <p:cNvSpPr/>
            <p:nvPr/>
          </p:nvSpPr>
          <p:spPr>
            <a:xfrm>
              <a:off x="3315664" y="1356183"/>
              <a:ext cx="320389" cy="446657"/>
            </a:xfrm>
            <a:custGeom>
              <a:rect b="b" l="l" r="r" t="t"/>
              <a:pathLst>
                <a:path extrusionOk="0" h="10078" w="7229">
                  <a:moveTo>
                    <a:pt x="4091" y="301"/>
                  </a:moveTo>
                  <a:lnTo>
                    <a:pt x="4091" y="1695"/>
                  </a:lnTo>
                  <a:lnTo>
                    <a:pt x="4091" y="1707"/>
                  </a:lnTo>
                  <a:lnTo>
                    <a:pt x="3137" y="1707"/>
                  </a:lnTo>
                  <a:lnTo>
                    <a:pt x="3137" y="1695"/>
                  </a:lnTo>
                  <a:lnTo>
                    <a:pt x="3137" y="301"/>
                  </a:lnTo>
                  <a:close/>
                  <a:moveTo>
                    <a:pt x="3137" y="0"/>
                  </a:moveTo>
                  <a:cubicBezTo>
                    <a:pt x="2974" y="0"/>
                    <a:pt x="2836" y="139"/>
                    <a:pt x="2836" y="301"/>
                  </a:cubicBezTo>
                  <a:lnTo>
                    <a:pt x="2836" y="502"/>
                  </a:lnTo>
                  <a:lnTo>
                    <a:pt x="589" y="502"/>
                  </a:lnTo>
                  <a:cubicBezTo>
                    <a:pt x="263" y="502"/>
                    <a:pt x="0" y="766"/>
                    <a:pt x="0" y="1092"/>
                  </a:cubicBezTo>
                  <a:lnTo>
                    <a:pt x="0" y="9501"/>
                  </a:lnTo>
                  <a:cubicBezTo>
                    <a:pt x="0" y="9827"/>
                    <a:pt x="263" y="10078"/>
                    <a:pt x="589" y="10078"/>
                  </a:cubicBezTo>
                  <a:lnTo>
                    <a:pt x="1682" y="10078"/>
                  </a:lnTo>
                  <a:cubicBezTo>
                    <a:pt x="1769" y="10078"/>
                    <a:pt x="1832" y="10015"/>
                    <a:pt x="1832" y="9939"/>
                  </a:cubicBezTo>
                  <a:cubicBezTo>
                    <a:pt x="1832" y="9852"/>
                    <a:pt x="1769" y="9789"/>
                    <a:pt x="1682" y="9789"/>
                  </a:cubicBezTo>
                  <a:lnTo>
                    <a:pt x="589" y="9789"/>
                  </a:lnTo>
                  <a:cubicBezTo>
                    <a:pt x="427" y="9789"/>
                    <a:pt x="288" y="9663"/>
                    <a:pt x="288" y="9501"/>
                  </a:cubicBezTo>
                  <a:lnTo>
                    <a:pt x="288" y="1092"/>
                  </a:lnTo>
                  <a:cubicBezTo>
                    <a:pt x="288" y="929"/>
                    <a:pt x="427" y="803"/>
                    <a:pt x="589" y="803"/>
                  </a:cubicBezTo>
                  <a:lnTo>
                    <a:pt x="2836" y="803"/>
                  </a:lnTo>
                  <a:lnTo>
                    <a:pt x="2836" y="1193"/>
                  </a:lnTo>
                  <a:lnTo>
                    <a:pt x="1029" y="1193"/>
                  </a:lnTo>
                  <a:cubicBezTo>
                    <a:pt x="853" y="1193"/>
                    <a:pt x="703" y="1343"/>
                    <a:pt x="703" y="1519"/>
                  </a:cubicBezTo>
                  <a:lnTo>
                    <a:pt x="703" y="9074"/>
                  </a:lnTo>
                  <a:cubicBezTo>
                    <a:pt x="703" y="9250"/>
                    <a:pt x="853" y="9387"/>
                    <a:pt x="1029" y="9387"/>
                  </a:cubicBezTo>
                  <a:lnTo>
                    <a:pt x="6199" y="9387"/>
                  </a:lnTo>
                  <a:cubicBezTo>
                    <a:pt x="6375" y="9387"/>
                    <a:pt x="6526" y="9250"/>
                    <a:pt x="6526" y="9074"/>
                  </a:cubicBezTo>
                  <a:lnTo>
                    <a:pt x="6526" y="2987"/>
                  </a:lnTo>
                  <a:cubicBezTo>
                    <a:pt x="6526" y="2912"/>
                    <a:pt x="6463" y="2836"/>
                    <a:pt x="6375" y="2836"/>
                  </a:cubicBezTo>
                  <a:cubicBezTo>
                    <a:pt x="6300" y="2836"/>
                    <a:pt x="6225" y="2912"/>
                    <a:pt x="6225" y="2987"/>
                  </a:cubicBezTo>
                  <a:lnTo>
                    <a:pt x="6225" y="9074"/>
                  </a:lnTo>
                  <a:cubicBezTo>
                    <a:pt x="6225" y="9086"/>
                    <a:pt x="6212" y="9099"/>
                    <a:pt x="6199" y="9099"/>
                  </a:cubicBezTo>
                  <a:lnTo>
                    <a:pt x="1029" y="9099"/>
                  </a:lnTo>
                  <a:cubicBezTo>
                    <a:pt x="1016" y="9099"/>
                    <a:pt x="1004" y="9086"/>
                    <a:pt x="1004" y="9074"/>
                  </a:cubicBezTo>
                  <a:lnTo>
                    <a:pt x="1004" y="1519"/>
                  </a:lnTo>
                  <a:cubicBezTo>
                    <a:pt x="1004" y="1506"/>
                    <a:pt x="1016" y="1494"/>
                    <a:pt x="1029" y="1494"/>
                  </a:cubicBezTo>
                  <a:lnTo>
                    <a:pt x="2836" y="1494"/>
                  </a:lnTo>
                  <a:lnTo>
                    <a:pt x="2836" y="1695"/>
                  </a:lnTo>
                  <a:cubicBezTo>
                    <a:pt x="2836" y="1857"/>
                    <a:pt x="2974" y="1996"/>
                    <a:pt x="3137" y="1996"/>
                  </a:cubicBezTo>
                  <a:lnTo>
                    <a:pt x="4091" y="1996"/>
                  </a:lnTo>
                  <a:cubicBezTo>
                    <a:pt x="4254" y="1996"/>
                    <a:pt x="4392" y="1857"/>
                    <a:pt x="4392" y="1695"/>
                  </a:cubicBezTo>
                  <a:lnTo>
                    <a:pt x="4392" y="1494"/>
                  </a:lnTo>
                  <a:lnTo>
                    <a:pt x="6199" y="1494"/>
                  </a:lnTo>
                  <a:cubicBezTo>
                    <a:pt x="6212" y="1494"/>
                    <a:pt x="6225" y="1506"/>
                    <a:pt x="6225" y="1519"/>
                  </a:cubicBezTo>
                  <a:lnTo>
                    <a:pt x="6225" y="2309"/>
                  </a:lnTo>
                  <a:cubicBezTo>
                    <a:pt x="6225" y="2397"/>
                    <a:pt x="6300" y="2460"/>
                    <a:pt x="6375" y="2460"/>
                  </a:cubicBezTo>
                  <a:cubicBezTo>
                    <a:pt x="6463" y="2460"/>
                    <a:pt x="6526" y="2397"/>
                    <a:pt x="6526" y="2309"/>
                  </a:cubicBezTo>
                  <a:lnTo>
                    <a:pt x="6526" y="1519"/>
                  </a:lnTo>
                  <a:cubicBezTo>
                    <a:pt x="6526" y="1343"/>
                    <a:pt x="6375" y="1193"/>
                    <a:pt x="6199" y="1193"/>
                  </a:cubicBezTo>
                  <a:lnTo>
                    <a:pt x="4392" y="1193"/>
                  </a:lnTo>
                  <a:lnTo>
                    <a:pt x="4392" y="803"/>
                  </a:lnTo>
                  <a:lnTo>
                    <a:pt x="6638" y="803"/>
                  </a:lnTo>
                  <a:cubicBezTo>
                    <a:pt x="6802" y="803"/>
                    <a:pt x="6927" y="929"/>
                    <a:pt x="6927" y="1092"/>
                  </a:cubicBezTo>
                  <a:lnTo>
                    <a:pt x="6927" y="9501"/>
                  </a:lnTo>
                  <a:cubicBezTo>
                    <a:pt x="6927" y="9663"/>
                    <a:pt x="6802" y="9789"/>
                    <a:pt x="6638" y="9789"/>
                  </a:cubicBezTo>
                  <a:lnTo>
                    <a:pt x="2371" y="9789"/>
                  </a:lnTo>
                  <a:cubicBezTo>
                    <a:pt x="2284" y="9789"/>
                    <a:pt x="2221" y="9852"/>
                    <a:pt x="2221" y="9939"/>
                  </a:cubicBezTo>
                  <a:cubicBezTo>
                    <a:pt x="2221" y="10015"/>
                    <a:pt x="2284" y="10078"/>
                    <a:pt x="2371" y="10078"/>
                  </a:cubicBezTo>
                  <a:lnTo>
                    <a:pt x="6638" y="10078"/>
                  </a:lnTo>
                  <a:cubicBezTo>
                    <a:pt x="6965" y="10078"/>
                    <a:pt x="7229" y="9827"/>
                    <a:pt x="7229" y="9501"/>
                  </a:cubicBezTo>
                  <a:lnTo>
                    <a:pt x="7229" y="1092"/>
                  </a:lnTo>
                  <a:cubicBezTo>
                    <a:pt x="7229" y="766"/>
                    <a:pt x="6965" y="502"/>
                    <a:pt x="6638" y="502"/>
                  </a:cubicBezTo>
                  <a:lnTo>
                    <a:pt x="4392" y="502"/>
                  </a:lnTo>
                  <a:lnTo>
                    <a:pt x="4392" y="301"/>
                  </a:lnTo>
                  <a:cubicBezTo>
                    <a:pt x="4392" y="139"/>
                    <a:pt x="4254" y="0"/>
                    <a:pt x="4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4" name="Google Shape;2754;p75">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5">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5"/>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757" name="Google Shape;2757;p75"/>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758" name="Google Shape;2758;p75">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759" name="Google Shape;2759;p75">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760" name="Google Shape;2760;p75">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t>Avatares</a:t>
            </a:r>
            <a:endParaRPr sz="1000">
              <a:solidFill>
                <a:schemeClr val="dk1"/>
              </a:solidFill>
              <a:latin typeface="Lexend Medium"/>
              <a:ea typeface="Lexend Medium"/>
              <a:cs typeface="Lexend Medium"/>
              <a:sym typeface="Lexend Medium"/>
            </a:endParaRPr>
          </a:p>
        </p:txBody>
      </p:sp>
      <p:sp>
        <p:nvSpPr>
          <p:cNvPr id="2761" name="Google Shape;2761;p75">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762" name="Google Shape;2762;p75">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6" name="Shape 2766"/>
        <p:cNvGrpSpPr/>
        <p:nvPr/>
      </p:nvGrpSpPr>
      <p:grpSpPr>
        <a:xfrm>
          <a:off x="0" y="0"/>
          <a:ext cx="0" cy="0"/>
          <a:chOff x="0" y="0"/>
          <a:chExt cx="0" cy="0"/>
        </a:xfrm>
      </p:grpSpPr>
      <p:sp>
        <p:nvSpPr>
          <p:cNvPr id="2767" name="Google Shape;2767;p76"/>
          <p:cNvSpPr txBox="1"/>
          <p:nvPr>
            <p:ph type="title"/>
          </p:nvPr>
        </p:nvSpPr>
        <p:spPr>
          <a:xfrm>
            <a:off x="1388100" y="1026900"/>
            <a:ext cx="6367800" cy="30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419"/>
              <a:t>Palabras asombrosas</a:t>
            </a:r>
            <a:endParaRPr/>
          </a:p>
        </p:txBody>
      </p:sp>
      <p:sp>
        <p:nvSpPr>
          <p:cNvPr id="2768" name="Google Shape;2768;p76"/>
          <p:cNvSpPr/>
          <p:nvPr/>
        </p:nvSpPr>
        <p:spPr>
          <a:xfrm rot="10800000">
            <a:off x="7943550" y="2839725"/>
            <a:ext cx="1132200" cy="415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6"/>
          <p:cNvSpPr/>
          <p:nvPr/>
        </p:nvSpPr>
        <p:spPr>
          <a:xfrm rot="10800000">
            <a:off x="7943550" y="2363850"/>
            <a:ext cx="1132200" cy="415800"/>
          </a:xfrm>
          <a:prstGeom prst="chevron">
            <a:avLst>
              <a:gd fmla="val 28620" name="adj"/>
            </a:avLst>
          </a:prstGeom>
          <a:solidFill>
            <a:schemeClr val="lt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6"/>
          <p:cNvSpPr/>
          <p:nvPr/>
        </p:nvSpPr>
        <p:spPr>
          <a:xfrm rot="10800000">
            <a:off x="7943550" y="1887975"/>
            <a:ext cx="11322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6">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6">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6"/>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774" name="Google Shape;2774;p76"/>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775" name="Google Shape;2775;p76">
            <a:hlinkClick action="ppaction://hlinksldjump" r:id="rId3"/>
          </p:cNvPr>
          <p:cNvSpPr txBox="1"/>
          <p:nvPr>
            <p:ph idx="4294967295"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776" name="Google Shape;2776;p76">
            <a:hlinkClick action="ppaction://hlinksldjump" r:id="rId4"/>
          </p:cNvPr>
          <p:cNvSpPr txBox="1"/>
          <p:nvPr>
            <p:ph idx="4294967295"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777" name="Google Shape;2777;p76">
            <a:hlinkClick action="ppaction://hlinksldjump" r:id="rId5"/>
          </p:cNvPr>
          <p:cNvSpPr txBox="1"/>
          <p:nvPr>
            <p:ph idx="4294967295"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2778" name="Google Shape;2778;p76">
            <a:hlinkClick action="ppaction://hlinksldjump" r:id="rId6"/>
          </p:cNvPr>
          <p:cNvSpPr txBox="1"/>
          <p:nvPr>
            <p:ph idx="4294967295"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779" name="Google Shape;2779;p76">
            <a:hlinkClick action="ppaction://hlinksldjump" r:id="rId7"/>
          </p:cNvPr>
          <p:cNvSpPr txBox="1"/>
          <p:nvPr>
            <p:ph idx="4294967295"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3" name="Shape 2783"/>
        <p:cNvGrpSpPr/>
        <p:nvPr/>
      </p:nvGrpSpPr>
      <p:grpSpPr>
        <a:xfrm>
          <a:off x="0" y="0"/>
          <a:ext cx="0" cy="0"/>
          <a:chOff x="0" y="0"/>
          <a:chExt cx="0" cy="0"/>
        </a:xfrm>
      </p:grpSpPr>
      <p:sp>
        <p:nvSpPr>
          <p:cNvPr id="2784" name="Google Shape;2784;p77"/>
          <p:cNvSpPr/>
          <p:nvPr/>
        </p:nvSpPr>
        <p:spPr>
          <a:xfrm>
            <a:off x="1690706" y="1487350"/>
            <a:ext cx="1272600" cy="12726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7"/>
          <p:cNvSpPr/>
          <p:nvPr/>
        </p:nvSpPr>
        <p:spPr>
          <a:xfrm>
            <a:off x="3935706" y="1487350"/>
            <a:ext cx="1272600" cy="12726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7"/>
          <p:cNvSpPr/>
          <p:nvPr/>
        </p:nvSpPr>
        <p:spPr>
          <a:xfrm>
            <a:off x="3934806" y="1486450"/>
            <a:ext cx="1274400" cy="1274400"/>
          </a:xfrm>
          <a:prstGeom prst="arc">
            <a:avLst>
              <a:gd fmla="val 16200000" name="adj1"/>
              <a:gd fmla="val 5399635"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7"/>
          <p:cNvSpPr/>
          <p:nvPr/>
        </p:nvSpPr>
        <p:spPr>
          <a:xfrm>
            <a:off x="6180706" y="1487350"/>
            <a:ext cx="1272600" cy="12726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7"/>
          <p:cNvSpPr/>
          <p:nvPr/>
        </p:nvSpPr>
        <p:spPr>
          <a:xfrm>
            <a:off x="6180706" y="1486450"/>
            <a:ext cx="1274400" cy="1274400"/>
          </a:xfrm>
          <a:prstGeom prst="arc">
            <a:avLst>
              <a:gd fmla="val 16200000" name="adj1"/>
              <a:gd fmla="val 10722759"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7"/>
          <p:cNvSpPr/>
          <p:nvPr/>
        </p:nvSpPr>
        <p:spPr>
          <a:xfrm>
            <a:off x="1688906" y="1486450"/>
            <a:ext cx="1274400" cy="1274400"/>
          </a:xfrm>
          <a:prstGeom prst="arc">
            <a:avLst>
              <a:gd fmla="val 16200000" name="adj1"/>
              <a:gd fmla="val 202036"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7"/>
          <p:cNvSpPr txBox="1"/>
          <p:nvPr>
            <p:ph idx="7" type="title"/>
          </p:nvPr>
        </p:nvSpPr>
        <p:spPr>
          <a:xfrm>
            <a:off x="3832950" y="1871950"/>
            <a:ext cx="1478100" cy="5034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s-419"/>
              <a:t>50%</a:t>
            </a:r>
            <a:endParaRPr/>
          </a:p>
        </p:txBody>
      </p:sp>
      <p:sp>
        <p:nvSpPr>
          <p:cNvPr id="2791" name="Google Shape;2791;p77"/>
          <p:cNvSpPr txBox="1"/>
          <p:nvPr>
            <p:ph idx="1" type="subTitle"/>
          </p:nvPr>
        </p:nvSpPr>
        <p:spPr>
          <a:xfrm>
            <a:off x="1217456" y="2929926"/>
            <a:ext cx="2219100" cy="3321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Mercurio</a:t>
            </a:r>
            <a:endParaRPr/>
          </a:p>
        </p:txBody>
      </p:sp>
      <p:sp>
        <p:nvSpPr>
          <p:cNvPr id="2792" name="Google Shape;2792;p77"/>
          <p:cNvSpPr txBox="1"/>
          <p:nvPr>
            <p:ph idx="2" type="subTitle"/>
          </p:nvPr>
        </p:nvSpPr>
        <p:spPr>
          <a:xfrm>
            <a:off x="1217456" y="3270199"/>
            <a:ext cx="2219100" cy="10515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Mercurio es el planeta más cercano al Sol y el más pequeño del sistema solar</a:t>
            </a:r>
            <a:endParaRPr/>
          </a:p>
        </p:txBody>
      </p:sp>
      <p:sp>
        <p:nvSpPr>
          <p:cNvPr id="2793" name="Google Shape;2793;p77"/>
          <p:cNvSpPr txBox="1"/>
          <p:nvPr>
            <p:ph idx="3" type="subTitle"/>
          </p:nvPr>
        </p:nvSpPr>
        <p:spPr>
          <a:xfrm>
            <a:off x="3462456" y="2929926"/>
            <a:ext cx="2219100" cy="3321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Venus</a:t>
            </a:r>
            <a:endParaRPr/>
          </a:p>
        </p:txBody>
      </p:sp>
      <p:sp>
        <p:nvSpPr>
          <p:cNvPr id="2794" name="Google Shape;2794;p77"/>
          <p:cNvSpPr txBox="1"/>
          <p:nvPr>
            <p:ph idx="4" type="subTitle"/>
          </p:nvPr>
        </p:nvSpPr>
        <p:spPr>
          <a:xfrm>
            <a:off x="3462456" y="3270199"/>
            <a:ext cx="2219100" cy="10515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Venus tiene un nombre precioso y es el segundo planeta más cercano al Sol</a:t>
            </a:r>
            <a:endParaRPr/>
          </a:p>
        </p:txBody>
      </p:sp>
      <p:sp>
        <p:nvSpPr>
          <p:cNvPr id="2795" name="Google Shape;2795;p77"/>
          <p:cNvSpPr txBox="1"/>
          <p:nvPr>
            <p:ph idx="5" type="subTitle"/>
          </p:nvPr>
        </p:nvSpPr>
        <p:spPr>
          <a:xfrm>
            <a:off x="5707456" y="2929926"/>
            <a:ext cx="2219100" cy="3321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Marte</a:t>
            </a:r>
            <a:endParaRPr/>
          </a:p>
        </p:txBody>
      </p:sp>
      <p:sp>
        <p:nvSpPr>
          <p:cNvPr id="2796" name="Google Shape;2796;p77"/>
          <p:cNvSpPr txBox="1"/>
          <p:nvPr>
            <p:ph idx="6" type="subTitle"/>
          </p:nvPr>
        </p:nvSpPr>
        <p:spPr>
          <a:xfrm>
            <a:off x="5707456" y="3270199"/>
            <a:ext cx="2219100" cy="10515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s-419"/>
              <a:t>Aunque sea rojo, Marte es en realidad uno de los planetas más fríos</a:t>
            </a:r>
            <a:endParaRPr/>
          </a:p>
        </p:txBody>
      </p:sp>
      <p:sp>
        <p:nvSpPr>
          <p:cNvPr id="2797" name="Google Shape;2797;p77"/>
          <p:cNvSpPr txBox="1"/>
          <p:nvPr>
            <p:ph type="title"/>
          </p:nvPr>
        </p:nvSpPr>
        <p:spPr>
          <a:xfrm>
            <a:off x="1587950" y="1871950"/>
            <a:ext cx="1478100" cy="5034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s-419"/>
              <a:t>25%</a:t>
            </a:r>
            <a:endParaRPr/>
          </a:p>
        </p:txBody>
      </p:sp>
      <p:sp>
        <p:nvSpPr>
          <p:cNvPr id="2798" name="Google Shape;2798;p77"/>
          <p:cNvSpPr txBox="1"/>
          <p:nvPr>
            <p:ph idx="8" type="title"/>
          </p:nvPr>
        </p:nvSpPr>
        <p:spPr>
          <a:xfrm>
            <a:off x="6077950" y="1871950"/>
            <a:ext cx="1478100" cy="5034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s-419"/>
              <a:t>75%</a:t>
            </a:r>
            <a:endParaRPr/>
          </a:p>
        </p:txBody>
      </p:sp>
      <p:sp>
        <p:nvSpPr>
          <p:cNvPr id="2799" name="Google Shape;2799;p77"/>
          <p:cNvSpPr txBox="1"/>
          <p:nvPr>
            <p:ph idx="9" type="title"/>
          </p:nvPr>
        </p:nvSpPr>
        <p:spPr>
          <a:xfrm>
            <a:off x="1253400" y="673625"/>
            <a:ext cx="717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Porcentajes del ejercicio</a:t>
            </a:r>
            <a:endParaRPr/>
          </a:p>
        </p:txBody>
      </p:sp>
      <p:sp>
        <p:nvSpPr>
          <p:cNvPr id="2800" name="Google Shape;2800;p77">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7">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7"/>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803" name="Google Shape;2803;p77"/>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2804" name="Google Shape;2804;p77">
            <a:hlinkClick action="ppaction://hlinksldjump" r:id="rId3"/>
          </p:cNvPr>
          <p:cNvSpPr txBox="1"/>
          <p:nvPr>
            <p:ph idx="3"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805" name="Google Shape;2805;p77">
            <a:hlinkClick action="ppaction://hlinksldjump" r:id="rId4"/>
          </p:cNvPr>
          <p:cNvSpPr txBox="1"/>
          <p:nvPr>
            <p:ph idx="3"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806" name="Google Shape;2806;p77">
            <a:hlinkClick action="ppaction://hlinksldjump" r:id="rId5"/>
          </p:cNvPr>
          <p:cNvSpPr txBox="1"/>
          <p:nvPr>
            <p:ph idx="3"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t>Avatares</a:t>
            </a:r>
            <a:endParaRPr sz="1000">
              <a:solidFill>
                <a:schemeClr val="dk1"/>
              </a:solidFill>
              <a:latin typeface="Lexend Medium"/>
              <a:ea typeface="Lexend Medium"/>
              <a:cs typeface="Lexend Medium"/>
              <a:sym typeface="Lexend Medium"/>
            </a:endParaRPr>
          </a:p>
        </p:txBody>
      </p:sp>
      <p:sp>
        <p:nvSpPr>
          <p:cNvPr id="2807" name="Google Shape;2807;p77">
            <a:hlinkClick action="ppaction://hlinksldjump" r:id="rId6"/>
          </p:cNvPr>
          <p:cNvSpPr txBox="1"/>
          <p:nvPr>
            <p:ph idx="3"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808" name="Google Shape;2808;p77">
            <a:hlinkClick action="ppaction://hlinksldjump" r:id="rId7"/>
          </p:cNvPr>
          <p:cNvSpPr txBox="1"/>
          <p:nvPr>
            <p:ph idx="3"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2" name="Shape 2812"/>
        <p:cNvGrpSpPr/>
        <p:nvPr/>
      </p:nvGrpSpPr>
      <p:grpSpPr>
        <a:xfrm>
          <a:off x="0" y="0"/>
          <a:ext cx="0" cy="0"/>
          <a:chOff x="0" y="0"/>
          <a:chExt cx="0" cy="0"/>
        </a:xfrm>
      </p:grpSpPr>
      <p:sp>
        <p:nvSpPr>
          <p:cNvPr id="2813" name="Google Shape;2813;p78"/>
          <p:cNvSpPr/>
          <p:nvPr/>
        </p:nvSpPr>
        <p:spPr>
          <a:xfrm>
            <a:off x="1242425" y="1814925"/>
            <a:ext cx="6665400" cy="395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8"/>
          <p:cNvSpPr txBox="1"/>
          <p:nvPr>
            <p:ph idx="1" type="subTitle"/>
          </p:nvPr>
        </p:nvSpPr>
        <p:spPr>
          <a:xfrm>
            <a:off x="1319550" y="1786000"/>
            <a:ext cx="5079900" cy="376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419"/>
              <a:t>¿Tienes alguna pregunta?</a:t>
            </a:r>
            <a:endParaRPr/>
          </a:p>
        </p:txBody>
      </p:sp>
      <p:sp>
        <p:nvSpPr>
          <p:cNvPr id="2815" name="Google Shape;2815;p78"/>
          <p:cNvSpPr txBox="1"/>
          <p:nvPr>
            <p:ph idx="2" type="subTitle"/>
          </p:nvPr>
        </p:nvSpPr>
        <p:spPr>
          <a:xfrm>
            <a:off x="1319550" y="2285450"/>
            <a:ext cx="5079900" cy="90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accent2"/>
                </a:solidFill>
              </a:rPr>
              <a:t>tuemail@freepik.com </a:t>
            </a:r>
            <a:endParaRPr>
              <a:solidFill>
                <a:schemeClr val="accent2"/>
              </a:solidFill>
            </a:endParaRPr>
          </a:p>
          <a:p>
            <a:pPr indent="0" lvl="0" marL="0" rtl="0" algn="l">
              <a:spcBef>
                <a:spcPts val="0"/>
              </a:spcBef>
              <a:spcAft>
                <a:spcPts val="0"/>
              </a:spcAft>
              <a:buNone/>
            </a:pPr>
            <a:r>
              <a:rPr lang="es-419">
                <a:solidFill>
                  <a:schemeClr val="accent2"/>
                </a:solidFill>
              </a:rPr>
              <a:t>+91  620 421 838 </a:t>
            </a:r>
            <a:endParaRPr>
              <a:solidFill>
                <a:schemeClr val="accent2"/>
              </a:solidFill>
            </a:endParaRPr>
          </a:p>
          <a:p>
            <a:pPr indent="0" lvl="0" marL="0" rtl="0" algn="l">
              <a:spcBef>
                <a:spcPts val="0"/>
              </a:spcBef>
              <a:spcAft>
                <a:spcPts val="0"/>
              </a:spcAft>
              <a:buNone/>
            </a:pPr>
            <a:r>
              <a:rPr lang="es-419">
                <a:solidFill>
                  <a:schemeClr val="accent2"/>
                </a:solidFill>
              </a:rPr>
              <a:t>tupaginaweb.com</a:t>
            </a:r>
            <a:endParaRPr>
              <a:solidFill>
                <a:schemeClr val="accent2"/>
              </a:solidFill>
            </a:endParaRPr>
          </a:p>
        </p:txBody>
      </p:sp>
      <p:sp>
        <p:nvSpPr>
          <p:cNvPr id="2816" name="Google Shape;2816;p78"/>
          <p:cNvSpPr txBox="1"/>
          <p:nvPr>
            <p:ph type="ctrTitle"/>
          </p:nvPr>
        </p:nvSpPr>
        <p:spPr>
          <a:xfrm>
            <a:off x="1242425" y="761250"/>
            <a:ext cx="6217800" cy="90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a:t>¡Gracias!</a:t>
            </a:r>
            <a:endParaRPr/>
          </a:p>
        </p:txBody>
      </p:sp>
      <p:cxnSp>
        <p:nvCxnSpPr>
          <p:cNvPr id="2817" name="Google Shape;2817;p78"/>
          <p:cNvCxnSpPr/>
          <p:nvPr/>
        </p:nvCxnSpPr>
        <p:spPr>
          <a:xfrm>
            <a:off x="528100" y="1662750"/>
            <a:ext cx="8094300" cy="0"/>
          </a:xfrm>
          <a:prstGeom prst="straightConnector1">
            <a:avLst/>
          </a:prstGeom>
          <a:noFill/>
          <a:ln cap="flat" cmpd="sng" w="28575">
            <a:solidFill>
              <a:schemeClr val="accent3"/>
            </a:solidFill>
            <a:prstDash val="solid"/>
            <a:round/>
            <a:headEnd len="med" w="med" type="none"/>
            <a:tailEnd len="med" w="med" type="none"/>
          </a:ln>
        </p:spPr>
      </p:cxnSp>
      <p:sp>
        <p:nvSpPr>
          <p:cNvPr id="2818" name="Google Shape;2818;p78"/>
          <p:cNvSpPr txBox="1"/>
          <p:nvPr/>
        </p:nvSpPr>
        <p:spPr>
          <a:xfrm>
            <a:off x="1242425" y="4031375"/>
            <a:ext cx="3466200" cy="43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s-419" sz="1000">
                <a:solidFill>
                  <a:schemeClr val="accent2"/>
                </a:solidFill>
                <a:latin typeface="Nunito"/>
                <a:ea typeface="Nunito"/>
                <a:cs typeface="Nunito"/>
                <a:sym typeface="Nunito"/>
              </a:rPr>
              <a:t>Por favor, conserva esta diapositiva para atribuirnos</a:t>
            </a:r>
            <a:endParaRPr b="1" sz="1000">
              <a:solidFill>
                <a:schemeClr val="accent2"/>
              </a:solidFill>
              <a:latin typeface="Nunito"/>
              <a:ea typeface="Nunito"/>
              <a:cs typeface="Nunito"/>
              <a:sym typeface="Nunito"/>
            </a:endParaRPr>
          </a:p>
        </p:txBody>
      </p:sp>
      <p:sp>
        <p:nvSpPr>
          <p:cNvPr id="2819" name="Google Shape;2819;p78"/>
          <p:cNvSpPr/>
          <p:nvPr/>
        </p:nvSpPr>
        <p:spPr>
          <a:xfrm rot="-5400000">
            <a:off x="7016675" y="709801"/>
            <a:ext cx="11469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8"/>
          <p:cNvSpPr/>
          <p:nvPr/>
        </p:nvSpPr>
        <p:spPr>
          <a:xfrm>
            <a:off x="1378105" y="3222286"/>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1" name="Google Shape;2821;p78"/>
          <p:cNvGrpSpPr/>
          <p:nvPr/>
        </p:nvGrpSpPr>
        <p:grpSpPr>
          <a:xfrm>
            <a:off x="1827577" y="3222477"/>
            <a:ext cx="346056" cy="345674"/>
            <a:chOff x="3303268" y="3817349"/>
            <a:chExt cx="346056" cy="345674"/>
          </a:xfrm>
        </p:grpSpPr>
        <p:sp>
          <p:nvSpPr>
            <p:cNvPr id="2822" name="Google Shape;2822;p7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78"/>
          <p:cNvGrpSpPr/>
          <p:nvPr/>
        </p:nvGrpSpPr>
        <p:grpSpPr>
          <a:xfrm>
            <a:off x="2276666" y="3222477"/>
            <a:ext cx="346056" cy="345674"/>
            <a:chOff x="3752358" y="3817349"/>
            <a:chExt cx="346056" cy="345674"/>
          </a:xfrm>
        </p:grpSpPr>
        <p:sp>
          <p:nvSpPr>
            <p:cNvPr id="2827" name="Google Shape;2827;p7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1" name="Google Shape;2831;p78"/>
          <p:cNvGrpSpPr/>
          <p:nvPr/>
        </p:nvGrpSpPr>
        <p:grpSpPr>
          <a:xfrm>
            <a:off x="2725756" y="3222477"/>
            <a:ext cx="346024" cy="345674"/>
            <a:chOff x="4201447" y="3817349"/>
            <a:chExt cx="346024" cy="345674"/>
          </a:xfrm>
        </p:grpSpPr>
        <p:sp>
          <p:nvSpPr>
            <p:cNvPr id="2832" name="Google Shape;2832;p7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4" name="Google Shape;2834;p78"/>
          <p:cNvGrpSpPr/>
          <p:nvPr/>
        </p:nvGrpSpPr>
        <p:grpSpPr>
          <a:xfrm>
            <a:off x="3174789" y="3222477"/>
            <a:ext cx="346056" cy="345674"/>
            <a:chOff x="2238181" y="4120624"/>
            <a:chExt cx="346056" cy="345674"/>
          </a:xfrm>
        </p:grpSpPr>
        <p:grpSp>
          <p:nvGrpSpPr>
            <p:cNvPr id="2835" name="Google Shape;2835;p78"/>
            <p:cNvGrpSpPr/>
            <p:nvPr/>
          </p:nvGrpSpPr>
          <p:grpSpPr>
            <a:xfrm>
              <a:off x="2309155" y="4177413"/>
              <a:ext cx="203862" cy="231903"/>
              <a:chOff x="1512725" y="258500"/>
              <a:chExt cx="4570900" cy="5199625"/>
            </a:xfrm>
          </p:grpSpPr>
          <p:sp>
            <p:nvSpPr>
              <p:cNvPr id="2836" name="Google Shape;2836;p7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8" name="Google Shape;2838;p7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9" name="Google Shape;2839;p78">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2840" name="Google Shape;2840;p78">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2841" name="Google Shape;2841;p78">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t>Avatares</a:t>
            </a:r>
            <a:endParaRPr sz="1000">
              <a:solidFill>
                <a:schemeClr val="dk1"/>
              </a:solidFill>
              <a:latin typeface="Lexend Medium"/>
              <a:ea typeface="Lexend Medium"/>
              <a:cs typeface="Lexend Medium"/>
              <a:sym typeface="Lexend Medium"/>
            </a:endParaRPr>
          </a:p>
        </p:txBody>
      </p:sp>
      <p:sp>
        <p:nvSpPr>
          <p:cNvPr id="2842" name="Google Shape;2842;p78">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2843" name="Google Shape;2843;p78">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7" name="Shape 2847"/>
        <p:cNvGrpSpPr/>
        <p:nvPr/>
      </p:nvGrpSpPr>
      <p:grpSpPr>
        <a:xfrm>
          <a:off x="0" y="0"/>
          <a:ext cx="0" cy="0"/>
          <a:chOff x="0" y="0"/>
          <a:chExt cx="0" cy="0"/>
        </a:xfrm>
      </p:grpSpPr>
      <p:sp>
        <p:nvSpPr>
          <p:cNvPr id="2848" name="Google Shape;2848;p79"/>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Pack de iconos</a:t>
            </a:r>
            <a:endParaRPr/>
          </a:p>
        </p:txBody>
      </p:sp>
      <p:grpSp>
        <p:nvGrpSpPr>
          <p:cNvPr id="2849" name="Google Shape;2849;p79"/>
          <p:cNvGrpSpPr/>
          <p:nvPr/>
        </p:nvGrpSpPr>
        <p:grpSpPr>
          <a:xfrm>
            <a:off x="1517314" y="2005257"/>
            <a:ext cx="402736" cy="446657"/>
            <a:chOff x="1372248" y="2005257"/>
            <a:chExt cx="402736" cy="446657"/>
          </a:xfrm>
        </p:grpSpPr>
        <p:sp>
          <p:nvSpPr>
            <p:cNvPr id="2850" name="Google Shape;2850;p79"/>
            <p:cNvSpPr/>
            <p:nvPr/>
          </p:nvSpPr>
          <p:spPr>
            <a:xfrm>
              <a:off x="1511326" y="2076879"/>
              <a:ext cx="125160" cy="122545"/>
            </a:xfrm>
            <a:custGeom>
              <a:rect b="b" l="l" r="r" t="t"/>
              <a:pathLst>
                <a:path extrusionOk="0" h="2765" w="2824">
                  <a:moveTo>
                    <a:pt x="1406" y="292"/>
                  </a:moveTo>
                  <a:cubicBezTo>
                    <a:pt x="1431" y="292"/>
                    <a:pt x="1443" y="304"/>
                    <a:pt x="1456" y="318"/>
                  </a:cubicBezTo>
                  <a:lnTo>
                    <a:pt x="2485" y="1347"/>
                  </a:lnTo>
                  <a:cubicBezTo>
                    <a:pt x="2497" y="1359"/>
                    <a:pt x="2497" y="1397"/>
                    <a:pt x="2485" y="1422"/>
                  </a:cubicBezTo>
                  <a:lnTo>
                    <a:pt x="1456" y="2451"/>
                  </a:lnTo>
                  <a:cubicBezTo>
                    <a:pt x="1444" y="2463"/>
                    <a:pt x="1428" y="2470"/>
                    <a:pt x="1412" y="2470"/>
                  </a:cubicBezTo>
                  <a:cubicBezTo>
                    <a:pt x="1396" y="2470"/>
                    <a:pt x="1380" y="2463"/>
                    <a:pt x="1368" y="2451"/>
                  </a:cubicBezTo>
                  <a:lnTo>
                    <a:pt x="339" y="1422"/>
                  </a:lnTo>
                  <a:cubicBezTo>
                    <a:pt x="314" y="1397"/>
                    <a:pt x="314" y="1359"/>
                    <a:pt x="339" y="1347"/>
                  </a:cubicBezTo>
                  <a:lnTo>
                    <a:pt x="1368" y="318"/>
                  </a:lnTo>
                  <a:cubicBezTo>
                    <a:pt x="1381" y="304"/>
                    <a:pt x="1393" y="292"/>
                    <a:pt x="1406" y="292"/>
                  </a:cubicBezTo>
                  <a:close/>
                  <a:moveTo>
                    <a:pt x="1405" y="1"/>
                  </a:moveTo>
                  <a:cubicBezTo>
                    <a:pt x="1315" y="1"/>
                    <a:pt x="1224" y="35"/>
                    <a:pt x="1155" y="104"/>
                  </a:cubicBezTo>
                  <a:lnTo>
                    <a:pt x="138" y="1133"/>
                  </a:lnTo>
                  <a:cubicBezTo>
                    <a:pt x="0" y="1271"/>
                    <a:pt x="0" y="1497"/>
                    <a:pt x="138" y="1635"/>
                  </a:cubicBezTo>
                  <a:lnTo>
                    <a:pt x="1155" y="2664"/>
                  </a:lnTo>
                  <a:cubicBezTo>
                    <a:pt x="1230" y="2727"/>
                    <a:pt x="1318" y="2764"/>
                    <a:pt x="1406" y="2764"/>
                  </a:cubicBezTo>
                  <a:cubicBezTo>
                    <a:pt x="1506" y="2764"/>
                    <a:pt x="1594" y="2727"/>
                    <a:pt x="1657" y="2664"/>
                  </a:cubicBezTo>
                  <a:lnTo>
                    <a:pt x="2686" y="1635"/>
                  </a:lnTo>
                  <a:cubicBezTo>
                    <a:pt x="2823" y="1497"/>
                    <a:pt x="2823" y="1271"/>
                    <a:pt x="2686" y="1133"/>
                  </a:cubicBezTo>
                  <a:lnTo>
                    <a:pt x="1657" y="104"/>
                  </a:lnTo>
                  <a:cubicBezTo>
                    <a:pt x="1588" y="35"/>
                    <a:pt x="1496" y="1"/>
                    <a:pt x="1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9"/>
            <p:cNvSpPr/>
            <p:nvPr/>
          </p:nvSpPr>
          <p:spPr>
            <a:xfrm>
              <a:off x="1505742" y="2325074"/>
              <a:ext cx="62890" cy="45650"/>
            </a:xfrm>
            <a:custGeom>
              <a:rect b="b" l="l" r="r" t="t"/>
              <a:pathLst>
                <a:path extrusionOk="0" h="1030" w="1419">
                  <a:moveTo>
                    <a:pt x="1130" y="290"/>
                  </a:moveTo>
                  <a:lnTo>
                    <a:pt x="1130" y="741"/>
                  </a:lnTo>
                  <a:lnTo>
                    <a:pt x="302" y="741"/>
                  </a:lnTo>
                  <a:lnTo>
                    <a:pt x="302" y="290"/>
                  </a:lnTo>
                  <a:close/>
                  <a:moveTo>
                    <a:pt x="252" y="0"/>
                  </a:moveTo>
                  <a:cubicBezTo>
                    <a:pt x="113" y="0"/>
                    <a:pt x="1" y="114"/>
                    <a:pt x="1" y="239"/>
                  </a:cubicBezTo>
                  <a:lnTo>
                    <a:pt x="1" y="778"/>
                  </a:lnTo>
                  <a:cubicBezTo>
                    <a:pt x="1" y="917"/>
                    <a:pt x="113" y="1029"/>
                    <a:pt x="252" y="1029"/>
                  </a:cubicBezTo>
                  <a:lnTo>
                    <a:pt x="1180" y="1029"/>
                  </a:lnTo>
                  <a:cubicBezTo>
                    <a:pt x="1306" y="1029"/>
                    <a:pt x="1418" y="917"/>
                    <a:pt x="1418" y="778"/>
                  </a:cubicBezTo>
                  <a:lnTo>
                    <a:pt x="1418" y="239"/>
                  </a:lnTo>
                  <a:cubicBezTo>
                    <a:pt x="1418" y="114"/>
                    <a:pt x="1306" y="0"/>
                    <a:pt x="1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9"/>
            <p:cNvSpPr/>
            <p:nvPr/>
          </p:nvSpPr>
          <p:spPr>
            <a:xfrm>
              <a:off x="1372248" y="2005257"/>
              <a:ext cx="402736" cy="446657"/>
            </a:xfrm>
            <a:custGeom>
              <a:rect b="b" l="l" r="r" t="t"/>
              <a:pathLst>
                <a:path extrusionOk="0" h="10078" w="9087">
                  <a:moveTo>
                    <a:pt x="1808" y="289"/>
                  </a:moveTo>
                  <a:cubicBezTo>
                    <a:pt x="1833" y="289"/>
                    <a:pt x="1858" y="314"/>
                    <a:pt x="1858" y="352"/>
                  </a:cubicBezTo>
                  <a:lnTo>
                    <a:pt x="1858" y="1306"/>
                  </a:lnTo>
                  <a:cubicBezTo>
                    <a:pt x="1268" y="1959"/>
                    <a:pt x="905" y="2824"/>
                    <a:pt x="905" y="3766"/>
                  </a:cubicBezTo>
                  <a:lnTo>
                    <a:pt x="905" y="6050"/>
                  </a:lnTo>
                  <a:lnTo>
                    <a:pt x="679" y="6050"/>
                  </a:lnTo>
                  <a:lnTo>
                    <a:pt x="679" y="352"/>
                  </a:lnTo>
                  <a:cubicBezTo>
                    <a:pt x="679" y="314"/>
                    <a:pt x="704" y="289"/>
                    <a:pt x="741" y="289"/>
                  </a:cubicBezTo>
                  <a:close/>
                  <a:moveTo>
                    <a:pt x="4544" y="415"/>
                  </a:moveTo>
                  <a:cubicBezTo>
                    <a:pt x="6388" y="415"/>
                    <a:pt x="7894" y="1920"/>
                    <a:pt x="7894" y="3766"/>
                  </a:cubicBezTo>
                  <a:lnTo>
                    <a:pt x="7894" y="7467"/>
                  </a:lnTo>
                  <a:lnTo>
                    <a:pt x="7506" y="7467"/>
                  </a:lnTo>
                  <a:lnTo>
                    <a:pt x="7506" y="7392"/>
                  </a:lnTo>
                  <a:cubicBezTo>
                    <a:pt x="7506" y="7317"/>
                    <a:pt x="7442" y="7241"/>
                    <a:pt x="7355" y="7241"/>
                  </a:cubicBezTo>
                  <a:cubicBezTo>
                    <a:pt x="7280" y="7241"/>
                    <a:pt x="7216" y="7317"/>
                    <a:pt x="7216" y="7392"/>
                  </a:cubicBezTo>
                  <a:lnTo>
                    <a:pt x="7216" y="7467"/>
                  </a:lnTo>
                  <a:lnTo>
                    <a:pt x="6765" y="7467"/>
                  </a:lnTo>
                  <a:lnTo>
                    <a:pt x="6765" y="6539"/>
                  </a:lnTo>
                  <a:lnTo>
                    <a:pt x="6765" y="5911"/>
                  </a:lnTo>
                  <a:cubicBezTo>
                    <a:pt x="6765" y="5623"/>
                    <a:pt x="6539" y="5384"/>
                    <a:pt x="6238" y="5384"/>
                  </a:cubicBezTo>
                  <a:lnTo>
                    <a:pt x="3954" y="5384"/>
                  </a:lnTo>
                  <a:cubicBezTo>
                    <a:pt x="3866" y="5384"/>
                    <a:pt x="3803" y="5459"/>
                    <a:pt x="3803" y="5535"/>
                  </a:cubicBezTo>
                  <a:cubicBezTo>
                    <a:pt x="3803" y="5623"/>
                    <a:pt x="3866" y="5685"/>
                    <a:pt x="3954" y="5685"/>
                  </a:cubicBezTo>
                  <a:lnTo>
                    <a:pt x="6238" y="5685"/>
                  </a:lnTo>
                  <a:cubicBezTo>
                    <a:pt x="6376" y="5685"/>
                    <a:pt x="6476" y="5786"/>
                    <a:pt x="6476" y="5911"/>
                  </a:cubicBezTo>
                  <a:lnTo>
                    <a:pt x="6476" y="6388"/>
                  </a:lnTo>
                  <a:lnTo>
                    <a:pt x="2623" y="6388"/>
                  </a:lnTo>
                  <a:lnTo>
                    <a:pt x="2623" y="5911"/>
                  </a:lnTo>
                  <a:cubicBezTo>
                    <a:pt x="2623" y="5786"/>
                    <a:pt x="2724" y="5685"/>
                    <a:pt x="2849" y="5685"/>
                  </a:cubicBezTo>
                  <a:lnTo>
                    <a:pt x="3251" y="5685"/>
                  </a:lnTo>
                  <a:cubicBezTo>
                    <a:pt x="3339" y="5685"/>
                    <a:pt x="3401" y="5623"/>
                    <a:pt x="3401" y="5535"/>
                  </a:cubicBezTo>
                  <a:cubicBezTo>
                    <a:pt x="3401" y="5459"/>
                    <a:pt x="3339" y="5384"/>
                    <a:pt x="3251" y="5384"/>
                  </a:cubicBezTo>
                  <a:lnTo>
                    <a:pt x="2849" y="5384"/>
                  </a:lnTo>
                  <a:cubicBezTo>
                    <a:pt x="2561" y="5384"/>
                    <a:pt x="2322" y="5623"/>
                    <a:pt x="2322" y="5911"/>
                  </a:cubicBezTo>
                  <a:lnTo>
                    <a:pt x="2322" y="6539"/>
                  </a:lnTo>
                  <a:lnTo>
                    <a:pt x="2322" y="7467"/>
                  </a:lnTo>
                  <a:lnTo>
                    <a:pt x="1883" y="7467"/>
                  </a:lnTo>
                  <a:lnTo>
                    <a:pt x="1883" y="7392"/>
                  </a:lnTo>
                  <a:cubicBezTo>
                    <a:pt x="1883" y="7317"/>
                    <a:pt x="1820" y="7241"/>
                    <a:pt x="1733" y="7241"/>
                  </a:cubicBezTo>
                  <a:cubicBezTo>
                    <a:pt x="1657" y="7241"/>
                    <a:pt x="1594" y="7317"/>
                    <a:pt x="1594" y="7392"/>
                  </a:cubicBezTo>
                  <a:lnTo>
                    <a:pt x="1594" y="7467"/>
                  </a:lnTo>
                  <a:lnTo>
                    <a:pt x="1206" y="7467"/>
                  </a:lnTo>
                  <a:lnTo>
                    <a:pt x="1206" y="3766"/>
                  </a:lnTo>
                  <a:cubicBezTo>
                    <a:pt x="1206" y="1920"/>
                    <a:pt x="2699" y="415"/>
                    <a:pt x="4544" y="415"/>
                  </a:cubicBezTo>
                  <a:close/>
                  <a:moveTo>
                    <a:pt x="6476" y="6689"/>
                  </a:moveTo>
                  <a:lnTo>
                    <a:pt x="6476" y="8259"/>
                  </a:lnTo>
                  <a:cubicBezTo>
                    <a:pt x="6476" y="8396"/>
                    <a:pt x="6376" y="8496"/>
                    <a:pt x="6238" y="8496"/>
                  </a:cubicBezTo>
                  <a:lnTo>
                    <a:pt x="2849" y="8496"/>
                  </a:lnTo>
                  <a:cubicBezTo>
                    <a:pt x="2724" y="8496"/>
                    <a:pt x="2623" y="8396"/>
                    <a:pt x="2623" y="8259"/>
                  </a:cubicBezTo>
                  <a:lnTo>
                    <a:pt x="2623" y="6689"/>
                  </a:lnTo>
                  <a:close/>
                  <a:moveTo>
                    <a:pt x="905" y="6338"/>
                  </a:moveTo>
                  <a:lnTo>
                    <a:pt x="905" y="8622"/>
                  </a:lnTo>
                  <a:lnTo>
                    <a:pt x="478" y="8622"/>
                  </a:lnTo>
                  <a:cubicBezTo>
                    <a:pt x="377" y="8622"/>
                    <a:pt x="302" y="8535"/>
                    <a:pt x="302" y="8434"/>
                  </a:cubicBezTo>
                  <a:lnTo>
                    <a:pt x="302" y="6527"/>
                  </a:lnTo>
                  <a:cubicBezTo>
                    <a:pt x="302" y="6426"/>
                    <a:pt x="377" y="6338"/>
                    <a:pt x="478" y="6338"/>
                  </a:cubicBezTo>
                  <a:close/>
                  <a:moveTo>
                    <a:pt x="8610" y="6338"/>
                  </a:moveTo>
                  <a:cubicBezTo>
                    <a:pt x="8710" y="6338"/>
                    <a:pt x="8798" y="6426"/>
                    <a:pt x="8798" y="6527"/>
                  </a:cubicBezTo>
                  <a:lnTo>
                    <a:pt x="8798" y="8434"/>
                  </a:lnTo>
                  <a:cubicBezTo>
                    <a:pt x="8798" y="8535"/>
                    <a:pt x="8710" y="8622"/>
                    <a:pt x="8610" y="8622"/>
                  </a:cubicBezTo>
                  <a:lnTo>
                    <a:pt x="8195" y="8622"/>
                  </a:lnTo>
                  <a:lnTo>
                    <a:pt x="8195" y="6338"/>
                  </a:lnTo>
                  <a:close/>
                  <a:moveTo>
                    <a:pt x="7894" y="7769"/>
                  </a:moveTo>
                  <a:lnTo>
                    <a:pt x="7894" y="8811"/>
                  </a:lnTo>
                  <a:cubicBezTo>
                    <a:pt x="7894" y="9350"/>
                    <a:pt x="7467" y="9776"/>
                    <a:pt x="6928" y="9776"/>
                  </a:cubicBezTo>
                  <a:lnTo>
                    <a:pt x="2172" y="9776"/>
                  </a:lnTo>
                  <a:cubicBezTo>
                    <a:pt x="1632" y="9776"/>
                    <a:pt x="1206" y="9350"/>
                    <a:pt x="1206" y="8811"/>
                  </a:cubicBezTo>
                  <a:lnTo>
                    <a:pt x="1206" y="7769"/>
                  </a:lnTo>
                  <a:lnTo>
                    <a:pt x="2322" y="7769"/>
                  </a:lnTo>
                  <a:lnTo>
                    <a:pt x="2322" y="8259"/>
                  </a:lnTo>
                  <a:cubicBezTo>
                    <a:pt x="2322" y="8560"/>
                    <a:pt x="2561" y="8786"/>
                    <a:pt x="2849" y="8786"/>
                  </a:cubicBezTo>
                  <a:lnTo>
                    <a:pt x="6238" y="8786"/>
                  </a:lnTo>
                  <a:cubicBezTo>
                    <a:pt x="6539" y="8786"/>
                    <a:pt x="6765" y="8560"/>
                    <a:pt x="6765" y="8259"/>
                  </a:cubicBezTo>
                  <a:lnTo>
                    <a:pt x="6765" y="7769"/>
                  </a:lnTo>
                  <a:close/>
                  <a:moveTo>
                    <a:pt x="741" y="1"/>
                  </a:moveTo>
                  <a:cubicBezTo>
                    <a:pt x="540" y="1"/>
                    <a:pt x="377" y="151"/>
                    <a:pt x="377" y="352"/>
                  </a:cubicBezTo>
                  <a:lnTo>
                    <a:pt x="377" y="6050"/>
                  </a:lnTo>
                  <a:cubicBezTo>
                    <a:pt x="164" y="6100"/>
                    <a:pt x="1" y="6301"/>
                    <a:pt x="1" y="6527"/>
                  </a:cubicBezTo>
                  <a:lnTo>
                    <a:pt x="1" y="8434"/>
                  </a:lnTo>
                  <a:cubicBezTo>
                    <a:pt x="1" y="8697"/>
                    <a:pt x="214" y="8911"/>
                    <a:pt x="478" y="8911"/>
                  </a:cubicBezTo>
                  <a:lnTo>
                    <a:pt x="905" y="8911"/>
                  </a:lnTo>
                  <a:cubicBezTo>
                    <a:pt x="967" y="9564"/>
                    <a:pt x="1507" y="10078"/>
                    <a:pt x="2172" y="10078"/>
                  </a:cubicBezTo>
                  <a:lnTo>
                    <a:pt x="6928" y="10078"/>
                  </a:lnTo>
                  <a:cubicBezTo>
                    <a:pt x="7593" y="10078"/>
                    <a:pt x="8133" y="9564"/>
                    <a:pt x="8183" y="8911"/>
                  </a:cubicBezTo>
                  <a:lnTo>
                    <a:pt x="8610" y="8911"/>
                  </a:lnTo>
                  <a:cubicBezTo>
                    <a:pt x="8873" y="8911"/>
                    <a:pt x="9087" y="8697"/>
                    <a:pt x="9087" y="8434"/>
                  </a:cubicBezTo>
                  <a:lnTo>
                    <a:pt x="9087" y="6527"/>
                  </a:lnTo>
                  <a:cubicBezTo>
                    <a:pt x="9087" y="6301"/>
                    <a:pt x="8923" y="6100"/>
                    <a:pt x="8710" y="6062"/>
                  </a:cubicBezTo>
                  <a:lnTo>
                    <a:pt x="8710" y="1532"/>
                  </a:lnTo>
                  <a:cubicBezTo>
                    <a:pt x="8710" y="1444"/>
                    <a:pt x="8647" y="1381"/>
                    <a:pt x="8572" y="1381"/>
                  </a:cubicBezTo>
                  <a:cubicBezTo>
                    <a:pt x="8484" y="1381"/>
                    <a:pt x="8421" y="1444"/>
                    <a:pt x="8421" y="1532"/>
                  </a:cubicBezTo>
                  <a:lnTo>
                    <a:pt x="8421" y="6050"/>
                  </a:lnTo>
                  <a:lnTo>
                    <a:pt x="8195" y="6050"/>
                  </a:lnTo>
                  <a:lnTo>
                    <a:pt x="8195" y="3766"/>
                  </a:lnTo>
                  <a:cubicBezTo>
                    <a:pt x="8195" y="2824"/>
                    <a:pt x="7832" y="1959"/>
                    <a:pt x="7242" y="1306"/>
                  </a:cubicBezTo>
                  <a:lnTo>
                    <a:pt x="7242" y="352"/>
                  </a:lnTo>
                  <a:cubicBezTo>
                    <a:pt x="7242" y="314"/>
                    <a:pt x="7267" y="289"/>
                    <a:pt x="7292" y="289"/>
                  </a:cubicBezTo>
                  <a:lnTo>
                    <a:pt x="8359" y="289"/>
                  </a:lnTo>
                  <a:cubicBezTo>
                    <a:pt x="8396" y="289"/>
                    <a:pt x="8421" y="314"/>
                    <a:pt x="8421" y="352"/>
                  </a:cubicBezTo>
                  <a:lnTo>
                    <a:pt x="8421" y="854"/>
                  </a:lnTo>
                  <a:cubicBezTo>
                    <a:pt x="8421" y="930"/>
                    <a:pt x="8484" y="992"/>
                    <a:pt x="8572" y="992"/>
                  </a:cubicBezTo>
                  <a:cubicBezTo>
                    <a:pt x="8647" y="992"/>
                    <a:pt x="8710" y="930"/>
                    <a:pt x="8710" y="854"/>
                  </a:cubicBezTo>
                  <a:lnTo>
                    <a:pt x="8710" y="352"/>
                  </a:lnTo>
                  <a:cubicBezTo>
                    <a:pt x="8710" y="151"/>
                    <a:pt x="8560" y="1"/>
                    <a:pt x="8359" y="1"/>
                  </a:cubicBezTo>
                  <a:lnTo>
                    <a:pt x="7292" y="1"/>
                  </a:lnTo>
                  <a:cubicBezTo>
                    <a:pt x="7104" y="1"/>
                    <a:pt x="6940" y="151"/>
                    <a:pt x="6940" y="352"/>
                  </a:cubicBezTo>
                  <a:lnTo>
                    <a:pt x="6940" y="1030"/>
                  </a:lnTo>
                  <a:cubicBezTo>
                    <a:pt x="6301" y="465"/>
                    <a:pt x="5459" y="126"/>
                    <a:pt x="4544" y="126"/>
                  </a:cubicBezTo>
                  <a:cubicBezTo>
                    <a:pt x="3627" y="126"/>
                    <a:pt x="2799" y="465"/>
                    <a:pt x="2159" y="1030"/>
                  </a:cubicBezTo>
                  <a:lnTo>
                    <a:pt x="2159" y="352"/>
                  </a:lnTo>
                  <a:cubicBezTo>
                    <a:pt x="2159" y="151"/>
                    <a:pt x="1996" y="1"/>
                    <a:pt x="1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9"/>
            <p:cNvSpPr/>
            <p:nvPr/>
          </p:nvSpPr>
          <p:spPr>
            <a:xfrm>
              <a:off x="1442895" y="2130684"/>
              <a:ext cx="17817" cy="30891"/>
            </a:xfrm>
            <a:custGeom>
              <a:rect b="b" l="l" r="r" t="t"/>
              <a:pathLst>
                <a:path extrusionOk="0" h="697" w="402">
                  <a:moveTo>
                    <a:pt x="236" y="1"/>
                  </a:moveTo>
                  <a:cubicBezTo>
                    <a:pt x="172" y="1"/>
                    <a:pt x="109" y="46"/>
                    <a:pt x="89" y="107"/>
                  </a:cubicBezTo>
                  <a:cubicBezTo>
                    <a:pt x="63" y="245"/>
                    <a:pt x="25" y="384"/>
                    <a:pt x="13" y="521"/>
                  </a:cubicBezTo>
                  <a:cubicBezTo>
                    <a:pt x="0" y="609"/>
                    <a:pt x="63" y="685"/>
                    <a:pt x="139" y="685"/>
                  </a:cubicBezTo>
                  <a:cubicBezTo>
                    <a:pt x="151" y="685"/>
                    <a:pt x="151" y="697"/>
                    <a:pt x="164" y="697"/>
                  </a:cubicBezTo>
                  <a:cubicBezTo>
                    <a:pt x="239" y="697"/>
                    <a:pt x="301" y="635"/>
                    <a:pt x="301" y="559"/>
                  </a:cubicBezTo>
                  <a:lnTo>
                    <a:pt x="377" y="183"/>
                  </a:lnTo>
                  <a:cubicBezTo>
                    <a:pt x="402" y="107"/>
                    <a:pt x="352" y="32"/>
                    <a:pt x="276" y="7"/>
                  </a:cubicBezTo>
                  <a:cubicBezTo>
                    <a:pt x="263" y="3"/>
                    <a:pt x="249"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9"/>
            <p:cNvSpPr/>
            <p:nvPr/>
          </p:nvSpPr>
          <p:spPr>
            <a:xfrm>
              <a:off x="1442895" y="2179348"/>
              <a:ext cx="12853" cy="31201"/>
            </a:xfrm>
            <a:custGeom>
              <a:rect b="b" l="l" r="r" t="t"/>
              <a:pathLst>
                <a:path extrusionOk="0" h="704" w="290">
                  <a:moveTo>
                    <a:pt x="139" y="0"/>
                  </a:moveTo>
                  <a:cubicBezTo>
                    <a:pt x="63" y="0"/>
                    <a:pt x="0" y="64"/>
                    <a:pt x="0" y="151"/>
                  </a:cubicBezTo>
                  <a:lnTo>
                    <a:pt x="0" y="553"/>
                  </a:lnTo>
                  <a:cubicBezTo>
                    <a:pt x="0" y="628"/>
                    <a:pt x="63" y="703"/>
                    <a:pt x="139" y="703"/>
                  </a:cubicBezTo>
                  <a:cubicBezTo>
                    <a:pt x="226" y="703"/>
                    <a:pt x="289" y="628"/>
                    <a:pt x="289" y="553"/>
                  </a:cubicBezTo>
                  <a:lnTo>
                    <a:pt x="289" y="151"/>
                  </a:lnTo>
                  <a:cubicBezTo>
                    <a:pt x="289" y="64"/>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9"/>
            <p:cNvSpPr/>
            <p:nvPr/>
          </p:nvSpPr>
          <p:spPr>
            <a:xfrm>
              <a:off x="1442895" y="2277252"/>
              <a:ext cx="12853" cy="31157"/>
            </a:xfrm>
            <a:custGeom>
              <a:rect b="b" l="l" r="r" t="t"/>
              <a:pathLst>
                <a:path extrusionOk="0" h="703" w="290">
                  <a:moveTo>
                    <a:pt x="139" y="0"/>
                  </a:moveTo>
                  <a:cubicBezTo>
                    <a:pt x="63" y="0"/>
                    <a:pt x="0" y="63"/>
                    <a:pt x="0" y="151"/>
                  </a:cubicBezTo>
                  <a:lnTo>
                    <a:pt x="0" y="552"/>
                  </a:lnTo>
                  <a:cubicBezTo>
                    <a:pt x="0" y="641"/>
                    <a:pt x="63" y="703"/>
                    <a:pt x="139" y="703"/>
                  </a:cubicBezTo>
                  <a:cubicBezTo>
                    <a:pt x="226" y="703"/>
                    <a:pt x="289" y="641"/>
                    <a:pt x="289" y="552"/>
                  </a:cubicBezTo>
                  <a:lnTo>
                    <a:pt x="289" y="151"/>
                  </a:lnTo>
                  <a:cubicBezTo>
                    <a:pt x="289" y="63"/>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9"/>
            <p:cNvSpPr/>
            <p:nvPr/>
          </p:nvSpPr>
          <p:spPr>
            <a:xfrm>
              <a:off x="1457920" y="2087339"/>
              <a:ext cx="24509" cy="27523"/>
            </a:xfrm>
            <a:custGeom>
              <a:rect b="b" l="l" r="r" t="t"/>
              <a:pathLst>
                <a:path extrusionOk="0" h="621" w="553">
                  <a:moveTo>
                    <a:pt x="390" y="0"/>
                  </a:moveTo>
                  <a:cubicBezTo>
                    <a:pt x="348" y="0"/>
                    <a:pt x="306" y="20"/>
                    <a:pt x="277" y="56"/>
                  </a:cubicBezTo>
                  <a:cubicBezTo>
                    <a:pt x="188" y="169"/>
                    <a:pt x="101" y="282"/>
                    <a:pt x="38" y="408"/>
                  </a:cubicBezTo>
                  <a:cubicBezTo>
                    <a:pt x="1" y="470"/>
                    <a:pt x="26" y="570"/>
                    <a:pt x="88" y="609"/>
                  </a:cubicBezTo>
                  <a:cubicBezTo>
                    <a:pt x="113" y="621"/>
                    <a:pt x="138" y="621"/>
                    <a:pt x="163" y="621"/>
                  </a:cubicBezTo>
                  <a:cubicBezTo>
                    <a:pt x="213" y="621"/>
                    <a:pt x="264" y="596"/>
                    <a:pt x="289" y="545"/>
                  </a:cubicBezTo>
                  <a:cubicBezTo>
                    <a:pt x="352" y="445"/>
                    <a:pt x="427" y="332"/>
                    <a:pt x="503" y="232"/>
                  </a:cubicBezTo>
                  <a:cubicBezTo>
                    <a:pt x="553" y="169"/>
                    <a:pt x="540" y="82"/>
                    <a:pt x="477" y="31"/>
                  </a:cubicBezTo>
                  <a:cubicBezTo>
                    <a:pt x="451" y="10"/>
                    <a:pt x="420"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9"/>
            <p:cNvSpPr/>
            <p:nvPr/>
          </p:nvSpPr>
          <p:spPr>
            <a:xfrm>
              <a:off x="1442895" y="2228278"/>
              <a:ext cx="12853" cy="31201"/>
            </a:xfrm>
            <a:custGeom>
              <a:rect b="b" l="l" r="r" t="t"/>
              <a:pathLst>
                <a:path extrusionOk="0" h="704" w="290">
                  <a:moveTo>
                    <a:pt x="139" y="1"/>
                  </a:moveTo>
                  <a:cubicBezTo>
                    <a:pt x="63" y="1"/>
                    <a:pt x="0" y="64"/>
                    <a:pt x="0" y="151"/>
                  </a:cubicBezTo>
                  <a:lnTo>
                    <a:pt x="0" y="553"/>
                  </a:lnTo>
                  <a:cubicBezTo>
                    <a:pt x="0" y="628"/>
                    <a:pt x="63" y="704"/>
                    <a:pt x="139" y="704"/>
                  </a:cubicBezTo>
                  <a:cubicBezTo>
                    <a:pt x="226" y="704"/>
                    <a:pt x="289" y="628"/>
                    <a:pt x="289" y="553"/>
                  </a:cubicBezTo>
                  <a:lnTo>
                    <a:pt x="289" y="151"/>
                  </a:lnTo>
                  <a:cubicBezTo>
                    <a:pt x="289" y="64"/>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9"/>
            <p:cNvSpPr/>
            <p:nvPr/>
          </p:nvSpPr>
          <p:spPr>
            <a:xfrm>
              <a:off x="1692066" y="2228278"/>
              <a:ext cx="12853" cy="30669"/>
            </a:xfrm>
            <a:custGeom>
              <a:rect b="b" l="l" r="r" t="t"/>
              <a:pathLst>
                <a:path extrusionOk="0" h="692" w="290">
                  <a:moveTo>
                    <a:pt x="139" y="1"/>
                  </a:moveTo>
                  <a:cubicBezTo>
                    <a:pt x="64" y="1"/>
                    <a:pt x="0" y="64"/>
                    <a:pt x="0" y="151"/>
                  </a:cubicBezTo>
                  <a:lnTo>
                    <a:pt x="0" y="553"/>
                  </a:lnTo>
                  <a:cubicBezTo>
                    <a:pt x="0" y="628"/>
                    <a:pt x="64" y="691"/>
                    <a:pt x="139" y="691"/>
                  </a:cubicBezTo>
                  <a:cubicBezTo>
                    <a:pt x="226" y="691"/>
                    <a:pt x="290" y="628"/>
                    <a:pt x="290" y="553"/>
                  </a:cubicBezTo>
                  <a:lnTo>
                    <a:pt x="290" y="151"/>
                  </a:lnTo>
                  <a:cubicBezTo>
                    <a:pt x="290" y="64"/>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9"/>
            <p:cNvSpPr/>
            <p:nvPr/>
          </p:nvSpPr>
          <p:spPr>
            <a:xfrm>
              <a:off x="1692066" y="2277252"/>
              <a:ext cx="12853" cy="31157"/>
            </a:xfrm>
            <a:custGeom>
              <a:rect b="b" l="l" r="r" t="t"/>
              <a:pathLst>
                <a:path extrusionOk="0" h="703" w="290">
                  <a:moveTo>
                    <a:pt x="139" y="0"/>
                  </a:moveTo>
                  <a:cubicBezTo>
                    <a:pt x="64" y="0"/>
                    <a:pt x="0" y="63"/>
                    <a:pt x="0" y="151"/>
                  </a:cubicBezTo>
                  <a:lnTo>
                    <a:pt x="0" y="552"/>
                  </a:lnTo>
                  <a:cubicBezTo>
                    <a:pt x="0" y="628"/>
                    <a:pt x="64" y="703"/>
                    <a:pt x="139" y="703"/>
                  </a:cubicBezTo>
                  <a:cubicBezTo>
                    <a:pt x="226" y="703"/>
                    <a:pt x="290" y="628"/>
                    <a:pt x="290" y="552"/>
                  </a:cubicBezTo>
                  <a:lnTo>
                    <a:pt x="290" y="151"/>
                  </a:lnTo>
                  <a:cubicBezTo>
                    <a:pt x="290" y="63"/>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9"/>
            <p:cNvSpPr/>
            <p:nvPr/>
          </p:nvSpPr>
          <p:spPr>
            <a:xfrm>
              <a:off x="1692066" y="2179348"/>
              <a:ext cx="12853" cy="30669"/>
            </a:xfrm>
            <a:custGeom>
              <a:rect b="b" l="l" r="r" t="t"/>
              <a:pathLst>
                <a:path extrusionOk="0" h="692" w="290">
                  <a:moveTo>
                    <a:pt x="139" y="0"/>
                  </a:moveTo>
                  <a:cubicBezTo>
                    <a:pt x="64" y="0"/>
                    <a:pt x="0" y="64"/>
                    <a:pt x="0" y="151"/>
                  </a:cubicBezTo>
                  <a:lnTo>
                    <a:pt x="0" y="553"/>
                  </a:lnTo>
                  <a:cubicBezTo>
                    <a:pt x="0" y="628"/>
                    <a:pt x="64" y="691"/>
                    <a:pt x="139" y="691"/>
                  </a:cubicBezTo>
                  <a:cubicBezTo>
                    <a:pt x="226" y="691"/>
                    <a:pt x="290" y="628"/>
                    <a:pt x="290" y="553"/>
                  </a:cubicBezTo>
                  <a:lnTo>
                    <a:pt x="290" y="151"/>
                  </a:lnTo>
                  <a:cubicBezTo>
                    <a:pt x="290" y="64"/>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9"/>
            <p:cNvSpPr/>
            <p:nvPr/>
          </p:nvSpPr>
          <p:spPr>
            <a:xfrm>
              <a:off x="1664808" y="2087162"/>
              <a:ext cx="25085" cy="27700"/>
            </a:xfrm>
            <a:custGeom>
              <a:rect b="b" l="l" r="r" t="t"/>
              <a:pathLst>
                <a:path extrusionOk="0" h="625" w="566">
                  <a:moveTo>
                    <a:pt x="181" y="0"/>
                  </a:moveTo>
                  <a:cubicBezTo>
                    <a:pt x="146" y="0"/>
                    <a:pt x="110" y="13"/>
                    <a:pt x="76" y="35"/>
                  </a:cubicBezTo>
                  <a:cubicBezTo>
                    <a:pt x="13" y="86"/>
                    <a:pt x="1" y="173"/>
                    <a:pt x="51" y="236"/>
                  </a:cubicBezTo>
                  <a:cubicBezTo>
                    <a:pt x="139" y="336"/>
                    <a:pt x="202" y="449"/>
                    <a:pt x="264" y="549"/>
                  </a:cubicBezTo>
                  <a:cubicBezTo>
                    <a:pt x="302" y="600"/>
                    <a:pt x="352" y="625"/>
                    <a:pt x="403" y="625"/>
                  </a:cubicBezTo>
                  <a:cubicBezTo>
                    <a:pt x="428" y="625"/>
                    <a:pt x="453" y="625"/>
                    <a:pt x="465" y="613"/>
                  </a:cubicBezTo>
                  <a:cubicBezTo>
                    <a:pt x="540" y="562"/>
                    <a:pt x="565" y="474"/>
                    <a:pt x="528" y="412"/>
                  </a:cubicBezTo>
                  <a:cubicBezTo>
                    <a:pt x="453" y="286"/>
                    <a:pt x="377" y="161"/>
                    <a:pt x="289" y="60"/>
                  </a:cubicBezTo>
                  <a:cubicBezTo>
                    <a:pt x="261" y="19"/>
                    <a:pt x="223" y="0"/>
                    <a:pt x="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9"/>
            <p:cNvSpPr/>
            <p:nvPr/>
          </p:nvSpPr>
          <p:spPr>
            <a:xfrm>
              <a:off x="1687057" y="2130684"/>
              <a:ext cx="17285" cy="30359"/>
            </a:xfrm>
            <a:custGeom>
              <a:rect b="b" l="l" r="r" t="t"/>
              <a:pathLst>
                <a:path extrusionOk="0" h="685" w="390">
                  <a:moveTo>
                    <a:pt x="167" y="1"/>
                  </a:moveTo>
                  <a:cubicBezTo>
                    <a:pt x="154" y="1"/>
                    <a:pt x="140" y="3"/>
                    <a:pt x="126" y="7"/>
                  </a:cubicBezTo>
                  <a:cubicBezTo>
                    <a:pt x="51" y="19"/>
                    <a:pt x="1" y="107"/>
                    <a:pt x="26" y="183"/>
                  </a:cubicBezTo>
                  <a:cubicBezTo>
                    <a:pt x="51" y="308"/>
                    <a:pt x="76" y="434"/>
                    <a:pt x="88" y="559"/>
                  </a:cubicBezTo>
                  <a:cubicBezTo>
                    <a:pt x="101" y="635"/>
                    <a:pt x="164" y="685"/>
                    <a:pt x="239" y="685"/>
                  </a:cubicBezTo>
                  <a:lnTo>
                    <a:pt x="252" y="685"/>
                  </a:lnTo>
                  <a:cubicBezTo>
                    <a:pt x="339" y="672"/>
                    <a:pt x="390" y="609"/>
                    <a:pt x="390" y="521"/>
                  </a:cubicBezTo>
                  <a:cubicBezTo>
                    <a:pt x="364" y="384"/>
                    <a:pt x="339" y="245"/>
                    <a:pt x="302" y="107"/>
                  </a:cubicBezTo>
                  <a:cubicBezTo>
                    <a:pt x="291" y="46"/>
                    <a:pt x="23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9"/>
            <p:cNvSpPr/>
            <p:nvPr/>
          </p:nvSpPr>
          <p:spPr>
            <a:xfrm>
              <a:off x="1582505" y="2040226"/>
              <a:ext cx="31733" cy="16265"/>
            </a:xfrm>
            <a:custGeom>
              <a:rect b="b" l="l" r="r" t="t"/>
              <a:pathLst>
                <a:path extrusionOk="0" h="367" w="716">
                  <a:moveTo>
                    <a:pt x="154" y="0"/>
                  </a:moveTo>
                  <a:cubicBezTo>
                    <a:pt x="76" y="0"/>
                    <a:pt x="13" y="59"/>
                    <a:pt x="13" y="127"/>
                  </a:cubicBezTo>
                  <a:cubicBezTo>
                    <a:pt x="1" y="203"/>
                    <a:pt x="51" y="278"/>
                    <a:pt x="138" y="291"/>
                  </a:cubicBezTo>
                  <a:cubicBezTo>
                    <a:pt x="264" y="303"/>
                    <a:pt x="389" y="328"/>
                    <a:pt x="515" y="366"/>
                  </a:cubicBezTo>
                  <a:lnTo>
                    <a:pt x="553" y="366"/>
                  </a:lnTo>
                  <a:cubicBezTo>
                    <a:pt x="615" y="366"/>
                    <a:pt x="678" y="328"/>
                    <a:pt x="690" y="266"/>
                  </a:cubicBezTo>
                  <a:cubicBezTo>
                    <a:pt x="715" y="178"/>
                    <a:pt x="665" y="102"/>
                    <a:pt x="590" y="77"/>
                  </a:cubicBezTo>
                  <a:cubicBezTo>
                    <a:pt x="452" y="40"/>
                    <a:pt x="314" y="15"/>
                    <a:pt x="176" y="2"/>
                  </a:cubicBezTo>
                  <a:cubicBezTo>
                    <a:pt x="169" y="1"/>
                    <a:pt x="162" y="0"/>
                    <a:pt x="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9"/>
            <p:cNvSpPr/>
            <p:nvPr/>
          </p:nvSpPr>
          <p:spPr>
            <a:xfrm>
              <a:off x="1533575" y="2040226"/>
              <a:ext cx="31733" cy="16265"/>
            </a:xfrm>
            <a:custGeom>
              <a:rect b="b" l="l" r="r" t="t"/>
              <a:pathLst>
                <a:path extrusionOk="0" h="367" w="716">
                  <a:moveTo>
                    <a:pt x="558" y="0"/>
                  </a:moveTo>
                  <a:cubicBezTo>
                    <a:pt x="552" y="0"/>
                    <a:pt x="546" y="1"/>
                    <a:pt x="539" y="2"/>
                  </a:cubicBezTo>
                  <a:cubicBezTo>
                    <a:pt x="402" y="15"/>
                    <a:pt x="263" y="40"/>
                    <a:pt x="126" y="77"/>
                  </a:cubicBezTo>
                  <a:cubicBezTo>
                    <a:pt x="51" y="102"/>
                    <a:pt x="0" y="178"/>
                    <a:pt x="25" y="266"/>
                  </a:cubicBezTo>
                  <a:cubicBezTo>
                    <a:pt x="37" y="328"/>
                    <a:pt x="101" y="366"/>
                    <a:pt x="163" y="366"/>
                  </a:cubicBezTo>
                  <a:lnTo>
                    <a:pt x="201" y="366"/>
                  </a:lnTo>
                  <a:cubicBezTo>
                    <a:pt x="327" y="328"/>
                    <a:pt x="452" y="303"/>
                    <a:pt x="578" y="291"/>
                  </a:cubicBezTo>
                  <a:cubicBezTo>
                    <a:pt x="653" y="278"/>
                    <a:pt x="715" y="216"/>
                    <a:pt x="703" y="127"/>
                  </a:cubicBezTo>
                  <a:cubicBezTo>
                    <a:pt x="691" y="59"/>
                    <a:pt x="627" y="0"/>
                    <a:pt x="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9"/>
            <p:cNvSpPr/>
            <p:nvPr/>
          </p:nvSpPr>
          <p:spPr>
            <a:xfrm>
              <a:off x="1628111" y="2055295"/>
              <a:ext cx="29517" cy="22869"/>
            </a:xfrm>
            <a:custGeom>
              <a:rect b="b" l="l" r="r" t="t"/>
              <a:pathLst>
                <a:path extrusionOk="0" h="516" w="666">
                  <a:moveTo>
                    <a:pt x="157" y="0"/>
                  </a:moveTo>
                  <a:cubicBezTo>
                    <a:pt x="108" y="0"/>
                    <a:pt x="63" y="28"/>
                    <a:pt x="38" y="77"/>
                  </a:cubicBezTo>
                  <a:cubicBezTo>
                    <a:pt x="1" y="152"/>
                    <a:pt x="26" y="239"/>
                    <a:pt x="101" y="277"/>
                  </a:cubicBezTo>
                  <a:cubicBezTo>
                    <a:pt x="202" y="340"/>
                    <a:pt x="314" y="415"/>
                    <a:pt x="414" y="490"/>
                  </a:cubicBezTo>
                  <a:cubicBezTo>
                    <a:pt x="439" y="503"/>
                    <a:pt x="478" y="515"/>
                    <a:pt x="503" y="515"/>
                  </a:cubicBezTo>
                  <a:cubicBezTo>
                    <a:pt x="553" y="515"/>
                    <a:pt x="590" y="503"/>
                    <a:pt x="615" y="465"/>
                  </a:cubicBezTo>
                  <a:cubicBezTo>
                    <a:pt x="665" y="403"/>
                    <a:pt x="653" y="303"/>
                    <a:pt x="590" y="252"/>
                  </a:cubicBezTo>
                  <a:cubicBezTo>
                    <a:pt x="478" y="164"/>
                    <a:pt x="364" y="89"/>
                    <a:pt x="239" y="26"/>
                  </a:cubicBezTo>
                  <a:cubicBezTo>
                    <a:pt x="212" y="9"/>
                    <a:pt x="184"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9"/>
            <p:cNvSpPr/>
            <p:nvPr/>
          </p:nvSpPr>
          <p:spPr>
            <a:xfrm>
              <a:off x="1489609" y="2055295"/>
              <a:ext cx="30093" cy="22869"/>
            </a:xfrm>
            <a:custGeom>
              <a:rect b="b" l="l" r="r" t="t"/>
              <a:pathLst>
                <a:path extrusionOk="0" h="516" w="679">
                  <a:moveTo>
                    <a:pt x="509" y="0"/>
                  </a:moveTo>
                  <a:cubicBezTo>
                    <a:pt x="482" y="0"/>
                    <a:pt x="454" y="9"/>
                    <a:pt x="427" y="26"/>
                  </a:cubicBezTo>
                  <a:cubicBezTo>
                    <a:pt x="315" y="89"/>
                    <a:pt x="189" y="164"/>
                    <a:pt x="76" y="252"/>
                  </a:cubicBezTo>
                  <a:cubicBezTo>
                    <a:pt x="13" y="303"/>
                    <a:pt x="0" y="403"/>
                    <a:pt x="51" y="465"/>
                  </a:cubicBezTo>
                  <a:cubicBezTo>
                    <a:pt x="89" y="503"/>
                    <a:pt x="126" y="515"/>
                    <a:pt x="176" y="515"/>
                  </a:cubicBezTo>
                  <a:cubicBezTo>
                    <a:pt x="201" y="515"/>
                    <a:pt x="239" y="515"/>
                    <a:pt x="264" y="490"/>
                  </a:cubicBezTo>
                  <a:cubicBezTo>
                    <a:pt x="365" y="415"/>
                    <a:pt x="465" y="340"/>
                    <a:pt x="578" y="277"/>
                  </a:cubicBezTo>
                  <a:cubicBezTo>
                    <a:pt x="653" y="239"/>
                    <a:pt x="678" y="152"/>
                    <a:pt x="628" y="77"/>
                  </a:cubicBezTo>
                  <a:cubicBezTo>
                    <a:pt x="604" y="28"/>
                    <a:pt x="559"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9"/>
            <p:cNvSpPr/>
            <p:nvPr/>
          </p:nvSpPr>
          <p:spPr>
            <a:xfrm>
              <a:off x="1553032" y="2114286"/>
              <a:ext cx="42281" cy="47866"/>
            </a:xfrm>
            <a:custGeom>
              <a:rect b="b" l="l" r="r" t="t"/>
              <a:pathLst>
                <a:path extrusionOk="0" h="1080" w="954">
                  <a:moveTo>
                    <a:pt x="540" y="1"/>
                  </a:moveTo>
                  <a:cubicBezTo>
                    <a:pt x="239" y="1"/>
                    <a:pt x="0" y="239"/>
                    <a:pt x="0" y="540"/>
                  </a:cubicBezTo>
                  <a:cubicBezTo>
                    <a:pt x="0" y="841"/>
                    <a:pt x="239" y="1080"/>
                    <a:pt x="540" y="1080"/>
                  </a:cubicBezTo>
                  <a:cubicBezTo>
                    <a:pt x="666" y="1080"/>
                    <a:pt x="766" y="1042"/>
                    <a:pt x="853" y="966"/>
                  </a:cubicBezTo>
                  <a:cubicBezTo>
                    <a:pt x="879" y="954"/>
                    <a:pt x="892" y="929"/>
                    <a:pt x="904" y="916"/>
                  </a:cubicBezTo>
                  <a:cubicBezTo>
                    <a:pt x="954" y="854"/>
                    <a:pt x="942" y="766"/>
                    <a:pt x="879" y="703"/>
                  </a:cubicBezTo>
                  <a:cubicBezTo>
                    <a:pt x="852" y="682"/>
                    <a:pt x="822" y="672"/>
                    <a:pt x="791" y="672"/>
                  </a:cubicBezTo>
                  <a:cubicBezTo>
                    <a:pt x="749" y="672"/>
                    <a:pt x="707" y="692"/>
                    <a:pt x="678" y="728"/>
                  </a:cubicBezTo>
                  <a:cubicBezTo>
                    <a:pt x="666" y="728"/>
                    <a:pt x="666" y="741"/>
                    <a:pt x="666" y="741"/>
                  </a:cubicBezTo>
                  <a:cubicBezTo>
                    <a:pt x="628" y="766"/>
                    <a:pt x="590" y="791"/>
                    <a:pt x="540" y="791"/>
                  </a:cubicBezTo>
                  <a:cubicBezTo>
                    <a:pt x="402" y="791"/>
                    <a:pt x="301" y="678"/>
                    <a:pt x="301" y="540"/>
                  </a:cubicBezTo>
                  <a:cubicBezTo>
                    <a:pt x="301" y="402"/>
                    <a:pt x="402" y="289"/>
                    <a:pt x="540" y="289"/>
                  </a:cubicBezTo>
                  <a:cubicBezTo>
                    <a:pt x="590" y="289"/>
                    <a:pt x="641" y="302"/>
                    <a:pt x="678" y="339"/>
                  </a:cubicBezTo>
                  <a:cubicBezTo>
                    <a:pt x="701" y="353"/>
                    <a:pt x="730" y="360"/>
                    <a:pt x="759" y="360"/>
                  </a:cubicBezTo>
                  <a:cubicBezTo>
                    <a:pt x="807" y="360"/>
                    <a:pt x="855" y="341"/>
                    <a:pt x="879" y="302"/>
                  </a:cubicBezTo>
                  <a:cubicBezTo>
                    <a:pt x="929" y="226"/>
                    <a:pt x="917" y="138"/>
                    <a:pt x="841" y="88"/>
                  </a:cubicBezTo>
                  <a:cubicBezTo>
                    <a:pt x="753" y="26"/>
                    <a:pt x="653" y="1"/>
                    <a:pt x="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8" name="Google Shape;2868;p79"/>
          <p:cNvGrpSpPr/>
          <p:nvPr/>
        </p:nvGrpSpPr>
        <p:grpSpPr>
          <a:xfrm>
            <a:off x="2173658" y="2005257"/>
            <a:ext cx="358770" cy="446657"/>
            <a:chOff x="2028592" y="2005257"/>
            <a:chExt cx="358770" cy="446657"/>
          </a:xfrm>
        </p:grpSpPr>
        <p:sp>
          <p:nvSpPr>
            <p:cNvPr id="2869" name="Google Shape;2869;p79"/>
            <p:cNvSpPr/>
            <p:nvPr/>
          </p:nvSpPr>
          <p:spPr>
            <a:xfrm>
              <a:off x="2308344" y="2046431"/>
              <a:ext cx="32309" cy="13385"/>
            </a:xfrm>
            <a:custGeom>
              <a:rect b="b" l="l" r="r" t="t"/>
              <a:pathLst>
                <a:path extrusionOk="0" h="302" w="729">
                  <a:moveTo>
                    <a:pt x="151" y="1"/>
                  </a:moveTo>
                  <a:cubicBezTo>
                    <a:pt x="76" y="1"/>
                    <a:pt x="0" y="76"/>
                    <a:pt x="0" y="151"/>
                  </a:cubicBezTo>
                  <a:cubicBezTo>
                    <a:pt x="0" y="238"/>
                    <a:pt x="76" y="302"/>
                    <a:pt x="151" y="302"/>
                  </a:cubicBezTo>
                  <a:lnTo>
                    <a:pt x="591" y="302"/>
                  </a:lnTo>
                  <a:cubicBezTo>
                    <a:pt x="666" y="302"/>
                    <a:pt x="728" y="238"/>
                    <a:pt x="728" y="151"/>
                  </a:cubicBezTo>
                  <a:cubicBezTo>
                    <a:pt x="728" y="76"/>
                    <a:pt x="666"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9"/>
            <p:cNvSpPr/>
            <p:nvPr/>
          </p:nvSpPr>
          <p:spPr>
            <a:xfrm>
              <a:off x="2308344" y="2076480"/>
              <a:ext cx="32309" cy="13385"/>
            </a:xfrm>
            <a:custGeom>
              <a:rect b="b" l="l" r="r" t="t"/>
              <a:pathLst>
                <a:path extrusionOk="0" h="302" w="729">
                  <a:moveTo>
                    <a:pt x="151" y="0"/>
                  </a:moveTo>
                  <a:cubicBezTo>
                    <a:pt x="76" y="0"/>
                    <a:pt x="0" y="76"/>
                    <a:pt x="0" y="151"/>
                  </a:cubicBezTo>
                  <a:cubicBezTo>
                    <a:pt x="0" y="238"/>
                    <a:pt x="76" y="301"/>
                    <a:pt x="151" y="301"/>
                  </a:cubicBezTo>
                  <a:lnTo>
                    <a:pt x="591" y="301"/>
                  </a:lnTo>
                  <a:cubicBezTo>
                    <a:pt x="666" y="301"/>
                    <a:pt x="728" y="238"/>
                    <a:pt x="728" y="151"/>
                  </a:cubicBezTo>
                  <a:cubicBezTo>
                    <a:pt x="728" y="76"/>
                    <a:pt x="666" y="0"/>
                    <a:pt x="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9"/>
            <p:cNvSpPr/>
            <p:nvPr/>
          </p:nvSpPr>
          <p:spPr>
            <a:xfrm>
              <a:off x="2308344" y="2106485"/>
              <a:ext cx="32309" cy="13429"/>
            </a:xfrm>
            <a:custGeom>
              <a:rect b="b" l="l" r="r" t="t"/>
              <a:pathLst>
                <a:path extrusionOk="0" h="303" w="729">
                  <a:moveTo>
                    <a:pt x="151" y="1"/>
                  </a:moveTo>
                  <a:cubicBezTo>
                    <a:pt x="76" y="1"/>
                    <a:pt x="0" y="76"/>
                    <a:pt x="0" y="151"/>
                  </a:cubicBezTo>
                  <a:cubicBezTo>
                    <a:pt x="0" y="239"/>
                    <a:pt x="76" y="302"/>
                    <a:pt x="151" y="302"/>
                  </a:cubicBezTo>
                  <a:lnTo>
                    <a:pt x="591" y="302"/>
                  </a:lnTo>
                  <a:cubicBezTo>
                    <a:pt x="666" y="302"/>
                    <a:pt x="728" y="239"/>
                    <a:pt x="728" y="151"/>
                  </a:cubicBezTo>
                  <a:cubicBezTo>
                    <a:pt x="728" y="76"/>
                    <a:pt x="666"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9"/>
            <p:cNvSpPr/>
            <p:nvPr/>
          </p:nvSpPr>
          <p:spPr>
            <a:xfrm>
              <a:off x="2308344" y="2136535"/>
              <a:ext cx="32309" cy="13385"/>
            </a:xfrm>
            <a:custGeom>
              <a:rect b="b" l="l" r="r" t="t"/>
              <a:pathLst>
                <a:path extrusionOk="0" h="302" w="729">
                  <a:moveTo>
                    <a:pt x="151" y="1"/>
                  </a:moveTo>
                  <a:cubicBezTo>
                    <a:pt x="76" y="1"/>
                    <a:pt x="0" y="76"/>
                    <a:pt x="0" y="151"/>
                  </a:cubicBezTo>
                  <a:cubicBezTo>
                    <a:pt x="0" y="239"/>
                    <a:pt x="76" y="302"/>
                    <a:pt x="151" y="302"/>
                  </a:cubicBezTo>
                  <a:lnTo>
                    <a:pt x="591" y="302"/>
                  </a:lnTo>
                  <a:cubicBezTo>
                    <a:pt x="666" y="302"/>
                    <a:pt x="728" y="239"/>
                    <a:pt x="728" y="151"/>
                  </a:cubicBezTo>
                  <a:cubicBezTo>
                    <a:pt x="728" y="76"/>
                    <a:pt x="666"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9"/>
            <p:cNvSpPr/>
            <p:nvPr/>
          </p:nvSpPr>
          <p:spPr>
            <a:xfrm>
              <a:off x="2308344" y="2167116"/>
              <a:ext cx="32309" cy="12853"/>
            </a:xfrm>
            <a:custGeom>
              <a:rect b="b" l="l" r="r" t="t"/>
              <a:pathLst>
                <a:path extrusionOk="0" h="290" w="729">
                  <a:moveTo>
                    <a:pt x="151" y="0"/>
                  </a:moveTo>
                  <a:cubicBezTo>
                    <a:pt x="76" y="0"/>
                    <a:pt x="0" y="64"/>
                    <a:pt x="0" y="139"/>
                  </a:cubicBezTo>
                  <a:cubicBezTo>
                    <a:pt x="0" y="226"/>
                    <a:pt x="76" y="289"/>
                    <a:pt x="151" y="289"/>
                  </a:cubicBezTo>
                  <a:lnTo>
                    <a:pt x="591" y="289"/>
                  </a:lnTo>
                  <a:cubicBezTo>
                    <a:pt x="666" y="289"/>
                    <a:pt x="728" y="226"/>
                    <a:pt x="728" y="139"/>
                  </a:cubicBezTo>
                  <a:cubicBezTo>
                    <a:pt x="728" y="64"/>
                    <a:pt x="666" y="0"/>
                    <a:pt x="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9"/>
            <p:cNvSpPr/>
            <p:nvPr/>
          </p:nvSpPr>
          <p:spPr>
            <a:xfrm>
              <a:off x="2059173" y="2285008"/>
              <a:ext cx="206398" cy="13429"/>
            </a:xfrm>
            <a:custGeom>
              <a:rect b="b" l="l" r="r" t="t"/>
              <a:pathLst>
                <a:path extrusionOk="0" h="303" w="4657">
                  <a:moveTo>
                    <a:pt x="151" y="1"/>
                  </a:moveTo>
                  <a:cubicBezTo>
                    <a:pt x="75" y="1"/>
                    <a:pt x="0" y="64"/>
                    <a:pt x="0" y="151"/>
                  </a:cubicBezTo>
                  <a:cubicBezTo>
                    <a:pt x="0" y="227"/>
                    <a:pt x="75" y="302"/>
                    <a:pt x="151" y="302"/>
                  </a:cubicBezTo>
                  <a:lnTo>
                    <a:pt x="4506" y="302"/>
                  </a:lnTo>
                  <a:cubicBezTo>
                    <a:pt x="4593" y="302"/>
                    <a:pt x="4656" y="227"/>
                    <a:pt x="4656" y="151"/>
                  </a:cubicBezTo>
                  <a:cubicBezTo>
                    <a:pt x="4656" y="64"/>
                    <a:pt x="4593" y="1"/>
                    <a:pt x="4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9"/>
            <p:cNvSpPr/>
            <p:nvPr/>
          </p:nvSpPr>
          <p:spPr>
            <a:xfrm>
              <a:off x="2199892" y="2317850"/>
              <a:ext cx="65682" cy="12808"/>
            </a:xfrm>
            <a:custGeom>
              <a:rect b="b" l="l" r="r" t="t"/>
              <a:pathLst>
                <a:path extrusionOk="0" h="289" w="1482">
                  <a:moveTo>
                    <a:pt x="151" y="1"/>
                  </a:moveTo>
                  <a:cubicBezTo>
                    <a:pt x="63" y="1"/>
                    <a:pt x="1" y="63"/>
                    <a:pt x="1" y="151"/>
                  </a:cubicBezTo>
                  <a:cubicBezTo>
                    <a:pt x="1" y="227"/>
                    <a:pt x="63" y="289"/>
                    <a:pt x="151" y="289"/>
                  </a:cubicBezTo>
                  <a:lnTo>
                    <a:pt x="1331" y="289"/>
                  </a:lnTo>
                  <a:cubicBezTo>
                    <a:pt x="1418" y="289"/>
                    <a:pt x="1481" y="227"/>
                    <a:pt x="1481" y="151"/>
                  </a:cubicBezTo>
                  <a:cubicBezTo>
                    <a:pt x="1481" y="63"/>
                    <a:pt x="1418" y="1"/>
                    <a:pt x="1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9"/>
            <p:cNvSpPr/>
            <p:nvPr/>
          </p:nvSpPr>
          <p:spPr>
            <a:xfrm>
              <a:off x="2059173" y="2317850"/>
              <a:ext cx="123520" cy="12808"/>
            </a:xfrm>
            <a:custGeom>
              <a:rect b="b" l="l" r="r" t="t"/>
              <a:pathLst>
                <a:path extrusionOk="0" h="289" w="2787">
                  <a:moveTo>
                    <a:pt x="151" y="1"/>
                  </a:moveTo>
                  <a:cubicBezTo>
                    <a:pt x="75" y="1"/>
                    <a:pt x="0" y="63"/>
                    <a:pt x="0" y="151"/>
                  </a:cubicBezTo>
                  <a:cubicBezTo>
                    <a:pt x="0" y="227"/>
                    <a:pt x="75" y="289"/>
                    <a:pt x="151" y="289"/>
                  </a:cubicBezTo>
                  <a:lnTo>
                    <a:pt x="2636" y="289"/>
                  </a:lnTo>
                  <a:cubicBezTo>
                    <a:pt x="2711" y="289"/>
                    <a:pt x="2786" y="227"/>
                    <a:pt x="2786" y="151"/>
                  </a:cubicBezTo>
                  <a:cubicBezTo>
                    <a:pt x="2786" y="63"/>
                    <a:pt x="2711" y="1"/>
                    <a:pt x="2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9"/>
            <p:cNvSpPr/>
            <p:nvPr/>
          </p:nvSpPr>
          <p:spPr>
            <a:xfrm>
              <a:off x="2112004" y="2350647"/>
              <a:ext cx="101271" cy="12853"/>
            </a:xfrm>
            <a:custGeom>
              <a:rect b="b" l="l" r="r" t="t"/>
              <a:pathLst>
                <a:path extrusionOk="0" h="290" w="2285">
                  <a:moveTo>
                    <a:pt x="138" y="1"/>
                  </a:moveTo>
                  <a:cubicBezTo>
                    <a:pt x="63" y="1"/>
                    <a:pt x="1" y="64"/>
                    <a:pt x="1" y="139"/>
                  </a:cubicBezTo>
                  <a:cubicBezTo>
                    <a:pt x="1" y="227"/>
                    <a:pt x="63" y="290"/>
                    <a:pt x="138" y="290"/>
                  </a:cubicBezTo>
                  <a:lnTo>
                    <a:pt x="2134" y="290"/>
                  </a:lnTo>
                  <a:cubicBezTo>
                    <a:pt x="2210" y="290"/>
                    <a:pt x="2285" y="227"/>
                    <a:pt x="2285" y="139"/>
                  </a:cubicBezTo>
                  <a:cubicBezTo>
                    <a:pt x="2285" y="64"/>
                    <a:pt x="2210" y="1"/>
                    <a:pt x="2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9"/>
            <p:cNvSpPr/>
            <p:nvPr/>
          </p:nvSpPr>
          <p:spPr>
            <a:xfrm>
              <a:off x="2065290" y="2078962"/>
              <a:ext cx="194122" cy="144395"/>
            </a:xfrm>
            <a:custGeom>
              <a:rect b="b" l="l" r="r" t="t"/>
              <a:pathLst>
                <a:path extrusionOk="0" h="3258" w="4380">
                  <a:moveTo>
                    <a:pt x="966" y="1726"/>
                  </a:moveTo>
                  <a:lnTo>
                    <a:pt x="966" y="2968"/>
                  </a:lnTo>
                  <a:lnTo>
                    <a:pt x="302" y="2968"/>
                  </a:lnTo>
                  <a:lnTo>
                    <a:pt x="302" y="1726"/>
                  </a:lnTo>
                  <a:close/>
                  <a:moveTo>
                    <a:pt x="2196" y="1576"/>
                  </a:moveTo>
                  <a:cubicBezTo>
                    <a:pt x="2322" y="1576"/>
                    <a:pt x="2422" y="1688"/>
                    <a:pt x="2422" y="1814"/>
                  </a:cubicBezTo>
                  <a:lnTo>
                    <a:pt x="2422" y="2968"/>
                  </a:lnTo>
                  <a:lnTo>
                    <a:pt x="1958" y="2968"/>
                  </a:lnTo>
                  <a:lnTo>
                    <a:pt x="1958" y="1814"/>
                  </a:lnTo>
                  <a:cubicBezTo>
                    <a:pt x="1958" y="1688"/>
                    <a:pt x="2059" y="1576"/>
                    <a:pt x="2196" y="1576"/>
                  </a:cubicBezTo>
                  <a:close/>
                  <a:moveTo>
                    <a:pt x="2196" y="296"/>
                  </a:moveTo>
                  <a:lnTo>
                    <a:pt x="3125" y="973"/>
                  </a:lnTo>
                  <a:lnTo>
                    <a:pt x="3125" y="2968"/>
                  </a:lnTo>
                  <a:lnTo>
                    <a:pt x="2723" y="2968"/>
                  </a:lnTo>
                  <a:lnTo>
                    <a:pt x="2723" y="1814"/>
                  </a:lnTo>
                  <a:cubicBezTo>
                    <a:pt x="2723" y="1525"/>
                    <a:pt x="2485" y="1287"/>
                    <a:pt x="2196" y="1287"/>
                  </a:cubicBezTo>
                  <a:cubicBezTo>
                    <a:pt x="1895" y="1287"/>
                    <a:pt x="1657" y="1525"/>
                    <a:pt x="1657" y="1814"/>
                  </a:cubicBezTo>
                  <a:lnTo>
                    <a:pt x="1657" y="2968"/>
                  </a:lnTo>
                  <a:lnTo>
                    <a:pt x="1256" y="2968"/>
                  </a:lnTo>
                  <a:lnTo>
                    <a:pt x="1256" y="973"/>
                  </a:lnTo>
                  <a:lnTo>
                    <a:pt x="1268" y="973"/>
                  </a:lnTo>
                  <a:lnTo>
                    <a:pt x="2184" y="296"/>
                  </a:lnTo>
                  <a:close/>
                  <a:moveTo>
                    <a:pt x="4079" y="1726"/>
                  </a:moveTo>
                  <a:lnTo>
                    <a:pt x="4079" y="2968"/>
                  </a:lnTo>
                  <a:lnTo>
                    <a:pt x="3426" y="2968"/>
                  </a:lnTo>
                  <a:lnTo>
                    <a:pt x="3426" y="1726"/>
                  </a:lnTo>
                  <a:close/>
                  <a:moveTo>
                    <a:pt x="2190" y="0"/>
                  </a:moveTo>
                  <a:cubicBezTo>
                    <a:pt x="2128" y="0"/>
                    <a:pt x="2065" y="19"/>
                    <a:pt x="2009" y="57"/>
                  </a:cubicBezTo>
                  <a:lnTo>
                    <a:pt x="1092" y="734"/>
                  </a:lnTo>
                  <a:cubicBezTo>
                    <a:pt x="1005" y="785"/>
                    <a:pt x="966" y="885"/>
                    <a:pt x="966" y="973"/>
                  </a:cubicBezTo>
                  <a:lnTo>
                    <a:pt x="966" y="1437"/>
                  </a:lnTo>
                  <a:lnTo>
                    <a:pt x="289" y="1437"/>
                  </a:lnTo>
                  <a:cubicBezTo>
                    <a:pt x="138" y="1437"/>
                    <a:pt x="1" y="1563"/>
                    <a:pt x="1" y="1726"/>
                  </a:cubicBezTo>
                  <a:lnTo>
                    <a:pt x="1" y="3107"/>
                  </a:lnTo>
                  <a:cubicBezTo>
                    <a:pt x="1" y="3194"/>
                    <a:pt x="76" y="3257"/>
                    <a:pt x="151" y="3257"/>
                  </a:cubicBezTo>
                  <a:lnTo>
                    <a:pt x="4229" y="3257"/>
                  </a:lnTo>
                  <a:cubicBezTo>
                    <a:pt x="4318" y="3257"/>
                    <a:pt x="4380" y="3194"/>
                    <a:pt x="4380" y="3107"/>
                  </a:cubicBezTo>
                  <a:lnTo>
                    <a:pt x="4380" y="1726"/>
                  </a:lnTo>
                  <a:cubicBezTo>
                    <a:pt x="4380" y="1563"/>
                    <a:pt x="4242" y="1437"/>
                    <a:pt x="4092" y="1437"/>
                  </a:cubicBezTo>
                  <a:lnTo>
                    <a:pt x="3426" y="1437"/>
                  </a:lnTo>
                  <a:lnTo>
                    <a:pt x="3426" y="973"/>
                  </a:lnTo>
                  <a:cubicBezTo>
                    <a:pt x="3426" y="885"/>
                    <a:pt x="3376" y="785"/>
                    <a:pt x="3289" y="734"/>
                  </a:cubicBezTo>
                  <a:lnTo>
                    <a:pt x="2372" y="57"/>
                  </a:lnTo>
                  <a:cubicBezTo>
                    <a:pt x="2316" y="19"/>
                    <a:pt x="2253" y="0"/>
                    <a:pt x="2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9"/>
            <p:cNvSpPr/>
            <p:nvPr/>
          </p:nvSpPr>
          <p:spPr>
            <a:xfrm>
              <a:off x="2028592" y="2005257"/>
              <a:ext cx="358770" cy="446657"/>
            </a:xfrm>
            <a:custGeom>
              <a:rect b="b" l="l" r="r" t="t"/>
              <a:pathLst>
                <a:path extrusionOk="0" h="10078" w="8095">
                  <a:moveTo>
                    <a:pt x="2335" y="327"/>
                  </a:moveTo>
                  <a:lnTo>
                    <a:pt x="4355" y="704"/>
                  </a:lnTo>
                  <a:lnTo>
                    <a:pt x="2335" y="704"/>
                  </a:lnTo>
                  <a:lnTo>
                    <a:pt x="2335" y="327"/>
                  </a:lnTo>
                  <a:close/>
                  <a:moveTo>
                    <a:pt x="5748" y="1005"/>
                  </a:moveTo>
                  <a:lnTo>
                    <a:pt x="5748" y="5535"/>
                  </a:lnTo>
                  <a:lnTo>
                    <a:pt x="289" y="5535"/>
                  </a:lnTo>
                  <a:lnTo>
                    <a:pt x="289" y="1042"/>
                  </a:lnTo>
                  <a:cubicBezTo>
                    <a:pt x="289" y="1017"/>
                    <a:pt x="314" y="1005"/>
                    <a:pt x="327" y="1005"/>
                  </a:cubicBezTo>
                  <a:close/>
                  <a:moveTo>
                    <a:pt x="6752" y="4745"/>
                  </a:moveTo>
                  <a:lnTo>
                    <a:pt x="6752" y="8133"/>
                  </a:lnTo>
                  <a:lnTo>
                    <a:pt x="6049" y="8133"/>
                  </a:lnTo>
                  <a:lnTo>
                    <a:pt x="6049" y="4745"/>
                  </a:lnTo>
                  <a:close/>
                  <a:moveTo>
                    <a:pt x="5748" y="5836"/>
                  </a:moveTo>
                  <a:lnTo>
                    <a:pt x="5748" y="8560"/>
                  </a:lnTo>
                  <a:lnTo>
                    <a:pt x="1757" y="8560"/>
                  </a:lnTo>
                  <a:cubicBezTo>
                    <a:pt x="1669" y="8560"/>
                    <a:pt x="1607" y="8635"/>
                    <a:pt x="1607" y="8710"/>
                  </a:cubicBezTo>
                  <a:cubicBezTo>
                    <a:pt x="1607" y="8798"/>
                    <a:pt x="1669" y="8861"/>
                    <a:pt x="1757" y="8861"/>
                  </a:cubicBezTo>
                  <a:lnTo>
                    <a:pt x="5748" y="8861"/>
                  </a:lnTo>
                  <a:lnTo>
                    <a:pt x="5748" y="9739"/>
                  </a:lnTo>
                  <a:cubicBezTo>
                    <a:pt x="5748" y="9764"/>
                    <a:pt x="5735" y="9776"/>
                    <a:pt x="5710" y="9776"/>
                  </a:cubicBezTo>
                  <a:lnTo>
                    <a:pt x="327" y="9776"/>
                  </a:lnTo>
                  <a:cubicBezTo>
                    <a:pt x="314" y="9776"/>
                    <a:pt x="289" y="9764"/>
                    <a:pt x="289" y="9739"/>
                  </a:cubicBezTo>
                  <a:lnTo>
                    <a:pt x="289" y="8861"/>
                  </a:lnTo>
                  <a:lnTo>
                    <a:pt x="1067" y="8861"/>
                  </a:lnTo>
                  <a:cubicBezTo>
                    <a:pt x="1142" y="8861"/>
                    <a:pt x="1217" y="8798"/>
                    <a:pt x="1217" y="8710"/>
                  </a:cubicBezTo>
                  <a:cubicBezTo>
                    <a:pt x="1217" y="8635"/>
                    <a:pt x="1142" y="8560"/>
                    <a:pt x="1067" y="8560"/>
                  </a:cubicBezTo>
                  <a:lnTo>
                    <a:pt x="289" y="8560"/>
                  </a:lnTo>
                  <a:lnTo>
                    <a:pt x="289" y="5836"/>
                  </a:lnTo>
                  <a:close/>
                  <a:moveTo>
                    <a:pt x="2184" y="1"/>
                  </a:moveTo>
                  <a:cubicBezTo>
                    <a:pt x="2109" y="1"/>
                    <a:pt x="2045" y="51"/>
                    <a:pt x="2045" y="126"/>
                  </a:cubicBezTo>
                  <a:lnTo>
                    <a:pt x="2045" y="138"/>
                  </a:lnTo>
                  <a:lnTo>
                    <a:pt x="2045" y="704"/>
                  </a:lnTo>
                  <a:lnTo>
                    <a:pt x="327" y="704"/>
                  </a:lnTo>
                  <a:cubicBezTo>
                    <a:pt x="151" y="704"/>
                    <a:pt x="0" y="854"/>
                    <a:pt x="0" y="1042"/>
                  </a:cubicBezTo>
                  <a:lnTo>
                    <a:pt x="0" y="9739"/>
                  </a:lnTo>
                  <a:cubicBezTo>
                    <a:pt x="0" y="9927"/>
                    <a:pt x="151" y="10078"/>
                    <a:pt x="327" y="10078"/>
                  </a:cubicBezTo>
                  <a:lnTo>
                    <a:pt x="5710" y="10078"/>
                  </a:lnTo>
                  <a:cubicBezTo>
                    <a:pt x="5899" y="10078"/>
                    <a:pt x="6049" y="9927"/>
                    <a:pt x="6049" y="9739"/>
                  </a:cubicBezTo>
                  <a:lnTo>
                    <a:pt x="6049" y="9363"/>
                  </a:lnTo>
                  <a:lnTo>
                    <a:pt x="7756" y="9363"/>
                  </a:lnTo>
                  <a:cubicBezTo>
                    <a:pt x="7944" y="9363"/>
                    <a:pt x="8094" y="9212"/>
                    <a:pt x="8094" y="9024"/>
                  </a:cubicBezTo>
                  <a:lnTo>
                    <a:pt x="8094" y="2410"/>
                  </a:lnTo>
                  <a:cubicBezTo>
                    <a:pt x="8094" y="2322"/>
                    <a:pt x="8019" y="2260"/>
                    <a:pt x="7944" y="2260"/>
                  </a:cubicBezTo>
                  <a:cubicBezTo>
                    <a:pt x="7856" y="2260"/>
                    <a:pt x="7793" y="2322"/>
                    <a:pt x="7793" y="2410"/>
                  </a:cubicBezTo>
                  <a:lnTo>
                    <a:pt x="7793" y="9024"/>
                  </a:lnTo>
                  <a:cubicBezTo>
                    <a:pt x="7793" y="9049"/>
                    <a:pt x="7781" y="9074"/>
                    <a:pt x="7756" y="9074"/>
                  </a:cubicBezTo>
                  <a:lnTo>
                    <a:pt x="6049" y="9074"/>
                  </a:lnTo>
                  <a:lnTo>
                    <a:pt x="6049" y="8421"/>
                  </a:lnTo>
                  <a:lnTo>
                    <a:pt x="6789" y="8421"/>
                  </a:lnTo>
                  <a:cubicBezTo>
                    <a:pt x="6928" y="8421"/>
                    <a:pt x="7040" y="8309"/>
                    <a:pt x="7040" y="8170"/>
                  </a:cubicBezTo>
                  <a:lnTo>
                    <a:pt x="7040" y="4694"/>
                  </a:lnTo>
                  <a:cubicBezTo>
                    <a:pt x="7040" y="4556"/>
                    <a:pt x="6928" y="4443"/>
                    <a:pt x="6789" y="4443"/>
                  </a:cubicBezTo>
                  <a:lnTo>
                    <a:pt x="6049" y="4443"/>
                  </a:lnTo>
                  <a:lnTo>
                    <a:pt x="6049" y="854"/>
                  </a:lnTo>
                  <a:cubicBezTo>
                    <a:pt x="6049" y="841"/>
                    <a:pt x="6036" y="816"/>
                    <a:pt x="6036" y="804"/>
                  </a:cubicBezTo>
                  <a:cubicBezTo>
                    <a:pt x="6011" y="754"/>
                    <a:pt x="5974" y="716"/>
                    <a:pt x="5924" y="716"/>
                  </a:cubicBezTo>
                  <a:lnTo>
                    <a:pt x="3740" y="289"/>
                  </a:lnTo>
                  <a:lnTo>
                    <a:pt x="7756" y="289"/>
                  </a:lnTo>
                  <a:cubicBezTo>
                    <a:pt x="7781" y="289"/>
                    <a:pt x="7793" y="302"/>
                    <a:pt x="7793" y="327"/>
                  </a:cubicBezTo>
                  <a:lnTo>
                    <a:pt x="7793" y="1720"/>
                  </a:lnTo>
                  <a:cubicBezTo>
                    <a:pt x="7793" y="1795"/>
                    <a:pt x="7856" y="1858"/>
                    <a:pt x="7944" y="1858"/>
                  </a:cubicBezTo>
                  <a:cubicBezTo>
                    <a:pt x="8019" y="1858"/>
                    <a:pt x="8094" y="1795"/>
                    <a:pt x="8094" y="1720"/>
                  </a:cubicBezTo>
                  <a:lnTo>
                    <a:pt x="8094" y="327"/>
                  </a:lnTo>
                  <a:cubicBezTo>
                    <a:pt x="8094" y="138"/>
                    <a:pt x="7944" y="1"/>
                    <a:pt x="7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0" name="Google Shape;2880;p79"/>
          <p:cNvGrpSpPr/>
          <p:nvPr/>
        </p:nvGrpSpPr>
        <p:grpSpPr>
          <a:xfrm>
            <a:off x="2763211" y="2059771"/>
            <a:ext cx="447233" cy="337630"/>
            <a:chOff x="2618145" y="2059771"/>
            <a:chExt cx="447233" cy="337630"/>
          </a:xfrm>
        </p:grpSpPr>
        <p:sp>
          <p:nvSpPr>
            <p:cNvPr id="2881" name="Google Shape;2881;p79"/>
            <p:cNvSpPr/>
            <p:nvPr/>
          </p:nvSpPr>
          <p:spPr>
            <a:xfrm>
              <a:off x="2618145" y="2059771"/>
              <a:ext cx="447233" cy="337630"/>
            </a:xfrm>
            <a:custGeom>
              <a:rect b="b" l="l" r="r" t="t"/>
              <a:pathLst>
                <a:path extrusionOk="0" h="7618" w="10091">
                  <a:moveTo>
                    <a:pt x="5874" y="6413"/>
                  </a:moveTo>
                  <a:lnTo>
                    <a:pt x="5874" y="6639"/>
                  </a:lnTo>
                  <a:cubicBezTo>
                    <a:pt x="5874" y="6677"/>
                    <a:pt x="5836" y="6714"/>
                    <a:pt x="5786" y="6714"/>
                  </a:cubicBezTo>
                  <a:lnTo>
                    <a:pt x="4305" y="6714"/>
                  </a:lnTo>
                  <a:cubicBezTo>
                    <a:pt x="4255" y="6714"/>
                    <a:pt x="4218" y="6677"/>
                    <a:pt x="4218" y="6639"/>
                  </a:cubicBezTo>
                  <a:lnTo>
                    <a:pt x="4218" y="6413"/>
                  </a:lnTo>
                  <a:close/>
                  <a:moveTo>
                    <a:pt x="1393" y="1"/>
                  </a:moveTo>
                  <a:cubicBezTo>
                    <a:pt x="930" y="1"/>
                    <a:pt x="553" y="377"/>
                    <a:pt x="553" y="841"/>
                  </a:cubicBezTo>
                  <a:lnTo>
                    <a:pt x="553" y="5723"/>
                  </a:lnTo>
                  <a:cubicBezTo>
                    <a:pt x="553" y="5874"/>
                    <a:pt x="603" y="6011"/>
                    <a:pt x="679" y="6125"/>
                  </a:cubicBezTo>
                  <a:lnTo>
                    <a:pt x="327" y="6125"/>
                  </a:lnTo>
                  <a:cubicBezTo>
                    <a:pt x="151" y="6125"/>
                    <a:pt x="1" y="6262"/>
                    <a:pt x="1" y="6438"/>
                  </a:cubicBezTo>
                  <a:lnTo>
                    <a:pt x="1" y="6978"/>
                  </a:lnTo>
                  <a:cubicBezTo>
                    <a:pt x="1" y="7330"/>
                    <a:pt x="289" y="7618"/>
                    <a:pt x="640" y="7618"/>
                  </a:cubicBezTo>
                  <a:lnTo>
                    <a:pt x="6000" y="7618"/>
                  </a:lnTo>
                  <a:cubicBezTo>
                    <a:pt x="6087" y="7618"/>
                    <a:pt x="6150" y="7543"/>
                    <a:pt x="6150" y="7467"/>
                  </a:cubicBezTo>
                  <a:cubicBezTo>
                    <a:pt x="6150" y="7380"/>
                    <a:pt x="6087" y="7317"/>
                    <a:pt x="6000" y="7317"/>
                  </a:cubicBezTo>
                  <a:lnTo>
                    <a:pt x="640" y="7317"/>
                  </a:lnTo>
                  <a:cubicBezTo>
                    <a:pt x="453" y="7317"/>
                    <a:pt x="302" y="7166"/>
                    <a:pt x="302" y="6978"/>
                  </a:cubicBezTo>
                  <a:lnTo>
                    <a:pt x="302" y="6438"/>
                  </a:lnTo>
                  <a:cubicBezTo>
                    <a:pt x="302" y="6426"/>
                    <a:pt x="314" y="6413"/>
                    <a:pt x="327" y="6413"/>
                  </a:cubicBezTo>
                  <a:lnTo>
                    <a:pt x="3928" y="6413"/>
                  </a:lnTo>
                  <a:lnTo>
                    <a:pt x="3928" y="6639"/>
                  </a:lnTo>
                  <a:cubicBezTo>
                    <a:pt x="3928" y="6840"/>
                    <a:pt x="4104" y="7015"/>
                    <a:pt x="4305" y="7015"/>
                  </a:cubicBezTo>
                  <a:lnTo>
                    <a:pt x="5786" y="7015"/>
                  </a:lnTo>
                  <a:cubicBezTo>
                    <a:pt x="6000" y="7015"/>
                    <a:pt x="6162" y="6840"/>
                    <a:pt x="6162" y="6639"/>
                  </a:cubicBezTo>
                  <a:lnTo>
                    <a:pt x="6162" y="6413"/>
                  </a:lnTo>
                  <a:lnTo>
                    <a:pt x="9776" y="6413"/>
                  </a:lnTo>
                  <a:cubicBezTo>
                    <a:pt x="9776" y="6413"/>
                    <a:pt x="9790" y="6426"/>
                    <a:pt x="9790" y="6438"/>
                  </a:cubicBezTo>
                  <a:lnTo>
                    <a:pt x="9790" y="6978"/>
                  </a:lnTo>
                  <a:cubicBezTo>
                    <a:pt x="9790" y="7166"/>
                    <a:pt x="9639" y="7317"/>
                    <a:pt x="9450" y="7317"/>
                  </a:cubicBezTo>
                  <a:lnTo>
                    <a:pt x="6689" y="7317"/>
                  </a:lnTo>
                  <a:cubicBezTo>
                    <a:pt x="6614" y="7317"/>
                    <a:pt x="6552" y="7380"/>
                    <a:pt x="6552" y="7467"/>
                  </a:cubicBezTo>
                  <a:cubicBezTo>
                    <a:pt x="6552" y="7543"/>
                    <a:pt x="6614" y="7618"/>
                    <a:pt x="6689" y="7618"/>
                  </a:cubicBezTo>
                  <a:lnTo>
                    <a:pt x="9450" y="7618"/>
                  </a:lnTo>
                  <a:cubicBezTo>
                    <a:pt x="9802" y="7618"/>
                    <a:pt x="10091" y="7330"/>
                    <a:pt x="10091" y="6978"/>
                  </a:cubicBezTo>
                  <a:lnTo>
                    <a:pt x="10091" y="6438"/>
                  </a:lnTo>
                  <a:cubicBezTo>
                    <a:pt x="10091" y="6262"/>
                    <a:pt x="9940" y="6125"/>
                    <a:pt x="9776" y="6125"/>
                  </a:cubicBezTo>
                  <a:lnTo>
                    <a:pt x="9249" y="6125"/>
                  </a:lnTo>
                  <a:cubicBezTo>
                    <a:pt x="9325" y="6011"/>
                    <a:pt x="9375" y="5874"/>
                    <a:pt x="9375" y="5723"/>
                  </a:cubicBezTo>
                  <a:lnTo>
                    <a:pt x="9375" y="841"/>
                  </a:lnTo>
                  <a:cubicBezTo>
                    <a:pt x="9375" y="377"/>
                    <a:pt x="8998" y="1"/>
                    <a:pt x="8522" y="1"/>
                  </a:cubicBezTo>
                  <a:lnTo>
                    <a:pt x="3490" y="1"/>
                  </a:lnTo>
                  <a:cubicBezTo>
                    <a:pt x="3414" y="1"/>
                    <a:pt x="3351" y="63"/>
                    <a:pt x="3351" y="151"/>
                  </a:cubicBezTo>
                  <a:cubicBezTo>
                    <a:pt x="3351" y="227"/>
                    <a:pt x="3414" y="302"/>
                    <a:pt x="3490" y="302"/>
                  </a:cubicBezTo>
                  <a:lnTo>
                    <a:pt x="8522" y="302"/>
                  </a:lnTo>
                  <a:cubicBezTo>
                    <a:pt x="8836" y="302"/>
                    <a:pt x="9074" y="540"/>
                    <a:pt x="9074" y="841"/>
                  </a:cubicBezTo>
                  <a:lnTo>
                    <a:pt x="9074" y="5723"/>
                  </a:lnTo>
                  <a:cubicBezTo>
                    <a:pt x="9074" y="5936"/>
                    <a:pt x="8898" y="6125"/>
                    <a:pt x="8685" y="6125"/>
                  </a:cubicBezTo>
                  <a:lnTo>
                    <a:pt x="1243" y="6125"/>
                  </a:lnTo>
                  <a:cubicBezTo>
                    <a:pt x="1030" y="6125"/>
                    <a:pt x="854" y="5936"/>
                    <a:pt x="854" y="5723"/>
                  </a:cubicBezTo>
                  <a:lnTo>
                    <a:pt x="854" y="841"/>
                  </a:lnTo>
                  <a:cubicBezTo>
                    <a:pt x="854" y="540"/>
                    <a:pt x="1092" y="302"/>
                    <a:pt x="1393" y="302"/>
                  </a:cubicBezTo>
                  <a:lnTo>
                    <a:pt x="2799" y="302"/>
                  </a:lnTo>
                  <a:cubicBezTo>
                    <a:pt x="2887" y="302"/>
                    <a:pt x="2950" y="227"/>
                    <a:pt x="2950" y="151"/>
                  </a:cubicBezTo>
                  <a:cubicBezTo>
                    <a:pt x="2950" y="63"/>
                    <a:pt x="2887" y="1"/>
                    <a:pt x="2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9"/>
            <p:cNvSpPr/>
            <p:nvPr/>
          </p:nvSpPr>
          <p:spPr>
            <a:xfrm>
              <a:off x="2668760" y="2087029"/>
              <a:ext cx="338782" cy="229755"/>
            </a:xfrm>
            <a:custGeom>
              <a:rect b="b" l="l" r="r" t="t"/>
              <a:pathLst>
                <a:path extrusionOk="0" h="5184" w="7644">
                  <a:moveTo>
                    <a:pt x="3678" y="301"/>
                  </a:moveTo>
                  <a:lnTo>
                    <a:pt x="3678" y="4882"/>
                  </a:lnTo>
                  <a:lnTo>
                    <a:pt x="340" y="4882"/>
                  </a:lnTo>
                  <a:cubicBezTo>
                    <a:pt x="315" y="4882"/>
                    <a:pt x="302" y="4869"/>
                    <a:pt x="302" y="4844"/>
                  </a:cubicBezTo>
                  <a:lnTo>
                    <a:pt x="302" y="339"/>
                  </a:lnTo>
                  <a:cubicBezTo>
                    <a:pt x="302" y="314"/>
                    <a:pt x="315" y="301"/>
                    <a:pt x="340" y="301"/>
                  </a:cubicBezTo>
                  <a:close/>
                  <a:moveTo>
                    <a:pt x="7304" y="301"/>
                  </a:moveTo>
                  <a:cubicBezTo>
                    <a:pt x="7329" y="301"/>
                    <a:pt x="7342" y="314"/>
                    <a:pt x="7342" y="339"/>
                  </a:cubicBezTo>
                  <a:lnTo>
                    <a:pt x="7342" y="4844"/>
                  </a:lnTo>
                  <a:cubicBezTo>
                    <a:pt x="7342" y="4869"/>
                    <a:pt x="7329" y="4882"/>
                    <a:pt x="7304" y="4882"/>
                  </a:cubicBezTo>
                  <a:lnTo>
                    <a:pt x="3966" y="4882"/>
                  </a:lnTo>
                  <a:lnTo>
                    <a:pt x="3966" y="301"/>
                  </a:lnTo>
                  <a:close/>
                  <a:moveTo>
                    <a:pt x="340" y="0"/>
                  </a:moveTo>
                  <a:cubicBezTo>
                    <a:pt x="151" y="0"/>
                    <a:pt x="0" y="151"/>
                    <a:pt x="0" y="339"/>
                  </a:cubicBezTo>
                  <a:lnTo>
                    <a:pt x="0" y="4844"/>
                  </a:lnTo>
                  <a:cubicBezTo>
                    <a:pt x="0" y="5033"/>
                    <a:pt x="151" y="5184"/>
                    <a:pt x="340" y="5184"/>
                  </a:cubicBezTo>
                  <a:lnTo>
                    <a:pt x="7304" y="5184"/>
                  </a:lnTo>
                  <a:cubicBezTo>
                    <a:pt x="7493" y="5184"/>
                    <a:pt x="7644" y="5033"/>
                    <a:pt x="7644" y="4844"/>
                  </a:cubicBezTo>
                  <a:lnTo>
                    <a:pt x="7644" y="339"/>
                  </a:lnTo>
                  <a:cubicBezTo>
                    <a:pt x="7644" y="151"/>
                    <a:pt x="7493" y="0"/>
                    <a:pt x="7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9"/>
            <p:cNvSpPr/>
            <p:nvPr/>
          </p:nvSpPr>
          <p:spPr>
            <a:xfrm>
              <a:off x="2698277" y="2116502"/>
              <a:ext cx="117359" cy="86823"/>
            </a:xfrm>
            <a:custGeom>
              <a:rect b="b" l="l" r="r" t="t"/>
              <a:pathLst>
                <a:path extrusionOk="0" h="1959" w="2648">
                  <a:moveTo>
                    <a:pt x="1970" y="289"/>
                  </a:moveTo>
                  <a:lnTo>
                    <a:pt x="1317" y="916"/>
                  </a:lnTo>
                  <a:lnTo>
                    <a:pt x="665" y="289"/>
                  </a:lnTo>
                  <a:close/>
                  <a:moveTo>
                    <a:pt x="2346" y="339"/>
                  </a:moveTo>
                  <a:lnTo>
                    <a:pt x="2346" y="1669"/>
                  </a:lnTo>
                  <a:lnTo>
                    <a:pt x="288" y="1669"/>
                  </a:lnTo>
                  <a:lnTo>
                    <a:pt x="288" y="339"/>
                  </a:lnTo>
                  <a:lnTo>
                    <a:pt x="1155" y="1167"/>
                  </a:lnTo>
                  <a:cubicBezTo>
                    <a:pt x="1192" y="1206"/>
                    <a:pt x="1255" y="1231"/>
                    <a:pt x="1317" y="1231"/>
                  </a:cubicBezTo>
                  <a:cubicBezTo>
                    <a:pt x="1380" y="1231"/>
                    <a:pt x="1443" y="1206"/>
                    <a:pt x="1493" y="1167"/>
                  </a:cubicBezTo>
                  <a:lnTo>
                    <a:pt x="2346" y="339"/>
                  </a:lnTo>
                  <a:close/>
                  <a:moveTo>
                    <a:pt x="288" y="1"/>
                  </a:moveTo>
                  <a:cubicBezTo>
                    <a:pt x="126" y="1"/>
                    <a:pt x="0" y="126"/>
                    <a:pt x="0" y="289"/>
                  </a:cubicBezTo>
                  <a:lnTo>
                    <a:pt x="0" y="1669"/>
                  </a:lnTo>
                  <a:cubicBezTo>
                    <a:pt x="0" y="1833"/>
                    <a:pt x="126" y="1959"/>
                    <a:pt x="288" y="1959"/>
                  </a:cubicBezTo>
                  <a:lnTo>
                    <a:pt x="2359" y="1959"/>
                  </a:lnTo>
                  <a:cubicBezTo>
                    <a:pt x="2522" y="1959"/>
                    <a:pt x="2647" y="1833"/>
                    <a:pt x="2647" y="1669"/>
                  </a:cubicBezTo>
                  <a:lnTo>
                    <a:pt x="2647" y="289"/>
                  </a:lnTo>
                  <a:cubicBezTo>
                    <a:pt x="2647" y="126"/>
                    <a:pt x="2522" y="1"/>
                    <a:pt x="2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9"/>
            <p:cNvSpPr/>
            <p:nvPr/>
          </p:nvSpPr>
          <p:spPr>
            <a:xfrm>
              <a:off x="2698277" y="2218838"/>
              <a:ext cx="117359" cy="13429"/>
            </a:xfrm>
            <a:custGeom>
              <a:rect b="b" l="l" r="r" t="t"/>
              <a:pathLst>
                <a:path extrusionOk="0" h="303" w="2648">
                  <a:moveTo>
                    <a:pt x="138" y="1"/>
                  </a:moveTo>
                  <a:cubicBezTo>
                    <a:pt x="62" y="1"/>
                    <a:pt x="0" y="63"/>
                    <a:pt x="0" y="152"/>
                  </a:cubicBezTo>
                  <a:cubicBezTo>
                    <a:pt x="0" y="227"/>
                    <a:pt x="62" y="302"/>
                    <a:pt x="138" y="302"/>
                  </a:cubicBezTo>
                  <a:lnTo>
                    <a:pt x="2497" y="302"/>
                  </a:lnTo>
                  <a:cubicBezTo>
                    <a:pt x="2585" y="302"/>
                    <a:pt x="2647" y="227"/>
                    <a:pt x="2647" y="152"/>
                  </a:cubicBezTo>
                  <a:cubicBezTo>
                    <a:pt x="2647" y="63"/>
                    <a:pt x="2585" y="1"/>
                    <a:pt x="2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9"/>
            <p:cNvSpPr/>
            <p:nvPr/>
          </p:nvSpPr>
          <p:spPr>
            <a:xfrm>
              <a:off x="2781689" y="2246671"/>
              <a:ext cx="33949" cy="12808"/>
            </a:xfrm>
            <a:custGeom>
              <a:rect b="b" l="l" r="r" t="t"/>
              <a:pathLst>
                <a:path extrusionOk="0" h="289" w="766">
                  <a:moveTo>
                    <a:pt x="151" y="0"/>
                  </a:moveTo>
                  <a:cubicBezTo>
                    <a:pt x="63" y="0"/>
                    <a:pt x="0" y="63"/>
                    <a:pt x="0" y="151"/>
                  </a:cubicBezTo>
                  <a:cubicBezTo>
                    <a:pt x="0" y="226"/>
                    <a:pt x="63" y="289"/>
                    <a:pt x="151" y="289"/>
                  </a:cubicBezTo>
                  <a:lnTo>
                    <a:pt x="615" y="289"/>
                  </a:lnTo>
                  <a:cubicBezTo>
                    <a:pt x="703" y="289"/>
                    <a:pt x="765" y="226"/>
                    <a:pt x="765" y="151"/>
                  </a:cubicBezTo>
                  <a:cubicBezTo>
                    <a:pt x="765" y="63"/>
                    <a:pt x="703" y="0"/>
                    <a:pt x="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9"/>
            <p:cNvSpPr/>
            <p:nvPr/>
          </p:nvSpPr>
          <p:spPr>
            <a:xfrm>
              <a:off x="2698277" y="2246671"/>
              <a:ext cx="66170" cy="12808"/>
            </a:xfrm>
            <a:custGeom>
              <a:rect b="b" l="l" r="r" t="t"/>
              <a:pathLst>
                <a:path extrusionOk="0" h="289" w="1493">
                  <a:moveTo>
                    <a:pt x="138" y="0"/>
                  </a:moveTo>
                  <a:cubicBezTo>
                    <a:pt x="62" y="0"/>
                    <a:pt x="0" y="63"/>
                    <a:pt x="0" y="151"/>
                  </a:cubicBezTo>
                  <a:cubicBezTo>
                    <a:pt x="0" y="226"/>
                    <a:pt x="62" y="289"/>
                    <a:pt x="138" y="289"/>
                  </a:cubicBezTo>
                  <a:lnTo>
                    <a:pt x="1342" y="289"/>
                  </a:lnTo>
                  <a:cubicBezTo>
                    <a:pt x="1418" y="289"/>
                    <a:pt x="1493" y="226"/>
                    <a:pt x="1493" y="151"/>
                  </a:cubicBezTo>
                  <a:cubicBezTo>
                    <a:pt x="1493" y="63"/>
                    <a:pt x="1418" y="0"/>
                    <a:pt x="13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9"/>
            <p:cNvSpPr/>
            <p:nvPr/>
          </p:nvSpPr>
          <p:spPr>
            <a:xfrm>
              <a:off x="2698277" y="2274460"/>
              <a:ext cx="117359" cy="12853"/>
            </a:xfrm>
            <a:custGeom>
              <a:rect b="b" l="l" r="r" t="t"/>
              <a:pathLst>
                <a:path extrusionOk="0" h="290" w="2648">
                  <a:moveTo>
                    <a:pt x="138" y="1"/>
                  </a:moveTo>
                  <a:cubicBezTo>
                    <a:pt x="62" y="1"/>
                    <a:pt x="0" y="63"/>
                    <a:pt x="0" y="151"/>
                  </a:cubicBezTo>
                  <a:cubicBezTo>
                    <a:pt x="0" y="227"/>
                    <a:pt x="62" y="289"/>
                    <a:pt x="138" y="289"/>
                  </a:cubicBezTo>
                  <a:lnTo>
                    <a:pt x="2497" y="289"/>
                  </a:lnTo>
                  <a:cubicBezTo>
                    <a:pt x="2585" y="289"/>
                    <a:pt x="2647" y="227"/>
                    <a:pt x="2647" y="151"/>
                  </a:cubicBezTo>
                  <a:cubicBezTo>
                    <a:pt x="2647" y="63"/>
                    <a:pt x="2585" y="1"/>
                    <a:pt x="2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9"/>
            <p:cNvSpPr/>
            <p:nvPr/>
          </p:nvSpPr>
          <p:spPr>
            <a:xfrm>
              <a:off x="2894041" y="2116502"/>
              <a:ext cx="83455" cy="12808"/>
            </a:xfrm>
            <a:custGeom>
              <a:rect b="b" l="l" r="r" t="t"/>
              <a:pathLst>
                <a:path extrusionOk="0" h="289" w="1883">
                  <a:moveTo>
                    <a:pt x="138" y="1"/>
                  </a:moveTo>
                  <a:cubicBezTo>
                    <a:pt x="63" y="1"/>
                    <a:pt x="0" y="63"/>
                    <a:pt x="0" y="151"/>
                  </a:cubicBezTo>
                  <a:cubicBezTo>
                    <a:pt x="0" y="227"/>
                    <a:pt x="63" y="289"/>
                    <a:pt x="138" y="289"/>
                  </a:cubicBezTo>
                  <a:lnTo>
                    <a:pt x="1732" y="289"/>
                  </a:lnTo>
                  <a:cubicBezTo>
                    <a:pt x="1820" y="289"/>
                    <a:pt x="1883" y="227"/>
                    <a:pt x="1883" y="151"/>
                  </a:cubicBezTo>
                  <a:cubicBezTo>
                    <a:pt x="1883" y="63"/>
                    <a:pt x="1820"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9"/>
            <p:cNvSpPr/>
            <p:nvPr/>
          </p:nvSpPr>
          <p:spPr>
            <a:xfrm>
              <a:off x="2858984" y="2148191"/>
              <a:ext cx="118512" cy="12853"/>
            </a:xfrm>
            <a:custGeom>
              <a:rect b="b" l="l" r="r" t="t"/>
              <a:pathLst>
                <a:path extrusionOk="0" h="290" w="2674">
                  <a:moveTo>
                    <a:pt x="151" y="1"/>
                  </a:moveTo>
                  <a:cubicBezTo>
                    <a:pt x="64" y="1"/>
                    <a:pt x="0" y="64"/>
                    <a:pt x="0" y="139"/>
                  </a:cubicBezTo>
                  <a:cubicBezTo>
                    <a:pt x="0" y="227"/>
                    <a:pt x="64" y="290"/>
                    <a:pt x="151" y="290"/>
                  </a:cubicBezTo>
                  <a:lnTo>
                    <a:pt x="2523" y="290"/>
                  </a:lnTo>
                  <a:cubicBezTo>
                    <a:pt x="2611" y="290"/>
                    <a:pt x="2674" y="227"/>
                    <a:pt x="2674" y="139"/>
                  </a:cubicBezTo>
                  <a:cubicBezTo>
                    <a:pt x="2674" y="64"/>
                    <a:pt x="2611"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9"/>
            <p:cNvSpPr/>
            <p:nvPr/>
          </p:nvSpPr>
          <p:spPr>
            <a:xfrm>
              <a:off x="2894041" y="2179348"/>
              <a:ext cx="83455" cy="13385"/>
            </a:xfrm>
            <a:custGeom>
              <a:rect b="b" l="l" r="r" t="t"/>
              <a:pathLst>
                <a:path extrusionOk="0" h="302" w="1883">
                  <a:moveTo>
                    <a:pt x="138" y="0"/>
                  </a:moveTo>
                  <a:cubicBezTo>
                    <a:pt x="63" y="0"/>
                    <a:pt x="0" y="76"/>
                    <a:pt x="0" y="151"/>
                  </a:cubicBezTo>
                  <a:cubicBezTo>
                    <a:pt x="0" y="239"/>
                    <a:pt x="63" y="302"/>
                    <a:pt x="138" y="302"/>
                  </a:cubicBezTo>
                  <a:lnTo>
                    <a:pt x="1732" y="302"/>
                  </a:lnTo>
                  <a:cubicBezTo>
                    <a:pt x="1820" y="302"/>
                    <a:pt x="1883" y="239"/>
                    <a:pt x="1883" y="151"/>
                  </a:cubicBezTo>
                  <a:cubicBezTo>
                    <a:pt x="1883" y="76"/>
                    <a:pt x="1820"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9"/>
            <p:cNvSpPr/>
            <p:nvPr/>
          </p:nvSpPr>
          <p:spPr>
            <a:xfrm>
              <a:off x="2858984" y="2211082"/>
              <a:ext cx="118512" cy="13385"/>
            </a:xfrm>
            <a:custGeom>
              <a:rect b="b" l="l" r="r" t="t"/>
              <a:pathLst>
                <a:path extrusionOk="0" h="302" w="2674">
                  <a:moveTo>
                    <a:pt x="151" y="0"/>
                  </a:moveTo>
                  <a:cubicBezTo>
                    <a:pt x="64" y="0"/>
                    <a:pt x="0" y="62"/>
                    <a:pt x="0" y="151"/>
                  </a:cubicBezTo>
                  <a:cubicBezTo>
                    <a:pt x="0" y="226"/>
                    <a:pt x="64" y="301"/>
                    <a:pt x="151" y="301"/>
                  </a:cubicBezTo>
                  <a:lnTo>
                    <a:pt x="2523" y="301"/>
                  </a:lnTo>
                  <a:cubicBezTo>
                    <a:pt x="2611" y="301"/>
                    <a:pt x="2674" y="226"/>
                    <a:pt x="2674" y="151"/>
                  </a:cubicBezTo>
                  <a:cubicBezTo>
                    <a:pt x="2674" y="62"/>
                    <a:pt x="2611" y="0"/>
                    <a:pt x="2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9"/>
            <p:cNvSpPr/>
            <p:nvPr/>
          </p:nvSpPr>
          <p:spPr>
            <a:xfrm>
              <a:off x="2894041" y="2242771"/>
              <a:ext cx="83455" cy="13385"/>
            </a:xfrm>
            <a:custGeom>
              <a:rect b="b" l="l" r="r" t="t"/>
              <a:pathLst>
                <a:path extrusionOk="0" h="302" w="1883">
                  <a:moveTo>
                    <a:pt x="138" y="0"/>
                  </a:moveTo>
                  <a:cubicBezTo>
                    <a:pt x="63" y="0"/>
                    <a:pt x="0" y="63"/>
                    <a:pt x="0" y="151"/>
                  </a:cubicBezTo>
                  <a:cubicBezTo>
                    <a:pt x="0" y="226"/>
                    <a:pt x="63" y="301"/>
                    <a:pt x="138" y="301"/>
                  </a:cubicBezTo>
                  <a:lnTo>
                    <a:pt x="1732" y="301"/>
                  </a:lnTo>
                  <a:cubicBezTo>
                    <a:pt x="1820" y="301"/>
                    <a:pt x="1883" y="226"/>
                    <a:pt x="1883" y="151"/>
                  </a:cubicBezTo>
                  <a:cubicBezTo>
                    <a:pt x="1883" y="63"/>
                    <a:pt x="1820"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9"/>
            <p:cNvSpPr/>
            <p:nvPr/>
          </p:nvSpPr>
          <p:spPr>
            <a:xfrm>
              <a:off x="2858984" y="2274460"/>
              <a:ext cx="118512" cy="12853"/>
            </a:xfrm>
            <a:custGeom>
              <a:rect b="b" l="l" r="r" t="t"/>
              <a:pathLst>
                <a:path extrusionOk="0" h="290" w="2674">
                  <a:moveTo>
                    <a:pt x="151" y="1"/>
                  </a:moveTo>
                  <a:cubicBezTo>
                    <a:pt x="64" y="1"/>
                    <a:pt x="0" y="63"/>
                    <a:pt x="0" y="151"/>
                  </a:cubicBezTo>
                  <a:cubicBezTo>
                    <a:pt x="0" y="227"/>
                    <a:pt x="64" y="289"/>
                    <a:pt x="151" y="289"/>
                  </a:cubicBezTo>
                  <a:lnTo>
                    <a:pt x="2523" y="289"/>
                  </a:lnTo>
                  <a:cubicBezTo>
                    <a:pt x="2611" y="289"/>
                    <a:pt x="2674" y="227"/>
                    <a:pt x="2674" y="151"/>
                  </a:cubicBezTo>
                  <a:cubicBezTo>
                    <a:pt x="2674" y="63"/>
                    <a:pt x="2611"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79"/>
          <p:cNvGrpSpPr/>
          <p:nvPr/>
        </p:nvGrpSpPr>
        <p:grpSpPr>
          <a:xfrm>
            <a:off x="3434004" y="2005257"/>
            <a:ext cx="373224" cy="446658"/>
            <a:chOff x="3288938" y="2005257"/>
            <a:chExt cx="373224" cy="446658"/>
          </a:xfrm>
        </p:grpSpPr>
        <p:sp>
          <p:nvSpPr>
            <p:cNvPr id="2895" name="Google Shape;2895;p79"/>
            <p:cNvSpPr/>
            <p:nvPr/>
          </p:nvSpPr>
          <p:spPr>
            <a:xfrm>
              <a:off x="3343985" y="2051971"/>
              <a:ext cx="263128" cy="399944"/>
            </a:xfrm>
            <a:custGeom>
              <a:rect b="b" l="l" r="r" t="t"/>
              <a:pathLst>
                <a:path extrusionOk="0" h="9024" w="5937">
                  <a:moveTo>
                    <a:pt x="3565" y="4393"/>
                  </a:moveTo>
                  <a:lnTo>
                    <a:pt x="3603" y="4405"/>
                  </a:lnTo>
                  <a:lnTo>
                    <a:pt x="3226" y="4770"/>
                  </a:lnTo>
                  <a:cubicBezTo>
                    <a:pt x="3201" y="4795"/>
                    <a:pt x="3188" y="4832"/>
                    <a:pt x="3188" y="4870"/>
                  </a:cubicBezTo>
                  <a:lnTo>
                    <a:pt x="3188" y="6426"/>
                  </a:lnTo>
                  <a:lnTo>
                    <a:pt x="2761" y="6426"/>
                  </a:lnTo>
                  <a:lnTo>
                    <a:pt x="2761" y="4870"/>
                  </a:lnTo>
                  <a:cubicBezTo>
                    <a:pt x="2761" y="4832"/>
                    <a:pt x="2749" y="4795"/>
                    <a:pt x="2724" y="4770"/>
                  </a:cubicBezTo>
                  <a:lnTo>
                    <a:pt x="2348" y="4405"/>
                  </a:lnTo>
                  <a:lnTo>
                    <a:pt x="2373" y="4393"/>
                  </a:lnTo>
                  <a:lnTo>
                    <a:pt x="2624" y="4481"/>
                  </a:lnTo>
                  <a:cubicBezTo>
                    <a:pt x="2642" y="4487"/>
                    <a:pt x="2661" y="4491"/>
                    <a:pt x="2679" y="4491"/>
                  </a:cubicBezTo>
                  <a:cubicBezTo>
                    <a:pt x="2696" y="4491"/>
                    <a:pt x="2712" y="4487"/>
                    <a:pt x="2724" y="4481"/>
                  </a:cubicBezTo>
                  <a:lnTo>
                    <a:pt x="2975" y="4393"/>
                  </a:lnTo>
                  <a:lnTo>
                    <a:pt x="3226" y="4481"/>
                  </a:lnTo>
                  <a:cubicBezTo>
                    <a:pt x="3239" y="4487"/>
                    <a:pt x="3254" y="4491"/>
                    <a:pt x="3272" y="4491"/>
                  </a:cubicBezTo>
                  <a:cubicBezTo>
                    <a:pt x="3289" y="4491"/>
                    <a:pt x="3308" y="4487"/>
                    <a:pt x="3327" y="4481"/>
                  </a:cubicBezTo>
                  <a:lnTo>
                    <a:pt x="3565" y="4393"/>
                  </a:lnTo>
                  <a:close/>
                  <a:moveTo>
                    <a:pt x="4406" y="6715"/>
                  </a:moveTo>
                  <a:lnTo>
                    <a:pt x="4418" y="6728"/>
                  </a:lnTo>
                  <a:lnTo>
                    <a:pt x="4418" y="7054"/>
                  </a:lnTo>
                  <a:cubicBezTo>
                    <a:pt x="4418" y="7066"/>
                    <a:pt x="4406" y="7066"/>
                    <a:pt x="4406" y="7066"/>
                  </a:cubicBezTo>
                  <a:lnTo>
                    <a:pt x="1545" y="7066"/>
                  </a:lnTo>
                  <a:cubicBezTo>
                    <a:pt x="1545" y="7066"/>
                    <a:pt x="1532" y="7066"/>
                    <a:pt x="1532" y="7054"/>
                  </a:cubicBezTo>
                  <a:lnTo>
                    <a:pt x="1532" y="6728"/>
                  </a:lnTo>
                  <a:lnTo>
                    <a:pt x="1545" y="6715"/>
                  </a:lnTo>
                  <a:close/>
                  <a:moveTo>
                    <a:pt x="4016" y="7367"/>
                  </a:moveTo>
                  <a:cubicBezTo>
                    <a:pt x="4029" y="7367"/>
                    <a:pt x="4041" y="7367"/>
                    <a:pt x="4041" y="7380"/>
                  </a:cubicBezTo>
                  <a:lnTo>
                    <a:pt x="4041" y="7693"/>
                  </a:lnTo>
                  <a:cubicBezTo>
                    <a:pt x="4041" y="7706"/>
                    <a:pt x="4029" y="7719"/>
                    <a:pt x="4016" y="7719"/>
                  </a:cubicBezTo>
                  <a:lnTo>
                    <a:pt x="1933" y="7719"/>
                  </a:lnTo>
                  <a:cubicBezTo>
                    <a:pt x="1921" y="7719"/>
                    <a:pt x="1908" y="7706"/>
                    <a:pt x="1908" y="7693"/>
                  </a:cubicBezTo>
                  <a:lnTo>
                    <a:pt x="1908" y="7380"/>
                  </a:lnTo>
                  <a:cubicBezTo>
                    <a:pt x="1908" y="7367"/>
                    <a:pt x="1921" y="7367"/>
                    <a:pt x="1933" y="7367"/>
                  </a:cubicBezTo>
                  <a:close/>
                  <a:moveTo>
                    <a:pt x="2964" y="1"/>
                  </a:moveTo>
                  <a:cubicBezTo>
                    <a:pt x="2179" y="1"/>
                    <a:pt x="1445" y="314"/>
                    <a:pt x="879" y="866"/>
                  </a:cubicBezTo>
                  <a:cubicBezTo>
                    <a:pt x="315" y="1444"/>
                    <a:pt x="1" y="2197"/>
                    <a:pt x="14" y="3000"/>
                  </a:cubicBezTo>
                  <a:cubicBezTo>
                    <a:pt x="26" y="3967"/>
                    <a:pt x="516" y="4857"/>
                    <a:pt x="1306" y="5409"/>
                  </a:cubicBezTo>
                  <a:cubicBezTo>
                    <a:pt x="1657" y="5635"/>
                    <a:pt x="1871" y="6012"/>
                    <a:pt x="1921" y="6426"/>
                  </a:cubicBezTo>
                  <a:lnTo>
                    <a:pt x="1545" y="6426"/>
                  </a:lnTo>
                  <a:cubicBezTo>
                    <a:pt x="1381" y="6426"/>
                    <a:pt x="1243" y="6564"/>
                    <a:pt x="1243" y="6728"/>
                  </a:cubicBezTo>
                  <a:lnTo>
                    <a:pt x="1243" y="7054"/>
                  </a:lnTo>
                  <a:cubicBezTo>
                    <a:pt x="1243" y="7217"/>
                    <a:pt x="1381" y="7367"/>
                    <a:pt x="1545" y="7367"/>
                  </a:cubicBezTo>
                  <a:lnTo>
                    <a:pt x="1620" y="7367"/>
                  </a:lnTo>
                  <a:lnTo>
                    <a:pt x="1620" y="7380"/>
                  </a:lnTo>
                  <a:lnTo>
                    <a:pt x="1620" y="7693"/>
                  </a:lnTo>
                  <a:cubicBezTo>
                    <a:pt x="1620" y="7869"/>
                    <a:pt x="1757" y="8008"/>
                    <a:pt x="1921" y="8008"/>
                  </a:cubicBezTo>
                  <a:cubicBezTo>
                    <a:pt x="1933" y="8133"/>
                    <a:pt x="1958" y="8259"/>
                    <a:pt x="2008" y="8384"/>
                  </a:cubicBezTo>
                  <a:cubicBezTo>
                    <a:pt x="2027" y="8439"/>
                    <a:pt x="2079" y="8474"/>
                    <a:pt x="2135" y="8474"/>
                  </a:cubicBezTo>
                  <a:cubicBezTo>
                    <a:pt x="2156" y="8474"/>
                    <a:pt x="2177" y="8469"/>
                    <a:pt x="2197" y="8459"/>
                  </a:cubicBezTo>
                  <a:cubicBezTo>
                    <a:pt x="2273" y="8434"/>
                    <a:pt x="2310" y="8346"/>
                    <a:pt x="2285" y="8271"/>
                  </a:cubicBezTo>
                  <a:cubicBezTo>
                    <a:pt x="2247" y="8183"/>
                    <a:pt x="2222" y="8095"/>
                    <a:pt x="2222" y="8008"/>
                  </a:cubicBezTo>
                  <a:lnTo>
                    <a:pt x="3728" y="8008"/>
                  </a:lnTo>
                  <a:cubicBezTo>
                    <a:pt x="3715" y="8409"/>
                    <a:pt x="3377" y="8722"/>
                    <a:pt x="2975" y="8722"/>
                  </a:cubicBezTo>
                  <a:cubicBezTo>
                    <a:pt x="2862" y="8722"/>
                    <a:pt x="2761" y="8710"/>
                    <a:pt x="2661" y="8660"/>
                  </a:cubicBezTo>
                  <a:cubicBezTo>
                    <a:pt x="2642" y="8654"/>
                    <a:pt x="2623" y="8651"/>
                    <a:pt x="2605" y="8651"/>
                  </a:cubicBezTo>
                  <a:cubicBezTo>
                    <a:pt x="2550" y="8651"/>
                    <a:pt x="2501" y="8679"/>
                    <a:pt x="2473" y="8736"/>
                  </a:cubicBezTo>
                  <a:cubicBezTo>
                    <a:pt x="2435" y="8811"/>
                    <a:pt x="2473" y="8898"/>
                    <a:pt x="2549" y="8936"/>
                  </a:cubicBezTo>
                  <a:cubicBezTo>
                    <a:pt x="2686" y="8999"/>
                    <a:pt x="2825" y="9024"/>
                    <a:pt x="2975" y="9024"/>
                  </a:cubicBezTo>
                  <a:cubicBezTo>
                    <a:pt x="3540" y="9024"/>
                    <a:pt x="4004" y="8572"/>
                    <a:pt x="4016" y="8008"/>
                  </a:cubicBezTo>
                  <a:cubicBezTo>
                    <a:pt x="4192" y="8008"/>
                    <a:pt x="4331" y="7869"/>
                    <a:pt x="4331" y="7693"/>
                  </a:cubicBezTo>
                  <a:lnTo>
                    <a:pt x="4331" y="7380"/>
                  </a:lnTo>
                  <a:lnTo>
                    <a:pt x="4331" y="7367"/>
                  </a:lnTo>
                  <a:lnTo>
                    <a:pt x="4406" y="7367"/>
                  </a:lnTo>
                  <a:cubicBezTo>
                    <a:pt x="4569" y="7367"/>
                    <a:pt x="4707" y="7217"/>
                    <a:pt x="4707" y="7054"/>
                  </a:cubicBezTo>
                  <a:lnTo>
                    <a:pt x="4707" y="6728"/>
                  </a:lnTo>
                  <a:cubicBezTo>
                    <a:pt x="4707" y="6564"/>
                    <a:pt x="4569" y="6426"/>
                    <a:pt x="4406" y="6426"/>
                  </a:cubicBezTo>
                  <a:lnTo>
                    <a:pt x="4029" y="6426"/>
                  </a:lnTo>
                  <a:cubicBezTo>
                    <a:pt x="4067" y="6012"/>
                    <a:pt x="4292" y="5648"/>
                    <a:pt x="4632" y="5409"/>
                  </a:cubicBezTo>
                  <a:cubicBezTo>
                    <a:pt x="5447" y="4857"/>
                    <a:pt x="5937" y="3942"/>
                    <a:pt x="5937" y="2963"/>
                  </a:cubicBezTo>
                  <a:cubicBezTo>
                    <a:pt x="5937" y="2662"/>
                    <a:pt x="5887" y="2372"/>
                    <a:pt x="5798" y="2084"/>
                  </a:cubicBezTo>
                  <a:cubicBezTo>
                    <a:pt x="5789" y="2025"/>
                    <a:pt x="5731" y="1988"/>
                    <a:pt x="5670" y="1988"/>
                  </a:cubicBezTo>
                  <a:cubicBezTo>
                    <a:pt x="5655" y="1988"/>
                    <a:pt x="5638" y="1991"/>
                    <a:pt x="5623" y="1996"/>
                  </a:cubicBezTo>
                  <a:cubicBezTo>
                    <a:pt x="5547" y="2009"/>
                    <a:pt x="5497" y="2096"/>
                    <a:pt x="5522" y="2172"/>
                  </a:cubicBezTo>
                  <a:cubicBezTo>
                    <a:pt x="5598" y="2423"/>
                    <a:pt x="5636" y="2687"/>
                    <a:pt x="5636" y="2963"/>
                  </a:cubicBezTo>
                  <a:cubicBezTo>
                    <a:pt x="5636" y="3841"/>
                    <a:pt x="5196" y="4669"/>
                    <a:pt x="4468" y="5171"/>
                  </a:cubicBezTo>
                  <a:cubicBezTo>
                    <a:pt x="4041" y="5460"/>
                    <a:pt x="3778" y="5911"/>
                    <a:pt x="3740" y="6426"/>
                  </a:cubicBezTo>
                  <a:lnTo>
                    <a:pt x="3477" y="6426"/>
                  </a:lnTo>
                  <a:lnTo>
                    <a:pt x="3477" y="4933"/>
                  </a:lnTo>
                  <a:lnTo>
                    <a:pt x="4155" y="4280"/>
                  </a:lnTo>
                  <a:cubicBezTo>
                    <a:pt x="4205" y="4230"/>
                    <a:pt x="4217" y="4129"/>
                    <a:pt x="4155" y="4079"/>
                  </a:cubicBezTo>
                  <a:cubicBezTo>
                    <a:pt x="4122" y="4046"/>
                    <a:pt x="4082" y="4031"/>
                    <a:pt x="4042" y="4031"/>
                  </a:cubicBezTo>
                  <a:cubicBezTo>
                    <a:pt x="4006" y="4031"/>
                    <a:pt x="3971" y="4043"/>
                    <a:pt x="3941" y="4067"/>
                  </a:cubicBezTo>
                  <a:lnTo>
                    <a:pt x="3841" y="4180"/>
                  </a:lnTo>
                  <a:lnTo>
                    <a:pt x="3628" y="4092"/>
                  </a:lnTo>
                  <a:cubicBezTo>
                    <a:pt x="3609" y="4086"/>
                    <a:pt x="3590" y="4082"/>
                    <a:pt x="3571" y="4082"/>
                  </a:cubicBezTo>
                  <a:cubicBezTo>
                    <a:pt x="3552" y="4082"/>
                    <a:pt x="3533" y="4086"/>
                    <a:pt x="3514" y="4092"/>
                  </a:cubicBezTo>
                  <a:lnTo>
                    <a:pt x="3276" y="4193"/>
                  </a:lnTo>
                  <a:lnTo>
                    <a:pt x="3025" y="4092"/>
                  </a:lnTo>
                  <a:cubicBezTo>
                    <a:pt x="3006" y="4086"/>
                    <a:pt x="2988" y="4082"/>
                    <a:pt x="2970" y="4082"/>
                  </a:cubicBezTo>
                  <a:cubicBezTo>
                    <a:pt x="2953" y="4082"/>
                    <a:pt x="2938" y="4086"/>
                    <a:pt x="2925" y="4092"/>
                  </a:cubicBezTo>
                  <a:lnTo>
                    <a:pt x="2674" y="4193"/>
                  </a:lnTo>
                  <a:lnTo>
                    <a:pt x="2435" y="4092"/>
                  </a:lnTo>
                  <a:cubicBezTo>
                    <a:pt x="2417" y="4086"/>
                    <a:pt x="2398" y="4082"/>
                    <a:pt x="2379" y="4082"/>
                  </a:cubicBezTo>
                  <a:cubicBezTo>
                    <a:pt x="2360" y="4082"/>
                    <a:pt x="2341" y="4086"/>
                    <a:pt x="2323" y="4092"/>
                  </a:cubicBezTo>
                  <a:lnTo>
                    <a:pt x="2109" y="4180"/>
                  </a:lnTo>
                  <a:lnTo>
                    <a:pt x="2008" y="4067"/>
                  </a:lnTo>
                  <a:cubicBezTo>
                    <a:pt x="1979" y="4043"/>
                    <a:pt x="1941" y="4031"/>
                    <a:pt x="1904" y="4031"/>
                  </a:cubicBezTo>
                  <a:cubicBezTo>
                    <a:pt x="1862" y="4031"/>
                    <a:pt x="1822" y="4046"/>
                    <a:pt x="1796" y="4079"/>
                  </a:cubicBezTo>
                  <a:cubicBezTo>
                    <a:pt x="1732" y="4129"/>
                    <a:pt x="1745" y="4230"/>
                    <a:pt x="1796" y="4280"/>
                  </a:cubicBezTo>
                  <a:lnTo>
                    <a:pt x="2473" y="4933"/>
                  </a:lnTo>
                  <a:lnTo>
                    <a:pt x="2473" y="6426"/>
                  </a:lnTo>
                  <a:lnTo>
                    <a:pt x="2209" y="6426"/>
                  </a:lnTo>
                  <a:cubicBezTo>
                    <a:pt x="2172" y="5911"/>
                    <a:pt x="1896" y="5448"/>
                    <a:pt x="1469" y="5158"/>
                  </a:cubicBezTo>
                  <a:cubicBezTo>
                    <a:pt x="754" y="4669"/>
                    <a:pt x="327" y="3866"/>
                    <a:pt x="315" y="3000"/>
                  </a:cubicBezTo>
                  <a:cubicBezTo>
                    <a:pt x="302" y="2272"/>
                    <a:pt x="578" y="1594"/>
                    <a:pt x="1093" y="1080"/>
                  </a:cubicBezTo>
                  <a:cubicBezTo>
                    <a:pt x="1597" y="576"/>
                    <a:pt x="2257" y="289"/>
                    <a:pt x="2969" y="289"/>
                  </a:cubicBezTo>
                  <a:cubicBezTo>
                    <a:pt x="2983" y="289"/>
                    <a:pt x="2998" y="289"/>
                    <a:pt x="3012" y="289"/>
                  </a:cubicBezTo>
                  <a:cubicBezTo>
                    <a:pt x="3941" y="302"/>
                    <a:pt x="4782" y="791"/>
                    <a:pt x="5259" y="1582"/>
                  </a:cubicBezTo>
                  <a:cubicBezTo>
                    <a:pt x="5283" y="1631"/>
                    <a:pt x="5334" y="1659"/>
                    <a:pt x="5383" y="1659"/>
                  </a:cubicBezTo>
                  <a:cubicBezTo>
                    <a:pt x="5411" y="1659"/>
                    <a:pt x="5438" y="1650"/>
                    <a:pt x="5460" y="1632"/>
                  </a:cubicBezTo>
                  <a:cubicBezTo>
                    <a:pt x="5535" y="1594"/>
                    <a:pt x="5560" y="1507"/>
                    <a:pt x="5510" y="1432"/>
                  </a:cubicBezTo>
                  <a:cubicBezTo>
                    <a:pt x="5259" y="1005"/>
                    <a:pt x="4895" y="654"/>
                    <a:pt x="4468" y="403"/>
                  </a:cubicBezTo>
                  <a:cubicBezTo>
                    <a:pt x="4029" y="152"/>
                    <a:pt x="3527" y="1"/>
                    <a:pt x="3012" y="1"/>
                  </a:cubicBezTo>
                  <a:cubicBezTo>
                    <a:pt x="2996" y="1"/>
                    <a:pt x="2980" y="1"/>
                    <a:pt x="29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9"/>
            <p:cNvSpPr/>
            <p:nvPr/>
          </p:nvSpPr>
          <p:spPr>
            <a:xfrm>
              <a:off x="3469146" y="2005257"/>
              <a:ext cx="13385" cy="26769"/>
            </a:xfrm>
            <a:custGeom>
              <a:rect b="b" l="l" r="r" t="t"/>
              <a:pathLst>
                <a:path extrusionOk="0" h="604" w="302">
                  <a:moveTo>
                    <a:pt x="151" y="1"/>
                  </a:moveTo>
                  <a:cubicBezTo>
                    <a:pt x="63" y="1"/>
                    <a:pt x="1" y="63"/>
                    <a:pt x="1" y="138"/>
                  </a:cubicBezTo>
                  <a:lnTo>
                    <a:pt x="1" y="465"/>
                  </a:lnTo>
                  <a:cubicBezTo>
                    <a:pt x="1" y="540"/>
                    <a:pt x="63" y="603"/>
                    <a:pt x="151" y="603"/>
                  </a:cubicBezTo>
                  <a:cubicBezTo>
                    <a:pt x="227" y="603"/>
                    <a:pt x="302" y="540"/>
                    <a:pt x="302" y="465"/>
                  </a:cubicBezTo>
                  <a:lnTo>
                    <a:pt x="302" y="138"/>
                  </a:lnTo>
                  <a:cubicBezTo>
                    <a:pt x="302" y="63"/>
                    <a:pt x="227"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9"/>
            <p:cNvSpPr/>
            <p:nvPr/>
          </p:nvSpPr>
          <p:spPr>
            <a:xfrm>
              <a:off x="3378466" y="2029102"/>
              <a:ext cx="21761" cy="25174"/>
            </a:xfrm>
            <a:custGeom>
              <a:rect b="b" l="l" r="r" t="t"/>
              <a:pathLst>
                <a:path extrusionOk="0" h="568" w="491">
                  <a:moveTo>
                    <a:pt x="171" y="1"/>
                  </a:moveTo>
                  <a:cubicBezTo>
                    <a:pt x="144" y="1"/>
                    <a:pt x="116" y="9"/>
                    <a:pt x="89" y="27"/>
                  </a:cubicBezTo>
                  <a:cubicBezTo>
                    <a:pt x="26" y="65"/>
                    <a:pt x="1" y="153"/>
                    <a:pt x="39" y="228"/>
                  </a:cubicBezTo>
                  <a:lnTo>
                    <a:pt x="201" y="504"/>
                  </a:lnTo>
                  <a:cubicBezTo>
                    <a:pt x="227" y="542"/>
                    <a:pt x="277" y="567"/>
                    <a:pt x="327" y="567"/>
                  </a:cubicBezTo>
                  <a:cubicBezTo>
                    <a:pt x="352" y="567"/>
                    <a:pt x="377" y="567"/>
                    <a:pt x="402" y="554"/>
                  </a:cubicBezTo>
                  <a:cubicBezTo>
                    <a:pt x="465" y="517"/>
                    <a:pt x="491" y="417"/>
                    <a:pt x="452" y="353"/>
                  </a:cubicBezTo>
                  <a:lnTo>
                    <a:pt x="290" y="77"/>
                  </a:lnTo>
                  <a:cubicBezTo>
                    <a:pt x="265" y="29"/>
                    <a:pt x="220" y="1"/>
                    <a:pt x="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9"/>
            <p:cNvSpPr/>
            <p:nvPr/>
          </p:nvSpPr>
          <p:spPr>
            <a:xfrm>
              <a:off x="3312295" y="2095139"/>
              <a:ext cx="27301" cy="20299"/>
            </a:xfrm>
            <a:custGeom>
              <a:rect b="b" l="l" r="r" t="t"/>
              <a:pathLst>
                <a:path extrusionOk="0" h="458" w="616">
                  <a:moveTo>
                    <a:pt x="173" y="1"/>
                  </a:moveTo>
                  <a:cubicBezTo>
                    <a:pt x="124" y="1"/>
                    <a:pt x="72" y="26"/>
                    <a:pt x="38" y="68"/>
                  </a:cubicBezTo>
                  <a:cubicBezTo>
                    <a:pt x="1" y="143"/>
                    <a:pt x="26" y="232"/>
                    <a:pt x="101" y="269"/>
                  </a:cubicBezTo>
                  <a:lnTo>
                    <a:pt x="377" y="433"/>
                  </a:lnTo>
                  <a:cubicBezTo>
                    <a:pt x="402" y="445"/>
                    <a:pt x="427" y="458"/>
                    <a:pt x="452" y="458"/>
                  </a:cubicBezTo>
                  <a:cubicBezTo>
                    <a:pt x="503" y="458"/>
                    <a:pt x="553" y="433"/>
                    <a:pt x="578" y="382"/>
                  </a:cubicBezTo>
                  <a:cubicBezTo>
                    <a:pt x="615" y="307"/>
                    <a:pt x="590" y="219"/>
                    <a:pt x="515" y="182"/>
                  </a:cubicBezTo>
                  <a:lnTo>
                    <a:pt x="239" y="18"/>
                  </a:lnTo>
                  <a:cubicBezTo>
                    <a:pt x="219" y="6"/>
                    <a:pt x="196" y="1"/>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9"/>
            <p:cNvSpPr/>
            <p:nvPr/>
          </p:nvSpPr>
          <p:spPr>
            <a:xfrm>
              <a:off x="3612080" y="2268122"/>
              <a:ext cx="27301" cy="20299"/>
            </a:xfrm>
            <a:custGeom>
              <a:rect b="b" l="l" r="r" t="t"/>
              <a:pathLst>
                <a:path extrusionOk="0" h="458" w="616">
                  <a:moveTo>
                    <a:pt x="170" y="0"/>
                  </a:moveTo>
                  <a:cubicBezTo>
                    <a:pt x="118" y="0"/>
                    <a:pt x="64" y="26"/>
                    <a:pt x="39" y="69"/>
                  </a:cubicBezTo>
                  <a:cubicBezTo>
                    <a:pt x="0" y="144"/>
                    <a:pt x="26" y="231"/>
                    <a:pt x="89" y="269"/>
                  </a:cubicBezTo>
                  <a:lnTo>
                    <a:pt x="365" y="432"/>
                  </a:lnTo>
                  <a:cubicBezTo>
                    <a:pt x="390" y="445"/>
                    <a:pt x="415" y="457"/>
                    <a:pt x="440" y="457"/>
                  </a:cubicBezTo>
                  <a:cubicBezTo>
                    <a:pt x="490" y="457"/>
                    <a:pt x="541" y="432"/>
                    <a:pt x="578" y="382"/>
                  </a:cubicBezTo>
                  <a:cubicBezTo>
                    <a:pt x="616" y="307"/>
                    <a:pt x="591" y="219"/>
                    <a:pt x="515" y="181"/>
                  </a:cubicBezTo>
                  <a:lnTo>
                    <a:pt x="239" y="18"/>
                  </a:lnTo>
                  <a:cubicBezTo>
                    <a:pt x="219" y="6"/>
                    <a:pt x="195" y="0"/>
                    <a:pt x="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9"/>
            <p:cNvSpPr/>
            <p:nvPr/>
          </p:nvSpPr>
          <p:spPr>
            <a:xfrm>
              <a:off x="3288938" y="2184888"/>
              <a:ext cx="27301" cy="13429"/>
            </a:xfrm>
            <a:custGeom>
              <a:rect b="b" l="l" r="r" t="t"/>
              <a:pathLst>
                <a:path extrusionOk="0" h="303" w="616">
                  <a:moveTo>
                    <a:pt x="151" y="1"/>
                  </a:moveTo>
                  <a:cubicBezTo>
                    <a:pt x="76" y="1"/>
                    <a:pt x="1" y="76"/>
                    <a:pt x="1" y="151"/>
                  </a:cubicBezTo>
                  <a:cubicBezTo>
                    <a:pt x="1" y="240"/>
                    <a:pt x="76" y="302"/>
                    <a:pt x="151" y="302"/>
                  </a:cubicBezTo>
                  <a:lnTo>
                    <a:pt x="478" y="302"/>
                  </a:lnTo>
                  <a:cubicBezTo>
                    <a:pt x="553" y="302"/>
                    <a:pt x="615" y="240"/>
                    <a:pt x="615" y="151"/>
                  </a:cubicBezTo>
                  <a:cubicBezTo>
                    <a:pt x="615" y="76"/>
                    <a:pt x="553" y="1"/>
                    <a:pt x="4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9"/>
            <p:cNvSpPr/>
            <p:nvPr/>
          </p:nvSpPr>
          <p:spPr>
            <a:xfrm>
              <a:off x="3635437" y="2184888"/>
              <a:ext cx="26725" cy="13429"/>
            </a:xfrm>
            <a:custGeom>
              <a:rect b="b" l="l" r="r" t="t"/>
              <a:pathLst>
                <a:path extrusionOk="0" h="303" w="603">
                  <a:moveTo>
                    <a:pt x="139" y="1"/>
                  </a:moveTo>
                  <a:cubicBezTo>
                    <a:pt x="64" y="1"/>
                    <a:pt x="0" y="76"/>
                    <a:pt x="0" y="151"/>
                  </a:cubicBezTo>
                  <a:cubicBezTo>
                    <a:pt x="0" y="240"/>
                    <a:pt x="64" y="302"/>
                    <a:pt x="139" y="302"/>
                  </a:cubicBezTo>
                  <a:lnTo>
                    <a:pt x="465" y="302"/>
                  </a:lnTo>
                  <a:cubicBezTo>
                    <a:pt x="541" y="302"/>
                    <a:pt x="603" y="240"/>
                    <a:pt x="603" y="151"/>
                  </a:cubicBezTo>
                  <a:cubicBezTo>
                    <a:pt x="603" y="76"/>
                    <a:pt x="541"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9"/>
            <p:cNvSpPr/>
            <p:nvPr/>
          </p:nvSpPr>
          <p:spPr>
            <a:xfrm>
              <a:off x="3312295" y="2268122"/>
              <a:ext cx="27301" cy="20299"/>
            </a:xfrm>
            <a:custGeom>
              <a:rect b="b" l="l" r="r" t="t"/>
              <a:pathLst>
                <a:path extrusionOk="0" h="458" w="616">
                  <a:moveTo>
                    <a:pt x="446" y="0"/>
                  </a:moveTo>
                  <a:cubicBezTo>
                    <a:pt x="421" y="0"/>
                    <a:pt x="397" y="6"/>
                    <a:pt x="377" y="18"/>
                  </a:cubicBezTo>
                  <a:lnTo>
                    <a:pt x="101" y="181"/>
                  </a:lnTo>
                  <a:cubicBezTo>
                    <a:pt x="26" y="219"/>
                    <a:pt x="1" y="307"/>
                    <a:pt x="38" y="382"/>
                  </a:cubicBezTo>
                  <a:cubicBezTo>
                    <a:pt x="76" y="432"/>
                    <a:pt x="126" y="457"/>
                    <a:pt x="176" y="457"/>
                  </a:cubicBezTo>
                  <a:cubicBezTo>
                    <a:pt x="202" y="457"/>
                    <a:pt x="227" y="445"/>
                    <a:pt x="239" y="432"/>
                  </a:cubicBezTo>
                  <a:lnTo>
                    <a:pt x="515" y="269"/>
                  </a:lnTo>
                  <a:cubicBezTo>
                    <a:pt x="590" y="231"/>
                    <a:pt x="615" y="144"/>
                    <a:pt x="578" y="69"/>
                  </a:cubicBezTo>
                  <a:cubicBezTo>
                    <a:pt x="552" y="26"/>
                    <a:pt x="498" y="0"/>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9"/>
            <p:cNvSpPr/>
            <p:nvPr/>
          </p:nvSpPr>
          <p:spPr>
            <a:xfrm>
              <a:off x="3612080" y="2095139"/>
              <a:ext cx="27301" cy="20299"/>
            </a:xfrm>
            <a:custGeom>
              <a:rect b="b" l="l" r="r" t="t"/>
              <a:pathLst>
                <a:path extrusionOk="0" h="458" w="616">
                  <a:moveTo>
                    <a:pt x="439" y="1"/>
                  </a:moveTo>
                  <a:cubicBezTo>
                    <a:pt x="414" y="1"/>
                    <a:pt x="389" y="6"/>
                    <a:pt x="365" y="18"/>
                  </a:cubicBezTo>
                  <a:lnTo>
                    <a:pt x="89" y="182"/>
                  </a:lnTo>
                  <a:cubicBezTo>
                    <a:pt x="26" y="219"/>
                    <a:pt x="0" y="307"/>
                    <a:pt x="39" y="382"/>
                  </a:cubicBezTo>
                  <a:cubicBezTo>
                    <a:pt x="64" y="433"/>
                    <a:pt x="114" y="458"/>
                    <a:pt x="164" y="458"/>
                  </a:cubicBezTo>
                  <a:cubicBezTo>
                    <a:pt x="189" y="458"/>
                    <a:pt x="214" y="445"/>
                    <a:pt x="239" y="433"/>
                  </a:cubicBezTo>
                  <a:lnTo>
                    <a:pt x="515" y="269"/>
                  </a:lnTo>
                  <a:cubicBezTo>
                    <a:pt x="591" y="232"/>
                    <a:pt x="616" y="143"/>
                    <a:pt x="578" y="68"/>
                  </a:cubicBezTo>
                  <a:cubicBezTo>
                    <a:pt x="544" y="26"/>
                    <a:pt x="492"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9"/>
            <p:cNvSpPr/>
            <p:nvPr/>
          </p:nvSpPr>
          <p:spPr>
            <a:xfrm>
              <a:off x="3551494" y="2029102"/>
              <a:ext cx="21672" cy="25174"/>
            </a:xfrm>
            <a:custGeom>
              <a:rect b="b" l="l" r="r" t="t"/>
              <a:pathLst>
                <a:path extrusionOk="0" h="568" w="489">
                  <a:moveTo>
                    <a:pt x="320" y="1"/>
                  </a:moveTo>
                  <a:cubicBezTo>
                    <a:pt x="270" y="1"/>
                    <a:pt x="225" y="29"/>
                    <a:pt x="201" y="77"/>
                  </a:cubicBezTo>
                  <a:lnTo>
                    <a:pt x="37" y="353"/>
                  </a:lnTo>
                  <a:cubicBezTo>
                    <a:pt x="0" y="417"/>
                    <a:pt x="25" y="517"/>
                    <a:pt x="87" y="554"/>
                  </a:cubicBezTo>
                  <a:cubicBezTo>
                    <a:pt x="112" y="567"/>
                    <a:pt x="138" y="567"/>
                    <a:pt x="163" y="567"/>
                  </a:cubicBezTo>
                  <a:cubicBezTo>
                    <a:pt x="213" y="567"/>
                    <a:pt x="263" y="542"/>
                    <a:pt x="288" y="504"/>
                  </a:cubicBezTo>
                  <a:lnTo>
                    <a:pt x="452" y="228"/>
                  </a:lnTo>
                  <a:cubicBezTo>
                    <a:pt x="489" y="153"/>
                    <a:pt x="464" y="65"/>
                    <a:pt x="402" y="27"/>
                  </a:cubicBezTo>
                  <a:cubicBezTo>
                    <a:pt x="375" y="9"/>
                    <a:pt x="347"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5" name="Google Shape;2905;p79"/>
          <p:cNvGrpSpPr/>
          <p:nvPr/>
        </p:nvGrpSpPr>
        <p:grpSpPr>
          <a:xfrm>
            <a:off x="4024697" y="2075904"/>
            <a:ext cx="447189" cy="304833"/>
            <a:chOff x="3955831" y="2075904"/>
            <a:chExt cx="447189" cy="304833"/>
          </a:xfrm>
        </p:grpSpPr>
        <p:sp>
          <p:nvSpPr>
            <p:cNvPr id="2906" name="Google Shape;2906;p79"/>
            <p:cNvSpPr/>
            <p:nvPr/>
          </p:nvSpPr>
          <p:spPr>
            <a:xfrm>
              <a:off x="4162720" y="2288953"/>
              <a:ext cx="205822" cy="56774"/>
            </a:xfrm>
            <a:custGeom>
              <a:rect b="b" l="l" r="r" t="t"/>
              <a:pathLst>
                <a:path extrusionOk="0" h="1281" w="4644">
                  <a:moveTo>
                    <a:pt x="201" y="0"/>
                  </a:moveTo>
                  <a:cubicBezTo>
                    <a:pt x="89" y="0"/>
                    <a:pt x="0" y="88"/>
                    <a:pt x="0" y="201"/>
                  </a:cubicBezTo>
                  <a:lnTo>
                    <a:pt x="0" y="1079"/>
                  </a:lnTo>
                  <a:cubicBezTo>
                    <a:pt x="0" y="1192"/>
                    <a:pt x="89" y="1280"/>
                    <a:pt x="201" y="1280"/>
                  </a:cubicBezTo>
                  <a:lnTo>
                    <a:pt x="2448" y="1280"/>
                  </a:lnTo>
                  <a:cubicBezTo>
                    <a:pt x="2523" y="1280"/>
                    <a:pt x="2586" y="1217"/>
                    <a:pt x="2586" y="1130"/>
                  </a:cubicBezTo>
                  <a:cubicBezTo>
                    <a:pt x="2586" y="1054"/>
                    <a:pt x="2523" y="991"/>
                    <a:pt x="2448" y="991"/>
                  </a:cubicBezTo>
                  <a:lnTo>
                    <a:pt x="302" y="991"/>
                  </a:lnTo>
                  <a:lnTo>
                    <a:pt x="302" y="288"/>
                  </a:lnTo>
                  <a:lnTo>
                    <a:pt x="4343" y="288"/>
                  </a:lnTo>
                  <a:lnTo>
                    <a:pt x="4343" y="991"/>
                  </a:lnTo>
                  <a:lnTo>
                    <a:pt x="3126" y="991"/>
                  </a:lnTo>
                  <a:cubicBezTo>
                    <a:pt x="3037" y="991"/>
                    <a:pt x="2975" y="1054"/>
                    <a:pt x="2975" y="1130"/>
                  </a:cubicBezTo>
                  <a:cubicBezTo>
                    <a:pt x="2975" y="1217"/>
                    <a:pt x="3037" y="1280"/>
                    <a:pt x="3126" y="1280"/>
                  </a:cubicBezTo>
                  <a:lnTo>
                    <a:pt x="4443" y="1280"/>
                  </a:lnTo>
                  <a:cubicBezTo>
                    <a:pt x="4556" y="1280"/>
                    <a:pt x="4644" y="1192"/>
                    <a:pt x="4644" y="1079"/>
                  </a:cubicBezTo>
                  <a:lnTo>
                    <a:pt x="4644" y="201"/>
                  </a:lnTo>
                  <a:cubicBezTo>
                    <a:pt x="4644" y="88"/>
                    <a:pt x="4556" y="0"/>
                    <a:pt x="4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9"/>
            <p:cNvSpPr/>
            <p:nvPr/>
          </p:nvSpPr>
          <p:spPr>
            <a:xfrm>
              <a:off x="4162720" y="2226638"/>
              <a:ext cx="205822" cy="13385"/>
            </a:xfrm>
            <a:custGeom>
              <a:rect b="b" l="l" r="r" t="t"/>
              <a:pathLst>
                <a:path extrusionOk="0" h="302" w="4644">
                  <a:moveTo>
                    <a:pt x="151" y="1"/>
                  </a:moveTo>
                  <a:cubicBezTo>
                    <a:pt x="76" y="1"/>
                    <a:pt x="0" y="76"/>
                    <a:pt x="0" y="151"/>
                  </a:cubicBezTo>
                  <a:cubicBezTo>
                    <a:pt x="0" y="239"/>
                    <a:pt x="76" y="302"/>
                    <a:pt x="151" y="302"/>
                  </a:cubicBezTo>
                  <a:lnTo>
                    <a:pt x="4493" y="302"/>
                  </a:lnTo>
                  <a:cubicBezTo>
                    <a:pt x="4582" y="302"/>
                    <a:pt x="4644" y="239"/>
                    <a:pt x="4644" y="151"/>
                  </a:cubicBezTo>
                  <a:cubicBezTo>
                    <a:pt x="4644" y="76"/>
                    <a:pt x="4582" y="1"/>
                    <a:pt x="4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9"/>
            <p:cNvSpPr/>
            <p:nvPr/>
          </p:nvSpPr>
          <p:spPr>
            <a:xfrm>
              <a:off x="4162720" y="2194373"/>
              <a:ext cx="205822" cy="12808"/>
            </a:xfrm>
            <a:custGeom>
              <a:rect b="b" l="l" r="r" t="t"/>
              <a:pathLst>
                <a:path extrusionOk="0" h="289" w="4644">
                  <a:moveTo>
                    <a:pt x="151" y="1"/>
                  </a:moveTo>
                  <a:cubicBezTo>
                    <a:pt x="76" y="1"/>
                    <a:pt x="0" y="63"/>
                    <a:pt x="0" y="138"/>
                  </a:cubicBezTo>
                  <a:cubicBezTo>
                    <a:pt x="0" y="227"/>
                    <a:pt x="76" y="289"/>
                    <a:pt x="151" y="289"/>
                  </a:cubicBezTo>
                  <a:lnTo>
                    <a:pt x="4493" y="289"/>
                  </a:lnTo>
                  <a:cubicBezTo>
                    <a:pt x="4582" y="289"/>
                    <a:pt x="4644" y="227"/>
                    <a:pt x="4644" y="138"/>
                  </a:cubicBezTo>
                  <a:cubicBezTo>
                    <a:pt x="4644" y="63"/>
                    <a:pt x="4582" y="1"/>
                    <a:pt x="4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9"/>
            <p:cNvSpPr/>
            <p:nvPr/>
          </p:nvSpPr>
          <p:spPr>
            <a:xfrm>
              <a:off x="4162720" y="2161531"/>
              <a:ext cx="101271" cy="13385"/>
            </a:xfrm>
            <a:custGeom>
              <a:rect b="b" l="l" r="r" t="t"/>
              <a:pathLst>
                <a:path extrusionOk="0" h="302" w="2285">
                  <a:moveTo>
                    <a:pt x="151" y="1"/>
                  </a:moveTo>
                  <a:cubicBezTo>
                    <a:pt x="76" y="1"/>
                    <a:pt x="0" y="64"/>
                    <a:pt x="0" y="151"/>
                  </a:cubicBezTo>
                  <a:cubicBezTo>
                    <a:pt x="0" y="227"/>
                    <a:pt x="76" y="302"/>
                    <a:pt x="151" y="302"/>
                  </a:cubicBezTo>
                  <a:lnTo>
                    <a:pt x="2134" y="302"/>
                  </a:lnTo>
                  <a:cubicBezTo>
                    <a:pt x="2222" y="302"/>
                    <a:pt x="2284" y="227"/>
                    <a:pt x="2284" y="151"/>
                  </a:cubicBezTo>
                  <a:cubicBezTo>
                    <a:pt x="2284" y="64"/>
                    <a:pt x="2222" y="1"/>
                    <a:pt x="2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9"/>
            <p:cNvSpPr/>
            <p:nvPr/>
          </p:nvSpPr>
          <p:spPr>
            <a:xfrm>
              <a:off x="3990313" y="2161531"/>
              <a:ext cx="148561" cy="184194"/>
            </a:xfrm>
            <a:custGeom>
              <a:rect b="b" l="l" r="r" t="t"/>
              <a:pathLst>
                <a:path extrusionOk="0" h="4156" w="3352">
                  <a:moveTo>
                    <a:pt x="1670" y="767"/>
                  </a:moveTo>
                  <a:cubicBezTo>
                    <a:pt x="1832" y="767"/>
                    <a:pt x="1983" y="817"/>
                    <a:pt x="2108" y="929"/>
                  </a:cubicBezTo>
                  <a:cubicBezTo>
                    <a:pt x="2197" y="993"/>
                    <a:pt x="2259" y="1068"/>
                    <a:pt x="2309" y="1168"/>
                  </a:cubicBezTo>
                  <a:cubicBezTo>
                    <a:pt x="2359" y="1269"/>
                    <a:pt x="2372" y="1381"/>
                    <a:pt x="2372" y="1507"/>
                  </a:cubicBezTo>
                  <a:lnTo>
                    <a:pt x="2372" y="1746"/>
                  </a:lnTo>
                  <a:cubicBezTo>
                    <a:pt x="2222" y="1708"/>
                    <a:pt x="1971" y="1595"/>
                    <a:pt x="1795" y="1319"/>
                  </a:cubicBezTo>
                  <a:cubicBezTo>
                    <a:pt x="1770" y="1269"/>
                    <a:pt x="1720" y="1244"/>
                    <a:pt x="1670" y="1244"/>
                  </a:cubicBezTo>
                  <a:cubicBezTo>
                    <a:pt x="1619" y="1244"/>
                    <a:pt x="1569" y="1269"/>
                    <a:pt x="1544" y="1319"/>
                  </a:cubicBezTo>
                  <a:cubicBezTo>
                    <a:pt x="1381" y="1595"/>
                    <a:pt x="1130" y="1708"/>
                    <a:pt x="967" y="1746"/>
                  </a:cubicBezTo>
                  <a:lnTo>
                    <a:pt x="967" y="1507"/>
                  </a:lnTo>
                  <a:cubicBezTo>
                    <a:pt x="967" y="1381"/>
                    <a:pt x="992" y="1269"/>
                    <a:pt x="1042" y="1168"/>
                  </a:cubicBezTo>
                  <a:cubicBezTo>
                    <a:pt x="1079" y="1068"/>
                    <a:pt x="1155" y="993"/>
                    <a:pt x="1230" y="929"/>
                  </a:cubicBezTo>
                  <a:cubicBezTo>
                    <a:pt x="1355" y="817"/>
                    <a:pt x="1519" y="767"/>
                    <a:pt x="1670" y="767"/>
                  </a:cubicBezTo>
                  <a:close/>
                  <a:moveTo>
                    <a:pt x="1670" y="1645"/>
                  </a:moveTo>
                  <a:cubicBezTo>
                    <a:pt x="1870" y="1871"/>
                    <a:pt x="2096" y="1972"/>
                    <a:pt x="2259" y="2022"/>
                  </a:cubicBezTo>
                  <a:cubicBezTo>
                    <a:pt x="2184" y="2273"/>
                    <a:pt x="1946" y="2461"/>
                    <a:pt x="1670" y="2461"/>
                  </a:cubicBezTo>
                  <a:cubicBezTo>
                    <a:pt x="1394" y="2461"/>
                    <a:pt x="1155" y="2273"/>
                    <a:pt x="1079" y="2022"/>
                  </a:cubicBezTo>
                  <a:cubicBezTo>
                    <a:pt x="1255" y="1972"/>
                    <a:pt x="1481" y="1871"/>
                    <a:pt x="1670" y="1645"/>
                  </a:cubicBezTo>
                  <a:close/>
                  <a:moveTo>
                    <a:pt x="967" y="2423"/>
                  </a:moveTo>
                  <a:cubicBezTo>
                    <a:pt x="1042" y="2511"/>
                    <a:pt x="1143" y="2586"/>
                    <a:pt x="1255" y="2649"/>
                  </a:cubicBezTo>
                  <a:lnTo>
                    <a:pt x="1255" y="2825"/>
                  </a:lnTo>
                  <a:cubicBezTo>
                    <a:pt x="1180" y="2862"/>
                    <a:pt x="1118" y="2900"/>
                    <a:pt x="1054" y="2950"/>
                  </a:cubicBezTo>
                  <a:cubicBezTo>
                    <a:pt x="992" y="2850"/>
                    <a:pt x="967" y="2737"/>
                    <a:pt x="967" y="2611"/>
                  </a:cubicBezTo>
                  <a:lnTo>
                    <a:pt x="967" y="2423"/>
                  </a:lnTo>
                  <a:close/>
                  <a:moveTo>
                    <a:pt x="2372" y="2423"/>
                  </a:moveTo>
                  <a:lnTo>
                    <a:pt x="2372" y="2611"/>
                  </a:lnTo>
                  <a:cubicBezTo>
                    <a:pt x="2372" y="2737"/>
                    <a:pt x="2347" y="2850"/>
                    <a:pt x="2297" y="2950"/>
                  </a:cubicBezTo>
                  <a:cubicBezTo>
                    <a:pt x="2234" y="2900"/>
                    <a:pt x="2172" y="2862"/>
                    <a:pt x="2096" y="2825"/>
                  </a:cubicBezTo>
                  <a:lnTo>
                    <a:pt x="2096" y="2649"/>
                  </a:lnTo>
                  <a:cubicBezTo>
                    <a:pt x="2197" y="2586"/>
                    <a:pt x="2297" y="2511"/>
                    <a:pt x="2372" y="2423"/>
                  </a:cubicBezTo>
                  <a:close/>
                  <a:moveTo>
                    <a:pt x="1795" y="2737"/>
                  </a:moveTo>
                  <a:lnTo>
                    <a:pt x="1795" y="2912"/>
                  </a:lnTo>
                  <a:cubicBezTo>
                    <a:pt x="1795" y="2988"/>
                    <a:pt x="1745" y="3038"/>
                    <a:pt x="1670" y="3038"/>
                  </a:cubicBezTo>
                  <a:cubicBezTo>
                    <a:pt x="1606" y="3038"/>
                    <a:pt x="1544" y="2988"/>
                    <a:pt x="1544" y="2912"/>
                  </a:cubicBezTo>
                  <a:lnTo>
                    <a:pt x="1544" y="2737"/>
                  </a:lnTo>
                  <a:cubicBezTo>
                    <a:pt x="1594" y="2750"/>
                    <a:pt x="1632" y="2750"/>
                    <a:pt x="1670" y="2750"/>
                  </a:cubicBezTo>
                  <a:cubicBezTo>
                    <a:pt x="1720" y="2750"/>
                    <a:pt x="1757" y="2750"/>
                    <a:pt x="1795" y="2737"/>
                  </a:cubicBezTo>
                  <a:close/>
                  <a:moveTo>
                    <a:pt x="2033" y="3126"/>
                  </a:moveTo>
                  <a:cubicBezTo>
                    <a:pt x="2259" y="3252"/>
                    <a:pt x="2410" y="3490"/>
                    <a:pt x="2410" y="3766"/>
                  </a:cubicBezTo>
                  <a:lnTo>
                    <a:pt x="2410" y="3866"/>
                  </a:lnTo>
                  <a:lnTo>
                    <a:pt x="929" y="3866"/>
                  </a:lnTo>
                  <a:lnTo>
                    <a:pt x="929" y="3766"/>
                  </a:lnTo>
                  <a:cubicBezTo>
                    <a:pt x="929" y="3490"/>
                    <a:pt x="1079" y="3252"/>
                    <a:pt x="1305" y="3126"/>
                  </a:cubicBezTo>
                  <a:cubicBezTo>
                    <a:pt x="1381" y="3252"/>
                    <a:pt x="1519" y="3339"/>
                    <a:pt x="1670" y="3339"/>
                  </a:cubicBezTo>
                  <a:cubicBezTo>
                    <a:pt x="1832" y="3339"/>
                    <a:pt x="1958" y="3252"/>
                    <a:pt x="2033" y="3126"/>
                  </a:cubicBezTo>
                  <a:close/>
                  <a:moveTo>
                    <a:pt x="3050" y="302"/>
                  </a:moveTo>
                  <a:lnTo>
                    <a:pt x="3050" y="3854"/>
                  </a:lnTo>
                  <a:lnTo>
                    <a:pt x="3050" y="3866"/>
                  </a:lnTo>
                  <a:lnTo>
                    <a:pt x="2711" y="3866"/>
                  </a:lnTo>
                  <a:lnTo>
                    <a:pt x="2711" y="3766"/>
                  </a:lnTo>
                  <a:cubicBezTo>
                    <a:pt x="2711" y="3540"/>
                    <a:pt x="2636" y="3339"/>
                    <a:pt x="2510" y="3163"/>
                  </a:cubicBezTo>
                  <a:cubicBezTo>
                    <a:pt x="2610" y="3001"/>
                    <a:pt x="2674" y="2825"/>
                    <a:pt x="2674" y="2611"/>
                  </a:cubicBezTo>
                  <a:lnTo>
                    <a:pt x="2674" y="1507"/>
                  </a:lnTo>
                  <a:cubicBezTo>
                    <a:pt x="2674" y="1331"/>
                    <a:pt x="2636" y="1180"/>
                    <a:pt x="2573" y="1043"/>
                  </a:cubicBezTo>
                  <a:cubicBezTo>
                    <a:pt x="2510" y="904"/>
                    <a:pt x="2423" y="792"/>
                    <a:pt x="2297" y="692"/>
                  </a:cubicBezTo>
                  <a:cubicBezTo>
                    <a:pt x="2115" y="547"/>
                    <a:pt x="1892" y="475"/>
                    <a:pt x="1669" y="475"/>
                  </a:cubicBezTo>
                  <a:cubicBezTo>
                    <a:pt x="1447" y="475"/>
                    <a:pt x="1224" y="547"/>
                    <a:pt x="1042" y="692"/>
                  </a:cubicBezTo>
                  <a:cubicBezTo>
                    <a:pt x="929" y="792"/>
                    <a:pt x="841" y="904"/>
                    <a:pt x="766" y="1043"/>
                  </a:cubicBezTo>
                  <a:cubicBezTo>
                    <a:pt x="703" y="1180"/>
                    <a:pt x="678" y="1331"/>
                    <a:pt x="678" y="1507"/>
                  </a:cubicBezTo>
                  <a:lnTo>
                    <a:pt x="678" y="2611"/>
                  </a:lnTo>
                  <a:cubicBezTo>
                    <a:pt x="678" y="2825"/>
                    <a:pt x="728" y="3001"/>
                    <a:pt x="841" y="3163"/>
                  </a:cubicBezTo>
                  <a:cubicBezTo>
                    <a:pt x="716" y="3339"/>
                    <a:pt x="641" y="3540"/>
                    <a:pt x="641" y="3766"/>
                  </a:cubicBezTo>
                  <a:lnTo>
                    <a:pt x="641" y="3866"/>
                  </a:lnTo>
                  <a:lnTo>
                    <a:pt x="301" y="3866"/>
                  </a:lnTo>
                  <a:cubicBezTo>
                    <a:pt x="289" y="3866"/>
                    <a:pt x="289" y="3866"/>
                    <a:pt x="289" y="3854"/>
                  </a:cubicBezTo>
                  <a:lnTo>
                    <a:pt x="289" y="302"/>
                  </a:lnTo>
                  <a:close/>
                  <a:moveTo>
                    <a:pt x="301" y="1"/>
                  </a:moveTo>
                  <a:cubicBezTo>
                    <a:pt x="126" y="1"/>
                    <a:pt x="0" y="139"/>
                    <a:pt x="0" y="302"/>
                  </a:cubicBezTo>
                  <a:lnTo>
                    <a:pt x="0" y="3854"/>
                  </a:lnTo>
                  <a:cubicBezTo>
                    <a:pt x="0" y="4030"/>
                    <a:pt x="126" y="4155"/>
                    <a:pt x="301" y="4155"/>
                  </a:cubicBezTo>
                  <a:lnTo>
                    <a:pt x="3050" y="4155"/>
                  </a:lnTo>
                  <a:cubicBezTo>
                    <a:pt x="3213" y="4155"/>
                    <a:pt x="3351" y="4030"/>
                    <a:pt x="3351" y="3854"/>
                  </a:cubicBezTo>
                  <a:lnTo>
                    <a:pt x="3351" y="302"/>
                  </a:lnTo>
                  <a:cubicBezTo>
                    <a:pt x="3351" y="139"/>
                    <a:pt x="3213" y="1"/>
                    <a:pt x="30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9"/>
            <p:cNvSpPr/>
            <p:nvPr/>
          </p:nvSpPr>
          <p:spPr>
            <a:xfrm>
              <a:off x="3955831" y="2075904"/>
              <a:ext cx="447189" cy="304833"/>
            </a:xfrm>
            <a:custGeom>
              <a:rect b="b" l="l" r="r" t="t"/>
              <a:pathLst>
                <a:path extrusionOk="0" h="6878" w="10090">
                  <a:moveTo>
                    <a:pt x="9789" y="1444"/>
                  </a:moveTo>
                  <a:lnTo>
                    <a:pt x="9789" y="6451"/>
                  </a:lnTo>
                  <a:cubicBezTo>
                    <a:pt x="9789" y="6526"/>
                    <a:pt x="9726" y="6589"/>
                    <a:pt x="9651" y="6589"/>
                  </a:cubicBezTo>
                  <a:lnTo>
                    <a:pt x="440" y="6589"/>
                  </a:lnTo>
                  <a:cubicBezTo>
                    <a:pt x="364" y="6589"/>
                    <a:pt x="301" y="6526"/>
                    <a:pt x="301" y="6451"/>
                  </a:cubicBezTo>
                  <a:lnTo>
                    <a:pt x="301" y="1444"/>
                  </a:lnTo>
                  <a:close/>
                  <a:moveTo>
                    <a:pt x="440" y="0"/>
                  </a:moveTo>
                  <a:cubicBezTo>
                    <a:pt x="201" y="0"/>
                    <a:pt x="0" y="201"/>
                    <a:pt x="0" y="440"/>
                  </a:cubicBezTo>
                  <a:lnTo>
                    <a:pt x="0" y="6451"/>
                  </a:lnTo>
                  <a:cubicBezTo>
                    <a:pt x="0" y="6690"/>
                    <a:pt x="201" y="6877"/>
                    <a:pt x="440" y="6877"/>
                  </a:cubicBezTo>
                  <a:lnTo>
                    <a:pt x="9651" y="6877"/>
                  </a:lnTo>
                  <a:cubicBezTo>
                    <a:pt x="9889" y="6877"/>
                    <a:pt x="10090" y="6690"/>
                    <a:pt x="10090" y="6451"/>
                  </a:cubicBezTo>
                  <a:lnTo>
                    <a:pt x="10090" y="440"/>
                  </a:lnTo>
                  <a:cubicBezTo>
                    <a:pt x="10090" y="201"/>
                    <a:pt x="9889" y="0"/>
                    <a:pt x="9651" y="0"/>
                  </a:cubicBezTo>
                  <a:lnTo>
                    <a:pt x="2359" y="0"/>
                  </a:lnTo>
                  <a:cubicBezTo>
                    <a:pt x="2284" y="0"/>
                    <a:pt x="2222" y="75"/>
                    <a:pt x="2222" y="151"/>
                  </a:cubicBezTo>
                  <a:cubicBezTo>
                    <a:pt x="2222" y="239"/>
                    <a:pt x="2284" y="301"/>
                    <a:pt x="2359" y="301"/>
                  </a:cubicBezTo>
                  <a:lnTo>
                    <a:pt x="9651" y="301"/>
                  </a:lnTo>
                  <a:cubicBezTo>
                    <a:pt x="9726" y="301"/>
                    <a:pt x="9789" y="365"/>
                    <a:pt x="9789" y="440"/>
                  </a:cubicBezTo>
                  <a:lnTo>
                    <a:pt x="9789" y="1143"/>
                  </a:lnTo>
                  <a:lnTo>
                    <a:pt x="301" y="1143"/>
                  </a:lnTo>
                  <a:lnTo>
                    <a:pt x="301" y="440"/>
                  </a:lnTo>
                  <a:cubicBezTo>
                    <a:pt x="301" y="365"/>
                    <a:pt x="364" y="301"/>
                    <a:pt x="440" y="301"/>
                  </a:cubicBezTo>
                  <a:lnTo>
                    <a:pt x="1682" y="301"/>
                  </a:lnTo>
                  <a:cubicBezTo>
                    <a:pt x="1757" y="301"/>
                    <a:pt x="1832" y="239"/>
                    <a:pt x="1832" y="151"/>
                  </a:cubicBezTo>
                  <a:cubicBezTo>
                    <a:pt x="1832" y="75"/>
                    <a:pt x="1757" y="0"/>
                    <a:pt x="1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2" name="Google Shape;2912;p79"/>
          <p:cNvSpPr/>
          <p:nvPr/>
        </p:nvSpPr>
        <p:spPr>
          <a:xfrm>
            <a:off x="4734416" y="2005257"/>
            <a:ext cx="308689" cy="446657"/>
          </a:xfrm>
          <a:custGeom>
            <a:rect b="b" l="l" r="r" t="t"/>
            <a:pathLst>
              <a:path extrusionOk="0" h="10078" w="6965">
                <a:moveTo>
                  <a:pt x="6011" y="289"/>
                </a:moveTo>
                <a:cubicBezTo>
                  <a:pt x="6150" y="289"/>
                  <a:pt x="6275" y="428"/>
                  <a:pt x="6287" y="590"/>
                </a:cubicBezTo>
                <a:lnTo>
                  <a:pt x="6614" y="3753"/>
                </a:lnTo>
                <a:cubicBezTo>
                  <a:pt x="6627" y="3853"/>
                  <a:pt x="6588" y="3953"/>
                  <a:pt x="6526" y="4029"/>
                </a:cubicBezTo>
                <a:cubicBezTo>
                  <a:pt x="6476" y="4079"/>
                  <a:pt x="6413" y="4104"/>
                  <a:pt x="6337" y="4104"/>
                </a:cubicBezTo>
                <a:lnTo>
                  <a:pt x="2648" y="4104"/>
                </a:lnTo>
                <a:cubicBezTo>
                  <a:pt x="2586" y="4104"/>
                  <a:pt x="2522" y="4079"/>
                  <a:pt x="2472" y="4029"/>
                </a:cubicBezTo>
                <a:cubicBezTo>
                  <a:pt x="2410" y="3967"/>
                  <a:pt x="2385" y="3891"/>
                  <a:pt x="2372" y="3803"/>
                </a:cubicBezTo>
                <a:lnTo>
                  <a:pt x="3953" y="3803"/>
                </a:lnTo>
                <a:cubicBezTo>
                  <a:pt x="4117" y="3803"/>
                  <a:pt x="4254" y="3677"/>
                  <a:pt x="4254" y="3515"/>
                </a:cubicBezTo>
                <a:lnTo>
                  <a:pt x="4254" y="3125"/>
                </a:lnTo>
                <a:cubicBezTo>
                  <a:pt x="4254" y="2963"/>
                  <a:pt x="4117" y="2824"/>
                  <a:pt x="3953" y="2824"/>
                </a:cubicBezTo>
                <a:lnTo>
                  <a:pt x="2472" y="2824"/>
                </a:lnTo>
                <a:lnTo>
                  <a:pt x="2711" y="590"/>
                </a:lnTo>
                <a:cubicBezTo>
                  <a:pt x="2723" y="428"/>
                  <a:pt x="2837" y="289"/>
                  <a:pt x="2987" y="289"/>
                </a:cubicBezTo>
                <a:close/>
                <a:moveTo>
                  <a:pt x="2084" y="3803"/>
                </a:moveTo>
                <a:cubicBezTo>
                  <a:pt x="2084" y="3967"/>
                  <a:pt x="2146" y="4117"/>
                  <a:pt x="2259" y="4230"/>
                </a:cubicBezTo>
                <a:cubicBezTo>
                  <a:pt x="2360" y="4343"/>
                  <a:pt x="2497" y="4405"/>
                  <a:pt x="2648" y="4405"/>
                </a:cubicBezTo>
                <a:lnTo>
                  <a:pt x="2837" y="4405"/>
                </a:lnTo>
                <a:lnTo>
                  <a:pt x="2837" y="5259"/>
                </a:lnTo>
                <a:lnTo>
                  <a:pt x="1242" y="5259"/>
                </a:lnTo>
                <a:cubicBezTo>
                  <a:pt x="1055" y="5259"/>
                  <a:pt x="904" y="5108"/>
                  <a:pt x="904" y="4920"/>
                </a:cubicBezTo>
                <a:lnTo>
                  <a:pt x="904" y="3803"/>
                </a:lnTo>
                <a:close/>
                <a:moveTo>
                  <a:pt x="3476" y="4405"/>
                </a:moveTo>
                <a:lnTo>
                  <a:pt x="3476" y="5259"/>
                </a:lnTo>
                <a:lnTo>
                  <a:pt x="3138" y="5259"/>
                </a:lnTo>
                <a:lnTo>
                  <a:pt x="3138" y="4405"/>
                </a:lnTo>
                <a:close/>
                <a:moveTo>
                  <a:pt x="5221" y="4405"/>
                </a:moveTo>
                <a:lnTo>
                  <a:pt x="5221" y="5259"/>
                </a:lnTo>
                <a:lnTo>
                  <a:pt x="3777" y="5259"/>
                </a:lnTo>
                <a:lnTo>
                  <a:pt x="3777" y="4405"/>
                </a:lnTo>
                <a:close/>
                <a:moveTo>
                  <a:pt x="5861" y="4405"/>
                </a:moveTo>
                <a:lnTo>
                  <a:pt x="5861" y="5259"/>
                </a:lnTo>
                <a:lnTo>
                  <a:pt x="5509" y="5259"/>
                </a:lnTo>
                <a:lnTo>
                  <a:pt x="5509" y="4405"/>
                </a:lnTo>
                <a:close/>
                <a:moveTo>
                  <a:pt x="6526" y="5548"/>
                </a:moveTo>
                <a:cubicBezTo>
                  <a:pt x="6602" y="5548"/>
                  <a:pt x="6677" y="5623"/>
                  <a:pt x="6677" y="5698"/>
                </a:cubicBezTo>
                <a:lnTo>
                  <a:pt x="6677" y="6338"/>
                </a:lnTo>
                <a:cubicBezTo>
                  <a:pt x="6677" y="6413"/>
                  <a:pt x="6602" y="6476"/>
                  <a:pt x="6526" y="6476"/>
                </a:cubicBezTo>
                <a:lnTo>
                  <a:pt x="2472" y="6476"/>
                </a:lnTo>
                <a:cubicBezTo>
                  <a:pt x="2385" y="6476"/>
                  <a:pt x="2322" y="6413"/>
                  <a:pt x="2322" y="6338"/>
                </a:cubicBezTo>
                <a:lnTo>
                  <a:pt x="2322" y="5698"/>
                </a:lnTo>
                <a:cubicBezTo>
                  <a:pt x="2322" y="5623"/>
                  <a:pt x="2385" y="5548"/>
                  <a:pt x="2472" y="5548"/>
                </a:cubicBezTo>
                <a:close/>
                <a:moveTo>
                  <a:pt x="5559" y="6778"/>
                </a:moveTo>
                <a:lnTo>
                  <a:pt x="5648" y="7568"/>
                </a:lnTo>
                <a:lnTo>
                  <a:pt x="3339" y="7568"/>
                </a:lnTo>
                <a:lnTo>
                  <a:pt x="3439" y="6778"/>
                </a:lnTo>
                <a:close/>
                <a:moveTo>
                  <a:pt x="2987" y="1"/>
                </a:moveTo>
                <a:cubicBezTo>
                  <a:pt x="2686" y="1"/>
                  <a:pt x="2435" y="252"/>
                  <a:pt x="2422" y="565"/>
                </a:cubicBezTo>
                <a:lnTo>
                  <a:pt x="2184" y="2824"/>
                </a:lnTo>
                <a:lnTo>
                  <a:pt x="1431" y="2824"/>
                </a:lnTo>
                <a:cubicBezTo>
                  <a:pt x="1356" y="2824"/>
                  <a:pt x="1281" y="2887"/>
                  <a:pt x="1281" y="2975"/>
                </a:cubicBezTo>
                <a:cubicBezTo>
                  <a:pt x="1281" y="3050"/>
                  <a:pt x="1356" y="3113"/>
                  <a:pt x="1431" y="3113"/>
                </a:cubicBezTo>
                <a:lnTo>
                  <a:pt x="3953" y="3113"/>
                </a:lnTo>
                <a:lnTo>
                  <a:pt x="3966" y="3125"/>
                </a:lnTo>
                <a:lnTo>
                  <a:pt x="3966" y="3515"/>
                </a:lnTo>
                <a:lnTo>
                  <a:pt x="302" y="3515"/>
                </a:lnTo>
                <a:lnTo>
                  <a:pt x="302" y="3125"/>
                </a:lnTo>
                <a:lnTo>
                  <a:pt x="302" y="3113"/>
                </a:lnTo>
                <a:lnTo>
                  <a:pt x="753" y="3113"/>
                </a:lnTo>
                <a:cubicBezTo>
                  <a:pt x="829" y="3113"/>
                  <a:pt x="904" y="3050"/>
                  <a:pt x="904" y="2975"/>
                </a:cubicBezTo>
                <a:cubicBezTo>
                  <a:pt x="904" y="2887"/>
                  <a:pt x="829" y="2824"/>
                  <a:pt x="753" y="2824"/>
                </a:cubicBezTo>
                <a:lnTo>
                  <a:pt x="302" y="2824"/>
                </a:lnTo>
                <a:cubicBezTo>
                  <a:pt x="138" y="2824"/>
                  <a:pt x="0" y="2963"/>
                  <a:pt x="0" y="3125"/>
                </a:cubicBezTo>
                <a:lnTo>
                  <a:pt x="0" y="3515"/>
                </a:lnTo>
                <a:cubicBezTo>
                  <a:pt x="0" y="3677"/>
                  <a:pt x="138" y="3803"/>
                  <a:pt x="302" y="3803"/>
                </a:cubicBezTo>
                <a:lnTo>
                  <a:pt x="603" y="3803"/>
                </a:lnTo>
                <a:lnTo>
                  <a:pt x="603" y="4920"/>
                </a:lnTo>
                <a:cubicBezTo>
                  <a:pt x="603" y="5272"/>
                  <a:pt x="891" y="5548"/>
                  <a:pt x="1242" y="5548"/>
                </a:cubicBezTo>
                <a:lnTo>
                  <a:pt x="2046" y="5548"/>
                </a:lnTo>
                <a:cubicBezTo>
                  <a:pt x="2033" y="5598"/>
                  <a:pt x="2020" y="5648"/>
                  <a:pt x="2020" y="5698"/>
                </a:cubicBezTo>
                <a:lnTo>
                  <a:pt x="2020" y="6338"/>
                </a:lnTo>
                <a:cubicBezTo>
                  <a:pt x="2020" y="6564"/>
                  <a:pt x="2196" y="6753"/>
                  <a:pt x="2422" y="6778"/>
                </a:cubicBezTo>
                <a:lnTo>
                  <a:pt x="2096" y="9513"/>
                </a:lnTo>
                <a:cubicBezTo>
                  <a:pt x="2084" y="9651"/>
                  <a:pt x="2109" y="9776"/>
                  <a:pt x="2196" y="9890"/>
                </a:cubicBezTo>
                <a:cubicBezTo>
                  <a:pt x="2284" y="9990"/>
                  <a:pt x="2397" y="10053"/>
                  <a:pt x="2535" y="10078"/>
                </a:cubicBezTo>
                <a:lnTo>
                  <a:pt x="2598" y="10078"/>
                </a:lnTo>
                <a:cubicBezTo>
                  <a:pt x="2849" y="10078"/>
                  <a:pt x="3063" y="9890"/>
                  <a:pt x="3088" y="9639"/>
                </a:cubicBezTo>
                <a:lnTo>
                  <a:pt x="3225" y="8471"/>
                </a:lnTo>
                <a:lnTo>
                  <a:pt x="5760" y="8471"/>
                </a:lnTo>
                <a:lnTo>
                  <a:pt x="5899" y="9639"/>
                </a:lnTo>
                <a:cubicBezTo>
                  <a:pt x="5936" y="9890"/>
                  <a:pt x="6150" y="10078"/>
                  <a:pt x="6401" y="10078"/>
                </a:cubicBezTo>
                <a:lnTo>
                  <a:pt x="6463" y="10078"/>
                </a:lnTo>
                <a:cubicBezTo>
                  <a:pt x="6739" y="10041"/>
                  <a:pt x="6928" y="9790"/>
                  <a:pt x="6903" y="9513"/>
                </a:cubicBezTo>
                <a:lnTo>
                  <a:pt x="6802" y="8747"/>
                </a:lnTo>
                <a:cubicBezTo>
                  <a:pt x="6791" y="8669"/>
                  <a:pt x="6739" y="8620"/>
                  <a:pt x="6664" y="8620"/>
                </a:cubicBezTo>
                <a:cubicBezTo>
                  <a:pt x="6656" y="8620"/>
                  <a:pt x="6647" y="8621"/>
                  <a:pt x="6639" y="8622"/>
                </a:cubicBezTo>
                <a:cubicBezTo>
                  <a:pt x="6563" y="8622"/>
                  <a:pt x="6501" y="8697"/>
                  <a:pt x="6513" y="8786"/>
                </a:cubicBezTo>
                <a:lnTo>
                  <a:pt x="6602" y="9551"/>
                </a:lnTo>
                <a:cubicBezTo>
                  <a:pt x="6614" y="9664"/>
                  <a:pt x="6538" y="9764"/>
                  <a:pt x="6426" y="9776"/>
                </a:cubicBezTo>
                <a:cubicBezTo>
                  <a:pt x="6413" y="9776"/>
                  <a:pt x="6413" y="9790"/>
                  <a:pt x="6401" y="9790"/>
                </a:cubicBezTo>
                <a:cubicBezTo>
                  <a:pt x="6300" y="9790"/>
                  <a:pt x="6212" y="9701"/>
                  <a:pt x="6200" y="9601"/>
                </a:cubicBezTo>
                <a:lnTo>
                  <a:pt x="6036" y="8309"/>
                </a:lnTo>
                <a:cubicBezTo>
                  <a:pt x="6024" y="8233"/>
                  <a:pt x="5961" y="8170"/>
                  <a:pt x="5886" y="8170"/>
                </a:cubicBezTo>
                <a:lnTo>
                  <a:pt x="3100" y="8170"/>
                </a:lnTo>
                <a:cubicBezTo>
                  <a:pt x="3024" y="8170"/>
                  <a:pt x="2962" y="8233"/>
                  <a:pt x="2949" y="8309"/>
                </a:cubicBezTo>
                <a:lnTo>
                  <a:pt x="2798" y="9601"/>
                </a:lnTo>
                <a:cubicBezTo>
                  <a:pt x="2786" y="9701"/>
                  <a:pt x="2698" y="9790"/>
                  <a:pt x="2598" y="9790"/>
                </a:cubicBezTo>
                <a:cubicBezTo>
                  <a:pt x="2586" y="9790"/>
                  <a:pt x="2573" y="9776"/>
                  <a:pt x="2573" y="9776"/>
                </a:cubicBezTo>
                <a:cubicBezTo>
                  <a:pt x="2510" y="9776"/>
                  <a:pt x="2460" y="9751"/>
                  <a:pt x="2422" y="9701"/>
                </a:cubicBezTo>
                <a:cubicBezTo>
                  <a:pt x="2397" y="9664"/>
                  <a:pt x="2385" y="9601"/>
                  <a:pt x="2385" y="9551"/>
                </a:cubicBezTo>
                <a:lnTo>
                  <a:pt x="2723" y="6778"/>
                </a:lnTo>
                <a:lnTo>
                  <a:pt x="3138" y="6778"/>
                </a:lnTo>
                <a:lnTo>
                  <a:pt x="3024" y="7693"/>
                </a:lnTo>
                <a:cubicBezTo>
                  <a:pt x="3024" y="7743"/>
                  <a:pt x="3037" y="7782"/>
                  <a:pt x="3063" y="7819"/>
                </a:cubicBezTo>
                <a:cubicBezTo>
                  <a:pt x="3088" y="7844"/>
                  <a:pt x="3138" y="7869"/>
                  <a:pt x="3175" y="7869"/>
                </a:cubicBezTo>
                <a:lnTo>
                  <a:pt x="5810" y="7869"/>
                </a:lnTo>
                <a:cubicBezTo>
                  <a:pt x="5861" y="7869"/>
                  <a:pt x="5899" y="7844"/>
                  <a:pt x="5924" y="7819"/>
                </a:cubicBezTo>
                <a:cubicBezTo>
                  <a:pt x="5949" y="7782"/>
                  <a:pt x="5974" y="7743"/>
                  <a:pt x="5961" y="7693"/>
                </a:cubicBezTo>
                <a:lnTo>
                  <a:pt x="5849" y="6778"/>
                </a:lnTo>
                <a:lnTo>
                  <a:pt x="6275" y="6778"/>
                </a:lnTo>
                <a:lnTo>
                  <a:pt x="6426" y="8095"/>
                </a:lnTo>
                <a:cubicBezTo>
                  <a:pt x="6438" y="8183"/>
                  <a:pt x="6513" y="8233"/>
                  <a:pt x="6588" y="8233"/>
                </a:cubicBezTo>
                <a:cubicBezTo>
                  <a:pt x="6677" y="8220"/>
                  <a:pt x="6727" y="8145"/>
                  <a:pt x="6727" y="8058"/>
                </a:cubicBezTo>
                <a:lnTo>
                  <a:pt x="6563" y="6778"/>
                </a:lnTo>
                <a:cubicBezTo>
                  <a:pt x="6789" y="6753"/>
                  <a:pt x="6965" y="6564"/>
                  <a:pt x="6965" y="6338"/>
                </a:cubicBezTo>
                <a:lnTo>
                  <a:pt x="6965" y="5698"/>
                </a:lnTo>
                <a:cubicBezTo>
                  <a:pt x="6965" y="5459"/>
                  <a:pt x="6764" y="5259"/>
                  <a:pt x="6526" y="5259"/>
                </a:cubicBezTo>
                <a:lnTo>
                  <a:pt x="6150" y="5259"/>
                </a:lnTo>
                <a:lnTo>
                  <a:pt x="6150" y="4405"/>
                </a:lnTo>
                <a:lnTo>
                  <a:pt x="6337" y="4405"/>
                </a:lnTo>
                <a:cubicBezTo>
                  <a:pt x="6488" y="4405"/>
                  <a:pt x="6627" y="4343"/>
                  <a:pt x="6739" y="4230"/>
                </a:cubicBezTo>
                <a:cubicBezTo>
                  <a:pt x="6865" y="4092"/>
                  <a:pt x="6915" y="3916"/>
                  <a:pt x="6903" y="3741"/>
                </a:cubicBezTo>
                <a:lnTo>
                  <a:pt x="6903" y="3728"/>
                </a:lnTo>
                <a:lnTo>
                  <a:pt x="6576" y="565"/>
                </a:lnTo>
                <a:cubicBezTo>
                  <a:pt x="6551" y="252"/>
                  <a:pt x="6300" y="1"/>
                  <a:pt x="60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3" name="Google Shape;2913;p79"/>
          <p:cNvGrpSpPr/>
          <p:nvPr/>
        </p:nvGrpSpPr>
        <p:grpSpPr>
          <a:xfrm>
            <a:off x="5299504" y="2059771"/>
            <a:ext cx="446657" cy="337630"/>
            <a:chOff x="5154439" y="2059771"/>
            <a:chExt cx="446657" cy="337630"/>
          </a:xfrm>
        </p:grpSpPr>
        <p:sp>
          <p:nvSpPr>
            <p:cNvPr id="2914" name="Google Shape;2914;p79"/>
            <p:cNvSpPr/>
            <p:nvPr/>
          </p:nvSpPr>
          <p:spPr>
            <a:xfrm>
              <a:off x="5154439" y="2059771"/>
              <a:ext cx="446657" cy="337630"/>
            </a:xfrm>
            <a:custGeom>
              <a:rect b="b" l="l" r="r" t="t"/>
              <a:pathLst>
                <a:path extrusionOk="0" h="7618" w="10078">
                  <a:moveTo>
                    <a:pt x="5861" y="6413"/>
                  </a:moveTo>
                  <a:lnTo>
                    <a:pt x="5861" y="6639"/>
                  </a:lnTo>
                  <a:cubicBezTo>
                    <a:pt x="5861" y="6677"/>
                    <a:pt x="5824" y="6714"/>
                    <a:pt x="5786" y="6714"/>
                  </a:cubicBezTo>
                  <a:lnTo>
                    <a:pt x="4305" y="6714"/>
                  </a:lnTo>
                  <a:cubicBezTo>
                    <a:pt x="4255" y="6714"/>
                    <a:pt x="4217" y="6677"/>
                    <a:pt x="4217" y="6639"/>
                  </a:cubicBezTo>
                  <a:lnTo>
                    <a:pt x="4217" y="6413"/>
                  </a:lnTo>
                  <a:close/>
                  <a:moveTo>
                    <a:pt x="1393" y="1"/>
                  </a:moveTo>
                  <a:cubicBezTo>
                    <a:pt x="929" y="1"/>
                    <a:pt x="553" y="377"/>
                    <a:pt x="553" y="841"/>
                  </a:cubicBezTo>
                  <a:lnTo>
                    <a:pt x="553" y="5723"/>
                  </a:lnTo>
                  <a:cubicBezTo>
                    <a:pt x="553" y="5874"/>
                    <a:pt x="590" y="6011"/>
                    <a:pt x="678" y="6125"/>
                  </a:cubicBezTo>
                  <a:lnTo>
                    <a:pt x="314" y="6125"/>
                  </a:lnTo>
                  <a:cubicBezTo>
                    <a:pt x="138" y="6125"/>
                    <a:pt x="1" y="6262"/>
                    <a:pt x="1" y="6438"/>
                  </a:cubicBezTo>
                  <a:lnTo>
                    <a:pt x="1" y="6978"/>
                  </a:lnTo>
                  <a:cubicBezTo>
                    <a:pt x="1" y="7330"/>
                    <a:pt x="289" y="7618"/>
                    <a:pt x="640" y="7618"/>
                  </a:cubicBezTo>
                  <a:lnTo>
                    <a:pt x="1833" y="7618"/>
                  </a:lnTo>
                  <a:cubicBezTo>
                    <a:pt x="1908" y="7618"/>
                    <a:pt x="1984" y="7543"/>
                    <a:pt x="1984" y="7467"/>
                  </a:cubicBezTo>
                  <a:cubicBezTo>
                    <a:pt x="1984" y="7380"/>
                    <a:pt x="1908" y="7317"/>
                    <a:pt x="1833" y="7317"/>
                  </a:cubicBezTo>
                  <a:lnTo>
                    <a:pt x="640" y="7317"/>
                  </a:lnTo>
                  <a:cubicBezTo>
                    <a:pt x="453" y="7317"/>
                    <a:pt x="289" y="7166"/>
                    <a:pt x="289" y="6978"/>
                  </a:cubicBezTo>
                  <a:lnTo>
                    <a:pt x="289" y="6438"/>
                  </a:lnTo>
                  <a:cubicBezTo>
                    <a:pt x="289" y="6426"/>
                    <a:pt x="302" y="6413"/>
                    <a:pt x="314" y="6413"/>
                  </a:cubicBezTo>
                  <a:lnTo>
                    <a:pt x="3928" y="6413"/>
                  </a:lnTo>
                  <a:lnTo>
                    <a:pt x="3928" y="6639"/>
                  </a:lnTo>
                  <a:cubicBezTo>
                    <a:pt x="3928" y="6840"/>
                    <a:pt x="4092" y="7015"/>
                    <a:pt x="4305" y="7015"/>
                  </a:cubicBezTo>
                  <a:lnTo>
                    <a:pt x="5786" y="7015"/>
                  </a:lnTo>
                  <a:cubicBezTo>
                    <a:pt x="5986" y="7015"/>
                    <a:pt x="6162" y="6840"/>
                    <a:pt x="6162" y="6639"/>
                  </a:cubicBezTo>
                  <a:lnTo>
                    <a:pt x="6162" y="6413"/>
                  </a:lnTo>
                  <a:lnTo>
                    <a:pt x="9764" y="6413"/>
                  </a:lnTo>
                  <a:cubicBezTo>
                    <a:pt x="9776" y="6413"/>
                    <a:pt x="9789" y="6426"/>
                    <a:pt x="9789" y="6438"/>
                  </a:cubicBezTo>
                  <a:lnTo>
                    <a:pt x="9789" y="6978"/>
                  </a:lnTo>
                  <a:cubicBezTo>
                    <a:pt x="9789" y="7166"/>
                    <a:pt x="9639" y="7317"/>
                    <a:pt x="9450" y="7317"/>
                  </a:cubicBezTo>
                  <a:lnTo>
                    <a:pt x="2511" y="7317"/>
                  </a:lnTo>
                  <a:cubicBezTo>
                    <a:pt x="2435" y="7317"/>
                    <a:pt x="2360" y="7380"/>
                    <a:pt x="2360" y="7467"/>
                  </a:cubicBezTo>
                  <a:cubicBezTo>
                    <a:pt x="2360" y="7543"/>
                    <a:pt x="2435" y="7618"/>
                    <a:pt x="2511" y="7618"/>
                  </a:cubicBezTo>
                  <a:lnTo>
                    <a:pt x="9450" y="7618"/>
                  </a:lnTo>
                  <a:cubicBezTo>
                    <a:pt x="9801" y="7618"/>
                    <a:pt x="10078" y="7330"/>
                    <a:pt x="10078" y="6978"/>
                  </a:cubicBezTo>
                  <a:lnTo>
                    <a:pt x="10078" y="6438"/>
                  </a:lnTo>
                  <a:cubicBezTo>
                    <a:pt x="10078" y="6262"/>
                    <a:pt x="9940" y="6125"/>
                    <a:pt x="9764" y="6125"/>
                  </a:cubicBezTo>
                  <a:lnTo>
                    <a:pt x="9249" y="6125"/>
                  </a:lnTo>
                  <a:cubicBezTo>
                    <a:pt x="9325" y="6011"/>
                    <a:pt x="9375" y="5874"/>
                    <a:pt x="9375" y="5723"/>
                  </a:cubicBezTo>
                  <a:lnTo>
                    <a:pt x="9375" y="841"/>
                  </a:lnTo>
                  <a:cubicBezTo>
                    <a:pt x="9375" y="377"/>
                    <a:pt x="8986" y="1"/>
                    <a:pt x="8521" y="1"/>
                  </a:cubicBezTo>
                  <a:lnTo>
                    <a:pt x="7417" y="1"/>
                  </a:lnTo>
                  <a:cubicBezTo>
                    <a:pt x="7342" y="1"/>
                    <a:pt x="7266" y="63"/>
                    <a:pt x="7266" y="151"/>
                  </a:cubicBezTo>
                  <a:cubicBezTo>
                    <a:pt x="7266" y="227"/>
                    <a:pt x="7342" y="302"/>
                    <a:pt x="7417" y="302"/>
                  </a:cubicBezTo>
                  <a:lnTo>
                    <a:pt x="8521" y="302"/>
                  </a:lnTo>
                  <a:cubicBezTo>
                    <a:pt x="8823" y="302"/>
                    <a:pt x="9074" y="540"/>
                    <a:pt x="9074" y="841"/>
                  </a:cubicBezTo>
                  <a:lnTo>
                    <a:pt x="9074" y="5723"/>
                  </a:lnTo>
                  <a:cubicBezTo>
                    <a:pt x="9074" y="5936"/>
                    <a:pt x="8898" y="6125"/>
                    <a:pt x="8672" y="6125"/>
                  </a:cubicBezTo>
                  <a:lnTo>
                    <a:pt x="1243" y="6125"/>
                  </a:lnTo>
                  <a:cubicBezTo>
                    <a:pt x="1017" y="6125"/>
                    <a:pt x="841" y="5936"/>
                    <a:pt x="841" y="5723"/>
                  </a:cubicBezTo>
                  <a:lnTo>
                    <a:pt x="841" y="841"/>
                  </a:lnTo>
                  <a:cubicBezTo>
                    <a:pt x="841" y="540"/>
                    <a:pt x="1092" y="302"/>
                    <a:pt x="1393" y="302"/>
                  </a:cubicBezTo>
                  <a:lnTo>
                    <a:pt x="6739" y="302"/>
                  </a:lnTo>
                  <a:cubicBezTo>
                    <a:pt x="6828" y="302"/>
                    <a:pt x="6890" y="227"/>
                    <a:pt x="6890" y="151"/>
                  </a:cubicBezTo>
                  <a:cubicBezTo>
                    <a:pt x="6890" y="63"/>
                    <a:pt x="6828" y="1"/>
                    <a:pt x="6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9"/>
            <p:cNvSpPr/>
            <p:nvPr/>
          </p:nvSpPr>
          <p:spPr>
            <a:xfrm>
              <a:off x="5205053" y="2087029"/>
              <a:ext cx="338206" cy="229755"/>
            </a:xfrm>
            <a:custGeom>
              <a:rect b="b" l="l" r="r" t="t"/>
              <a:pathLst>
                <a:path extrusionOk="0" h="5184" w="7631">
                  <a:moveTo>
                    <a:pt x="7292" y="301"/>
                  </a:moveTo>
                  <a:cubicBezTo>
                    <a:pt x="7317" y="301"/>
                    <a:pt x="7342" y="314"/>
                    <a:pt x="7342" y="339"/>
                  </a:cubicBezTo>
                  <a:lnTo>
                    <a:pt x="7342" y="1632"/>
                  </a:lnTo>
                  <a:lnTo>
                    <a:pt x="5485" y="1632"/>
                  </a:lnTo>
                  <a:lnTo>
                    <a:pt x="5485" y="301"/>
                  </a:lnTo>
                  <a:close/>
                  <a:moveTo>
                    <a:pt x="2749" y="816"/>
                  </a:moveTo>
                  <a:cubicBezTo>
                    <a:pt x="2962" y="816"/>
                    <a:pt x="3163" y="892"/>
                    <a:pt x="3338" y="1029"/>
                  </a:cubicBezTo>
                  <a:cubicBezTo>
                    <a:pt x="3452" y="1118"/>
                    <a:pt x="3539" y="1230"/>
                    <a:pt x="3603" y="1356"/>
                  </a:cubicBezTo>
                  <a:cubicBezTo>
                    <a:pt x="3665" y="1494"/>
                    <a:pt x="3690" y="1632"/>
                    <a:pt x="3690" y="1795"/>
                  </a:cubicBezTo>
                  <a:lnTo>
                    <a:pt x="3690" y="2172"/>
                  </a:lnTo>
                  <a:cubicBezTo>
                    <a:pt x="3489" y="2134"/>
                    <a:pt x="3113" y="1996"/>
                    <a:pt x="2875" y="1581"/>
                  </a:cubicBezTo>
                  <a:cubicBezTo>
                    <a:pt x="2850" y="1544"/>
                    <a:pt x="2799" y="1506"/>
                    <a:pt x="2749" y="1506"/>
                  </a:cubicBezTo>
                  <a:cubicBezTo>
                    <a:pt x="2699" y="1506"/>
                    <a:pt x="2649" y="1544"/>
                    <a:pt x="2624" y="1581"/>
                  </a:cubicBezTo>
                  <a:cubicBezTo>
                    <a:pt x="2373" y="1996"/>
                    <a:pt x="1996" y="2134"/>
                    <a:pt x="1795" y="2172"/>
                  </a:cubicBezTo>
                  <a:lnTo>
                    <a:pt x="1795" y="1795"/>
                  </a:lnTo>
                  <a:cubicBezTo>
                    <a:pt x="1795" y="1632"/>
                    <a:pt x="1820" y="1494"/>
                    <a:pt x="1883" y="1356"/>
                  </a:cubicBezTo>
                  <a:cubicBezTo>
                    <a:pt x="1946" y="1230"/>
                    <a:pt x="2033" y="1118"/>
                    <a:pt x="2147" y="1029"/>
                  </a:cubicBezTo>
                  <a:cubicBezTo>
                    <a:pt x="2322" y="892"/>
                    <a:pt x="2535" y="816"/>
                    <a:pt x="2749" y="816"/>
                  </a:cubicBezTo>
                  <a:close/>
                  <a:moveTo>
                    <a:pt x="2749" y="1921"/>
                  </a:moveTo>
                  <a:cubicBezTo>
                    <a:pt x="3000" y="2247"/>
                    <a:pt x="3326" y="2385"/>
                    <a:pt x="3564" y="2448"/>
                  </a:cubicBezTo>
                  <a:cubicBezTo>
                    <a:pt x="3464" y="2811"/>
                    <a:pt x="3138" y="3075"/>
                    <a:pt x="2749" y="3075"/>
                  </a:cubicBezTo>
                  <a:cubicBezTo>
                    <a:pt x="2348" y="3075"/>
                    <a:pt x="2021" y="2811"/>
                    <a:pt x="1933" y="2448"/>
                  </a:cubicBezTo>
                  <a:cubicBezTo>
                    <a:pt x="2159" y="2385"/>
                    <a:pt x="2485" y="2247"/>
                    <a:pt x="2749" y="1921"/>
                  </a:cubicBezTo>
                  <a:close/>
                  <a:moveTo>
                    <a:pt x="7342" y="1933"/>
                  </a:moveTo>
                  <a:lnTo>
                    <a:pt x="7342" y="3263"/>
                  </a:lnTo>
                  <a:lnTo>
                    <a:pt x="5485" y="3263"/>
                  </a:lnTo>
                  <a:lnTo>
                    <a:pt x="5485" y="1933"/>
                  </a:lnTo>
                  <a:close/>
                  <a:moveTo>
                    <a:pt x="1795" y="2861"/>
                  </a:moveTo>
                  <a:cubicBezTo>
                    <a:pt x="1908" y="3025"/>
                    <a:pt x="2058" y="3163"/>
                    <a:pt x="2247" y="3251"/>
                  </a:cubicBezTo>
                  <a:lnTo>
                    <a:pt x="2247" y="3539"/>
                  </a:lnTo>
                  <a:cubicBezTo>
                    <a:pt x="2134" y="3589"/>
                    <a:pt x="2021" y="3653"/>
                    <a:pt x="1933" y="3728"/>
                  </a:cubicBezTo>
                  <a:cubicBezTo>
                    <a:pt x="1846" y="3589"/>
                    <a:pt x="1795" y="3414"/>
                    <a:pt x="1795" y="3238"/>
                  </a:cubicBezTo>
                  <a:lnTo>
                    <a:pt x="1795" y="2861"/>
                  </a:lnTo>
                  <a:close/>
                  <a:moveTo>
                    <a:pt x="3690" y="2861"/>
                  </a:moveTo>
                  <a:lnTo>
                    <a:pt x="3690" y="3238"/>
                  </a:lnTo>
                  <a:cubicBezTo>
                    <a:pt x="3690" y="3414"/>
                    <a:pt x="3640" y="3589"/>
                    <a:pt x="3564" y="3728"/>
                  </a:cubicBezTo>
                  <a:cubicBezTo>
                    <a:pt x="3464" y="3653"/>
                    <a:pt x="3364" y="3589"/>
                    <a:pt x="3238" y="3539"/>
                  </a:cubicBezTo>
                  <a:lnTo>
                    <a:pt x="3238" y="3251"/>
                  </a:lnTo>
                  <a:cubicBezTo>
                    <a:pt x="3427" y="3163"/>
                    <a:pt x="3577" y="3025"/>
                    <a:pt x="3690" y="2861"/>
                  </a:cubicBezTo>
                  <a:close/>
                  <a:moveTo>
                    <a:pt x="2950" y="3351"/>
                  </a:moveTo>
                  <a:lnTo>
                    <a:pt x="2950" y="3627"/>
                  </a:lnTo>
                  <a:cubicBezTo>
                    <a:pt x="2950" y="3740"/>
                    <a:pt x="2862" y="3828"/>
                    <a:pt x="2749" y="3828"/>
                  </a:cubicBezTo>
                  <a:cubicBezTo>
                    <a:pt x="2636" y="3828"/>
                    <a:pt x="2548" y="3740"/>
                    <a:pt x="2548" y="3627"/>
                  </a:cubicBezTo>
                  <a:lnTo>
                    <a:pt x="2548" y="3351"/>
                  </a:lnTo>
                  <a:cubicBezTo>
                    <a:pt x="2611" y="3363"/>
                    <a:pt x="2674" y="3363"/>
                    <a:pt x="2749" y="3363"/>
                  </a:cubicBezTo>
                  <a:cubicBezTo>
                    <a:pt x="2811" y="3363"/>
                    <a:pt x="2887" y="3363"/>
                    <a:pt x="2950" y="3351"/>
                  </a:cubicBezTo>
                  <a:close/>
                  <a:moveTo>
                    <a:pt x="3201" y="3840"/>
                  </a:moveTo>
                  <a:cubicBezTo>
                    <a:pt x="3514" y="4004"/>
                    <a:pt x="3740" y="4342"/>
                    <a:pt x="3740" y="4719"/>
                  </a:cubicBezTo>
                  <a:lnTo>
                    <a:pt x="3740" y="4882"/>
                  </a:lnTo>
                  <a:lnTo>
                    <a:pt x="1745" y="4882"/>
                  </a:lnTo>
                  <a:lnTo>
                    <a:pt x="1745" y="4719"/>
                  </a:lnTo>
                  <a:cubicBezTo>
                    <a:pt x="1745" y="4342"/>
                    <a:pt x="1971" y="4004"/>
                    <a:pt x="2297" y="3840"/>
                  </a:cubicBezTo>
                  <a:cubicBezTo>
                    <a:pt x="2373" y="4004"/>
                    <a:pt x="2548" y="4129"/>
                    <a:pt x="2749" y="4129"/>
                  </a:cubicBezTo>
                  <a:cubicBezTo>
                    <a:pt x="2950" y="4129"/>
                    <a:pt x="3113" y="4004"/>
                    <a:pt x="3201" y="3840"/>
                  </a:cubicBezTo>
                  <a:close/>
                  <a:moveTo>
                    <a:pt x="5196" y="301"/>
                  </a:moveTo>
                  <a:lnTo>
                    <a:pt x="5196" y="4882"/>
                  </a:lnTo>
                  <a:lnTo>
                    <a:pt x="4029" y="4882"/>
                  </a:lnTo>
                  <a:lnTo>
                    <a:pt x="4029" y="4719"/>
                  </a:lnTo>
                  <a:cubicBezTo>
                    <a:pt x="4029" y="4431"/>
                    <a:pt x="3941" y="4167"/>
                    <a:pt x="3765" y="3941"/>
                  </a:cubicBezTo>
                  <a:cubicBezTo>
                    <a:pt x="3904" y="3740"/>
                    <a:pt x="3991" y="3502"/>
                    <a:pt x="3991" y="3238"/>
                  </a:cubicBezTo>
                  <a:lnTo>
                    <a:pt x="3991" y="1795"/>
                  </a:lnTo>
                  <a:cubicBezTo>
                    <a:pt x="3991" y="1594"/>
                    <a:pt x="3954" y="1406"/>
                    <a:pt x="3866" y="1230"/>
                  </a:cubicBezTo>
                  <a:cubicBezTo>
                    <a:pt x="3790" y="1054"/>
                    <a:pt x="3678" y="917"/>
                    <a:pt x="3527" y="791"/>
                  </a:cubicBezTo>
                  <a:cubicBezTo>
                    <a:pt x="3301" y="609"/>
                    <a:pt x="3025" y="518"/>
                    <a:pt x="2748" y="518"/>
                  </a:cubicBezTo>
                  <a:cubicBezTo>
                    <a:pt x="2470" y="518"/>
                    <a:pt x="2190" y="609"/>
                    <a:pt x="1958" y="791"/>
                  </a:cubicBezTo>
                  <a:cubicBezTo>
                    <a:pt x="1820" y="917"/>
                    <a:pt x="1707" y="1054"/>
                    <a:pt x="1620" y="1230"/>
                  </a:cubicBezTo>
                  <a:cubicBezTo>
                    <a:pt x="1544" y="1406"/>
                    <a:pt x="1494" y="1594"/>
                    <a:pt x="1494" y="1795"/>
                  </a:cubicBezTo>
                  <a:lnTo>
                    <a:pt x="1494" y="3238"/>
                  </a:lnTo>
                  <a:cubicBezTo>
                    <a:pt x="1494" y="3502"/>
                    <a:pt x="1582" y="3740"/>
                    <a:pt x="1720" y="3941"/>
                  </a:cubicBezTo>
                  <a:cubicBezTo>
                    <a:pt x="1556" y="4167"/>
                    <a:pt x="1456" y="4431"/>
                    <a:pt x="1456" y="4719"/>
                  </a:cubicBezTo>
                  <a:lnTo>
                    <a:pt x="1456" y="4882"/>
                  </a:lnTo>
                  <a:lnTo>
                    <a:pt x="340" y="4882"/>
                  </a:lnTo>
                  <a:cubicBezTo>
                    <a:pt x="315" y="4882"/>
                    <a:pt x="289" y="4869"/>
                    <a:pt x="289" y="4844"/>
                  </a:cubicBezTo>
                  <a:lnTo>
                    <a:pt x="289" y="339"/>
                  </a:lnTo>
                  <a:cubicBezTo>
                    <a:pt x="289" y="314"/>
                    <a:pt x="315" y="301"/>
                    <a:pt x="340" y="301"/>
                  </a:cubicBezTo>
                  <a:close/>
                  <a:moveTo>
                    <a:pt x="7342" y="3552"/>
                  </a:moveTo>
                  <a:lnTo>
                    <a:pt x="7342" y="4844"/>
                  </a:lnTo>
                  <a:cubicBezTo>
                    <a:pt x="7342" y="4869"/>
                    <a:pt x="7317" y="4882"/>
                    <a:pt x="7292" y="4882"/>
                  </a:cubicBezTo>
                  <a:lnTo>
                    <a:pt x="5485" y="4882"/>
                  </a:lnTo>
                  <a:lnTo>
                    <a:pt x="5485" y="3552"/>
                  </a:lnTo>
                  <a:close/>
                  <a:moveTo>
                    <a:pt x="340" y="0"/>
                  </a:moveTo>
                  <a:cubicBezTo>
                    <a:pt x="151" y="0"/>
                    <a:pt x="0" y="151"/>
                    <a:pt x="0" y="339"/>
                  </a:cubicBezTo>
                  <a:lnTo>
                    <a:pt x="0" y="4844"/>
                  </a:lnTo>
                  <a:cubicBezTo>
                    <a:pt x="0" y="5033"/>
                    <a:pt x="151" y="5184"/>
                    <a:pt x="340" y="5184"/>
                  </a:cubicBezTo>
                  <a:lnTo>
                    <a:pt x="7292" y="5184"/>
                  </a:lnTo>
                  <a:cubicBezTo>
                    <a:pt x="7480" y="5184"/>
                    <a:pt x="7630" y="5033"/>
                    <a:pt x="7630" y="4844"/>
                  </a:cubicBezTo>
                  <a:lnTo>
                    <a:pt x="7630" y="339"/>
                  </a:lnTo>
                  <a:cubicBezTo>
                    <a:pt x="7630" y="151"/>
                    <a:pt x="7480" y="0"/>
                    <a:pt x="7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6" name="Google Shape;2916;p79"/>
          <p:cNvGrpSpPr/>
          <p:nvPr/>
        </p:nvGrpSpPr>
        <p:grpSpPr>
          <a:xfrm>
            <a:off x="5983638" y="2005257"/>
            <a:ext cx="346538" cy="446657"/>
            <a:chOff x="5838572" y="2005257"/>
            <a:chExt cx="346538" cy="446657"/>
          </a:xfrm>
        </p:grpSpPr>
        <p:sp>
          <p:nvSpPr>
            <p:cNvPr id="2917" name="Google Shape;2917;p79"/>
            <p:cNvSpPr/>
            <p:nvPr/>
          </p:nvSpPr>
          <p:spPr>
            <a:xfrm>
              <a:off x="5950349" y="2386813"/>
              <a:ext cx="123520" cy="42326"/>
            </a:xfrm>
            <a:custGeom>
              <a:rect b="b" l="l" r="r" t="t"/>
              <a:pathLst>
                <a:path extrusionOk="0" h="955" w="2787">
                  <a:moveTo>
                    <a:pt x="1244" y="302"/>
                  </a:moveTo>
                  <a:lnTo>
                    <a:pt x="1244" y="653"/>
                  </a:lnTo>
                  <a:lnTo>
                    <a:pt x="315" y="653"/>
                  </a:lnTo>
                  <a:cubicBezTo>
                    <a:pt x="302" y="653"/>
                    <a:pt x="290" y="653"/>
                    <a:pt x="290" y="640"/>
                  </a:cubicBezTo>
                  <a:lnTo>
                    <a:pt x="290" y="314"/>
                  </a:lnTo>
                  <a:cubicBezTo>
                    <a:pt x="290" y="302"/>
                    <a:pt x="302" y="302"/>
                    <a:pt x="315" y="302"/>
                  </a:cubicBezTo>
                  <a:close/>
                  <a:moveTo>
                    <a:pt x="2473" y="302"/>
                  </a:moveTo>
                  <a:cubicBezTo>
                    <a:pt x="2473" y="302"/>
                    <a:pt x="2485" y="302"/>
                    <a:pt x="2485" y="314"/>
                  </a:cubicBezTo>
                  <a:lnTo>
                    <a:pt x="2485" y="640"/>
                  </a:lnTo>
                  <a:cubicBezTo>
                    <a:pt x="2485" y="653"/>
                    <a:pt x="2473" y="653"/>
                    <a:pt x="2473" y="653"/>
                  </a:cubicBezTo>
                  <a:lnTo>
                    <a:pt x="1532" y="653"/>
                  </a:lnTo>
                  <a:lnTo>
                    <a:pt x="1532" y="302"/>
                  </a:lnTo>
                  <a:close/>
                  <a:moveTo>
                    <a:pt x="315" y="1"/>
                  </a:moveTo>
                  <a:cubicBezTo>
                    <a:pt x="139" y="1"/>
                    <a:pt x="1" y="138"/>
                    <a:pt x="1" y="314"/>
                  </a:cubicBezTo>
                  <a:lnTo>
                    <a:pt x="1" y="640"/>
                  </a:lnTo>
                  <a:cubicBezTo>
                    <a:pt x="1" y="816"/>
                    <a:pt x="139" y="955"/>
                    <a:pt x="315" y="955"/>
                  </a:cubicBezTo>
                  <a:lnTo>
                    <a:pt x="2473" y="955"/>
                  </a:lnTo>
                  <a:cubicBezTo>
                    <a:pt x="2636" y="955"/>
                    <a:pt x="2787" y="816"/>
                    <a:pt x="2787" y="640"/>
                  </a:cubicBezTo>
                  <a:lnTo>
                    <a:pt x="2787" y="314"/>
                  </a:lnTo>
                  <a:cubicBezTo>
                    <a:pt x="2787" y="138"/>
                    <a:pt x="2636" y="1"/>
                    <a:pt x="24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9"/>
            <p:cNvSpPr/>
            <p:nvPr/>
          </p:nvSpPr>
          <p:spPr>
            <a:xfrm>
              <a:off x="5838572" y="2005257"/>
              <a:ext cx="346538" cy="446657"/>
            </a:xfrm>
            <a:custGeom>
              <a:rect b="b" l="l" r="r" t="t"/>
              <a:pathLst>
                <a:path extrusionOk="0" h="10078" w="7819">
                  <a:moveTo>
                    <a:pt x="6011" y="289"/>
                  </a:moveTo>
                  <a:lnTo>
                    <a:pt x="6011" y="1996"/>
                  </a:lnTo>
                  <a:lnTo>
                    <a:pt x="5660" y="1833"/>
                  </a:lnTo>
                  <a:cubicBezTo>
                    <a:pt x="5629" y="1821"/>
                    <a:pt x="5591" y="1814"/>
                    <a:pt x="5554" y="1814"/>
                  </a:cubicBezTo>
                  <a:cubicBezTo>
                    <a:pt x="5516" y="1814"/>
                    <a:pt x="5478" y="1821"/>
                    <a:pt x="5447" y="1833"/>
                  </a:cubicBezTo>
                  <a:lnTo>
                    <a:pt x="5096" y="1996"/>
                  </a:lnTo>
                  <a:lnTo>
                    <a:pt x="5096" y="289"/>
                  </a:lnTo>
                  <a:close/>
                  <a:moveTo>
                    <a:pt x="866" y="1"/>
                  </a:moveTo>
                  <a:cubicBezTo>
                    <a:pt x="389" y="1"/>
                    <a:pt x="1" y="377"/>
                    <a:pt x="1" y="854"/>
                  </a:cubicBezTo>
                  <a:lnTo>
                    <a:pt x="1" y="9212"/>
                  </a:lnTo>
                  <a:cubicBezTo>
                    <a:pt x="1" y="9689"/>
                    <a:pt x="389" y="10078"/>
                    <a:pt x="866" y="10078"/>
                  </a:cubicBezTo>
                  <a:lnTo>
                    <a:pt x="1494" y="10078"/>
                  </a:lnTo>
                  <a:cubicBezTo>
                    <a:pt x="1569" y="10078"/>
                    <a:pt x="1632" y="10015"/>
                    <a:pt x="1632" y="9927"/>
                  </a:cubicBezTo>
                  <a:cubicBezTo>
                    <a:pt x="1632" y="9852"/>
                    <a:pt x="1569" y="9776"/>
                    <a:pt x="1494" y="9776"/>
                  </a:cubicBezTo>
                  <a:lnTo>
                    <a:pt x="866" y="9776"/>
                  </a:lnTo>
                  <a:cubicBezTo>
                    <a:pt x="553" y="9776"/>
                    <a:pt x="302" y="9526"/>
                    <a:pt x="302" y="9212"/>
                  </a:cubicBezTo>
                  <a:lnTo>
                    <a:pt x="302" y="854"/>
                  </a:lnTo>
                  <a:cubicBezTo>
                    <a:pt x="302" y="540"/>
                    <a:pt x="553" y="289"/>
                    <a:pt x="866" y="289"/>
                  </a:cubicBezTo>
                  <a:lnTo>
                    <a:pt x="4795" y="289"/>
                  </a:lnTo>
                  <a:lnTo>
                    <a:pt x="4795" y="565"/>
                  </a:lnTo>
                  <a:lnTo>
                    <a:pt x="1055" y="565"/>
                  </a:lnTo>
                  <a:cubicBezTo>
                    <a:pt x="791" y="565"/>
                    <a:pt x="578" y="779"/>
                    <a:pt x="578" y="1042"/>
                  </a:cubicBezTo>
                  <a:lnTo>
                    <a:pt x="578" y="7919"/>
                  </a:lnTo>
                  <a:cubicBezTo>
                    <a:pt x="578" y="8170"/>
                    <a:pt x="791" y="8384"/>
                    <a:pt x="1055" y="8384"/>
                  </a:cubicBezTo>
                  <a:lnTo>
                    <a:pt x="6764" y="8384"/>
                  </a:lnTo>
                  <a:cubicBezTo>
                    <a:pt x="7028" y="8384"/>
                    <a:pt x="7241" y="8170"/>
                    <a:pt x="7241" y="7919"/>
                  </a:cubicBezTo>
                  <a:lnTo>
                    <a:pt x="7241" y="2887"/>
                  </a:lnTo>
                  <a:cubicBezTo>
                    <a:pt x="7241" y="2799"/>
                    <a:pt x="7166" y="2737"/>
                    <a:pt x="7091" y="2737"/>
                  </a:cubicBezTo>
                  <a:cubicBezTo>
                    <a:pt x="7003" y="2737"/>
                    <a:pt x="6940" y="2799"/>
                    <a:pt x="6940" y="2887"/>
                  </a:cubicBezTo>
                  <a:lnTo>
                    <a:pt x="6940" y="7919"/>
                  </a:lnTo>
                  <a:cubicBezTo>
                    <a:pt x="6940" y="8008"/>
                    <a:pt x="6865" y="8095"/>
                    <a:pt x="6764" y="8095"/>
                  </a:cubicBezTo>
                  <a:lnTo>
                    <a:pt x="1055" y="8095"/>
                  </a:lnTo>
                  <a:cubicBezTo>
                    <a:pt x="954" y="8095"/>
                    <a:pt x="879" y="8008"/>
                    <a:pt x="879" y="7919"/>
                  </a:cubicBezTo>
                  <a:lnTo>
                    <a:pt x="879" y="1042"/>
                  </a:lnTo>
                  <a:cubicBezTo>
                    <a:pt x="879" y="942"/>
                    <a:pt x="954" y="866"/>
                    <a:pt x="1055" y="866"/>
                  </a:cubicBezTo>
                  <a:lnTo>
                    <a:pt x="4795" y="866"/>
                  </a:lnTo>
                  <a:lnTo>
                    <a:pt x="4795" y="2046"/>
                  </a:lnTo>
                  <a:cubicBezTo>
                    <a:pt x="4795" y="2134"/>
                    <a:pt x="4845" y="2222"/>
                    <a:pt x="4920" y="2272"/>
                  </a:cubicBezTo>
                  <a:cubicBezTo>
                    <a:pt x="4957" y="2297"/>
                    <a:pt x="5007" y="2310"/>
                    <a:pt x="5058" y="2310"/>
                  </a:cubicBezTo>
                  <a:cubicBezTo>
                    <a:pt x="5096" y="2310"/>
                    <a:pt x="5133" y="2297"/>
                    <a:pt x="5171" y="2285"/>
                  </a:cubicBezTo>
                  <a:lnTo>
                    <a:pt x="5548" y="2109"/>
                  </a:lnTo>
                  <a:lnTo>
                    <a:pt x="5936" y="2285"/>
                  </a:lnTo>
                  <a:cubicBezTo>
                    <a:pt x="5977" y="2302"/>
                    <a:pt x="6018" y="2311"/>
                    <a:pt x="6057" y="2311"/>
                  </a:cubicBezTo>
                  <a:cubicBezTo>
                    <a:pt x="6103" y="2311"/>
                    <a:pt x="6147" y="2299"/>
                    <a:pt x="6187" y="2272"/>
                  </a:cubicBezTo>
                  <a:cubicBezTo>
                    <a:pt x="6262" y="2222"/>
                    <a:pt x="6313" y="2134"/>
                    <a:pt x="6313" y="2046"/>
                  </a:cubicBezTo>
                  <a:lnTo>
                    <a:pt x="6313" y="866"/>
                  </a:lnTo>
                  <a:lnTo>
                    <a:pt x="6764" y="866"/>
                  </a:lnTo>
                  <a:cubicBezTo>
                    <a:pt x="6865" y="866"/>
                    <a:pt x="6940" y="942"/>
                    <a:pt x="6940" y="1042"/>
                  </a:cubicBezTo>
                  <a:lnTo>
                    <a:pt x="6940" y="2197"/>
                  </a:lnTo>
                  <a:cubicBezTo>
                    <a:pt x="6940" y="2285"/>
                    <a:pt x="7003" y="2347"/>
                    <a:pt x="7091" y="2347"/>
                  </a:cubicBezTo>
                  <a:cubicBezTo>
                    <a:pt x="7166" y="2347"/>
                    <a:pt x="7241" y="2285"/>
                    <a:pt x="7241" y="2197"/>
                  </a:cubicBezTo>
                  <a:lnTo>
                    <a:pt x="7241" y="1042"/>
                  </a:lnTo>
                  <a:cubicBezTo>
                    <a:pt x="7241" y="779"/>
                    <a:pt x="7028" y="565"/>
                    <a:pt x="6764" y="565"/>
                  </a:cubicBezTo>
                  <a:lnTo>
                    <a:pt x="6313" y="565"/>
                  </a:lnTo>
                  <a:lnTo>
                    <a:pt x="6313" y="289"/>
                  </a:lnTo>
                  <a:lnTo>
                    <a:pt x="6953" y="289"/>
                  </a:lnTo>
                  <a:cubicBezTo>
                    <a:pt x="7266" y="289"/>
                    <a:pt x="7517" y="540"/>
                    <a:pt x="7517" y="854"/>
                  </a:cubicBezTo>
                  <a:lnTo>
                    <a:pt x="7517" y="9212"/>
                  </a:lnTo>
                  <a:cubicBezTo>
                    <a:pt x="7517" y="9526"/>
                    <a:pt x="7266" y="9776"/>
                    <a:pt x="6953" y="9776"/>
                  </a:cubicBezTo>
                  <a:lnTo>
                    <a:pt x="2171" y="9776"/>
                  </a:lnTo>
                  <a:cubicBezTo>
                    <a:pt x="2084" y="9776"/>
                    <a:pt x="2021" y="9852"/>
                    <a:pt x="2021" y="9927"/>
                  </a:cubicBezTo>
                  <a:cubicBezTo>
                    <a:pt x="2021" y="10015"/>
                    <a:pt x="2084" y="10078"/>
                    <a:pt x="2171" y="10078"/>
                  </a:cubicBezTo>
                  <a:lnTo>
                    <a:pt x="6953" y="10078"/>
                  </a:lnTo>
                  <a:cubicBezTo>
                    <a:pt x="7430" y="10078"/>
                    <a:pt x="7819" y="9689"/>
                    <a:pt x="7819" y="9212"/>
                  </a:cubicBezTo>
                  <a:lnTo>
                    <a:pt x="7819" y="854"/>
                  </a:lnTo>
                  <a:cubicBezTo>
                    <a:pt x="7819" y="377"/>
                    <a:pt x="7430" y="1"/>
                    <a:pt x="6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9"/>
            <p:cNvSpPr/>
            <p:nvPr/>
          </p:nvSpPr>
          <p:spPr>
            <a:xfrm>
              <a:off x="5904211" y="2061987"/>
              <a:ext cx="56774" cy="87355"/>
            </a:xfrm>
            <a:custGeom>
              <a:rect b="b" l="l" r="r" t="t"/>
              <a:pathLst>
                <a:path extrusionOk="0" h="1971" w="1281">
                  <a:moveTo>
                    <a:pt x="151" y="1"/>
                  </a:moveTo>
                  <a:cubicBezTo>
                    <a:pt x="63" y="1"/>
                    <a:pt x="1" y="76"/>
                    <a:pt x="1" y="152"/>
                  </a:cubicBezTo>
                  <a:lnTo>
                    <a:pt x="1" y="1833"/>
                  </a:lnTo>
                  <a:cubicBezTo>
                    <a:pt x="1" y="1908"/>
                    <a:pt x="63" y="1971"/>
                    <a:pt x="151" y="1971"/>
                  </a:cubicBezTo>
                  <a:cubicBezTo>
                    <a:pt x="226" y="1971"/>
                    <a:pt x="302" y="1908"/>
                    <a:pt x="302" y="1833"/>
                  </a:cubicBezTo>
                  <a:lnTo>
                    <a:pt x="302" y="1243"/>
                  </a:lnTo>
                  <a:lnTo>
                    <a:pt x="1005" y="1934"/>
                  </a:lnTo>
                  <a:cubicBezTo>
                    <a:pt x="1042" y="1959"/>
                    <a:pt x="1080" y="1971"/>
                    <a:pt x="1117" y="1971"/>
                  </a:cubicBezTo>
                  <a:cubicBezTo>
                    <a:pt x="1155" y="1971"/>
                    <a:pt x="1192" y="1959"/>
                    <a:pt x="1217" y="1934"/>
                  </a:cubicBezTo>
                  <a:cubicBezTo>
                    <a:pt x="1281" y="1870"/>
                    <a:pt x="1268" y="1783"/>
                    <a:pt x="1217" y="1720"/>
                  </a:cubicBezTo>
                  <a:lnTo>
                    <a:pt x="414" y="955"/>
                  </a:lnTo>
                  <a:lnTo>
                    <a:pt x="1155" y="277"/>
                  </a:lnTo>
                  <a:cubicBezTo>
                    <a:pt x="1217" y="227"/>
                    <a:pt x="1217" y="138"/>
                    <a:pt x="1155" y="76"/>
                  </a:cubicBezTo>
                  <a:cubicBezTo>
                    <a:pt x="1129" y="43"/>
                    <a:pt x="1091" y="27"/>
                    <a:pt x="1053" y="27"/>
                  </a:cubicBezTo>
                  <a:cubicBezTo>
                    <a:pt x="1019" y="27"/>
                    <a:pt x="984" y="40"/>
                    <a:pt x="954" y="63"/>
                  </a:cubicBezTo>
                  <a:lnTo>
                    <a:pt x="302" y="666"/>
                  </a:lnTo>
                  <a:lnTo>
                    <a:pt x="302" y="152"/>
                  </a:lnTo>
                  <a:cubicBezTo>
                    <a:pt x="302" y="76"/>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9"/>
            <p:cNvSpPr/>
            <p:nvPr/>
          </p:nvSpPr>
          <p:spPr>
            <a:xfrm>
              <a:off x="5978758" y="2136535"/>
              <a:ext cx="140716" cy="12808"/>
            </a:xfrm>
            <a:custGeom>
              <a:rect b="b" l="l" r="r" t="t"/>
              <a:pathLst>
                <a:path extrusionOk="0" h="289" w="3175">
                  <a:moveTo>
                    <a:pt x="151" y="1"/>
                  </a:moveTo>
                  <a:cubicBezTo>
                    <a:pt x="75" y="1"/>
                    <a:pt x="0" y="63"/>
                    <a:pt x="0" y="151"/>
                  </a:cubicBezTo>
                  <a:cubicBezTo>
                    <a:pt x="0" y="226"/>
                    <a:pt x="75" y="289"/>
                    <a:pt x="151" y="289"/>
                  </a:cubicBezTo>
                  <a:lnTo>
                    <a:pt x="3024" y="289"/>
                  </a:lnTo>
                  <a:cubicBezTo>
                    <a:pt x="3112" y="289"/>
                    <a:pt x="3175" y="226"/>
                    <a:pt x="3175" y="151"/>
                  </a:cubicBezTo>
                  <a:cubicBezTo>
                    <a:pt x="3175" y="63"/>
                    <a:pt x="3112" y="1"/>
                    <a:pt x="30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9"/>
            <p:cNvSpPr/>
            <p:nvPr/>
          </p:nvSpPr>
          <p:spPr>
            <a:xfrm>
              <a:off x="5904211" y="2168800"/>
              <a:ext cx="215262" cy="13385"/>
            </a:xfrm>
            <a:custGeom>
              <a:rect b="b" l="l" r="r" t="t"/>
              <a:pathLst>
                <a:path extrusionOk="0" h="302" w="4857">
                  <a:moveTo>
                    <a:pt x="151" y="0"/>
                  </a:moveTo>
                  <a:cubicBezTo>
                    <a:pt x="63" y="0"/>
                    <a:pt x="1" y="76"/>
                    <a:pt x="1" y="151"/>
                  </a:cubicBezTo>
                  <a:cubicBezTo>
                    <a:pt x="1" y="238"/>
                    <a:pt x="63" y="302"/>
                    <a:pt x="151" y="302"/>
                  </a:cubicBezTo>
                  <a:lnTo>
                    <a:pt x="4706" y="302"/>
                  </a:lnTo>
                  <a:cubicBezTo>
                    <a:pt x="4794" y="302"/>
                    <a:pt x="4857" y="238"/>
                    <a:pt x="4857" y="151"/>
                  </a:cubicBezTo>
                  <a:cubicBezTo>
                    <a:pt x="4857" y="76"/>
                    <a:pt x="4794" y="0"/>
                    <a:pt x="4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9"/>
            <p:cNvSpPr/>
            <p:nvPr/>
          </p:nvSpPr>
          <p:spPr>
            <a:xfrm>
              <a:off x="5904211" y="2201597"/>
              <a:ext cx="215262" cy="13385"/>
            </a:xfrm>
            <a:custGeom>
              <a:rect b="b" l="l" r="r" t="t"/>
              <a:pathLst>
                <a:path extrusionOk="0" h="302" w="4857">
                  <a:moveTo>
                    <a:pt x="151" y="0"/>
                  </a:moveTo>
                  <a:cubicBezTo>
                    <a:pt x="63" y="0"/>
                    <a:pt x="1" y="64"/>
                    <a:pt x="1" y="151"/>
                  </a:cubicBezTo>
                  <a:cubicBezTo>
                    <a:pt x="1" y="226"/>
                    <a:pt x="63" y="302"/>
                    <a:pt x="151" y="302"/>
                  </a:cubicBezTo>
                  <a:lnTo>
                    <a:pt x="4706" y="302"/>
                  </a:lnTo>
                  <a:cubicBezTo>
                    <a:pt x="4794" y="302"/>
                    <a:pt x="4857" y="226"/>
                    <a:pt x="4857" y="151"/>
                  </a:cubicBezTo>
                  <a:cubicBezTo>
                    <a:pt x="4857" y="64"/>
                    <a:pt x="4794" y="0"/>
                    <a:pt x="4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9"/>
            <p:cNvSpPr/>
            <p:nvPr/>
          </p:nvSpPr>
          <p:spPr>
            <a:xfrm>
              <a:off x="5904211" y="2234439"/>
              <a:ext cx="215262" cy="12808"/>
            </a:xfrm>
            <a:custGeom>
              <a:rect b="b" l="l" r="r" t="t"/>
              <a:pathLst>
                <a:path extrusionOk="0" h="289" w="4857">
                  <a:moveTo>
                    <a:pt x="151" y="0"/>
                  </a:moveTo>
                  <a:cubicBezTo>
                    <a:pt x="63" y="0"/>
                    <a:pt x="1" y="63"/>
                    <a:pt x="1" y="138"/>
                  </a:cubicBezTo>
                  <a:cubicBezTo>
                    <a:pt x="1" y="226"/>
                    <a:pt x="63" y="288"/>
                    <a:pt x="151" y="288"/>
                  </a:cubicBezTo>
                  <a:lnTo>
                    <a:pt x="4706" y="288"/>
                  </a:lnTo>
                  <a:cubicBezTo>
                    <a:pt x="4794" y="288"/>
                    <a:pt x="4857" y="226"/>
                    <a:pt x="4857" y="138"/>
                  </a:cubicBezTo>
                  <a:cubicBezTo>
                    <a:pt x="4857" y="63"/>
                    <a:pt x="4794" y="0"/>
                    <a:pt x="4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9"/>
            <p:cNvSpPr/>
            <p:nvPr/>
          </p:nvSpPr>
          <p:spPr>
            <a:xfrm>
              <a:off x="5904211" y="2266704"/>
              <a:ext cx="215262" cy="13385"/>
            </a:xfrm>
            <a:custGeom>
              <a:rect b="b" l="l" r="r" t="t"/>
              <a:pathLst>
                <a:path extrusionOk="0" h="302" w="4857">
                  <a:moveTo>
                    <a:pt x="151" y="0"/>
                  </a:moveTo>
                  <a:cubicBezTo>
                    <a:pt x="63" y="0"/>
                    <a:pt x="1" y="75"/>
                    <a:pt x="1" y="151"/>
                  </a:cubicBezTo>
                  <a:cubicBezTo>
                    <a:pt x="1" y="238"/>
                    <a:pt x="63" y="301"/>
                    <a:pt x="151" y="301"/>
                  </a:cubicBezTo>
                  <a:lnTo>
                    <a:pt x="4706" y="301"/>
                  </a:lnTo>
                  <a:cubicBezTo>
                    <a:pt x="4794" y="301"/>
                    <a:pt x="4857" y="238"/>
                    <a:pt x="4857" y="151"/>
                  </a:cubicBezTo>
                  <a:cubicBezTo>
                    <a:pt x="4857" y="75"/>
                    <a:pt x="4794" y="0"/>
                    <a:pt x="4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9"/>
            <p:cNvSpPr/>
            <p:nvPr/>
          </p:nvSpPr>
          <p:spPr>
            <a:xfrm>
              <a:off x="5904211" y="2299501"/>
              <a:ext cx="215262" cy="12853"/>
            </a:xfrm>
            <a:custGeom>
              <a:rect b="b" l="l" r="r" t="t"/>
              <a:pathLst>
                <a:path extrusionOk="0" h="290" w="4857">
                  <a:moveTo>
                    <a:pt x="151" y="0"/>
                  </a:moveTo>
                  <a:cubicBezTo>
                    <a:pt x="63" y="0"/>
                    <a:pt x="1" y="63"/>
                    <a:pt x="1" y="151"/>
                  </a:cubicBezTo>
                  <a:cubicBezTo>
                    <a:pt x="1" y="226"/>
                    <a:pt x="63" y="289"/>
                    <a:pt x="151" y="289"/>
                  </a:cubicBezTo>
                  <a:lnTo>
                    <a:pt x="4706" y="289"/>
                  </a:lnTo>
                  <a:cubicBezTo>
                    <a:pt x="4794" y="289"/>
                    <a:pt x="4857" y="226"/>
                    <a:pt x="4857" y="151"/>
                  </a:cubicBezTo>
                  <a:cubicBezTo>
                    <a:pt x="4857" y="63"/>
                    <a:pt x="4794" y="0"/>
                    <a:pt x="4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9"/>
            <p:cNvSpPr/>
            <p:nvPr/>
          </p:nvSpPr>
          <p:spPr>
            <a:xfrm>
              <a:off x="5904211" y="2332343"/>
              <a:ext cx="215262" cy="12808"/>
            </a:xfrm>
            <a:custGeom>
              <a:rect b="b" l="l" r="r" t="t"/>
              <a:pathLst>
                <a:path extrusionOk="0" h="289" w="4857">
                  <a:moveTo>
                    <a:pt x="151" y="0"/>
                  </a:moveTo>
                  <a:cubicBezTo>
                    <a:pt x="63" y="0"/>
                    <a:pt x="1" y="62"/>
                    <a:pt x="1" y="138"/>
                  </a:cubicBezTo>
                  <a:cubicBezTo>
                    <a:pt x="1" y="226"/>
                    <a:pt x="63" y="288"/>
                    <a:pt x="151" y="288"/>
                  </a:cubicBezTo>
                  <a:lnTo>
                    <a:pt x="4706" y="288"/>
                  </a:lnTo>
                  <a:cubicBezTo>
                    <a:pt x="4794" y="288"/>
                    <a:pt x="4857" y="226"/>
                    <a:pt x="4857" y="138"/>
                  </a:cubicBezTo>
                  <a:cubicBezTo>
                    <a:pt x="4857" y="62"/>
                    <a:pt x="4794" y="0"/>
                    <a:pt x="4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7" name="Google Shape;2927;p79"/>
          <p:cNvGrpSpPr/>
          <p:nvPr/>
        </p:nvGrpSpPr>
        <p:grpSpPr>
          <a:xfrm>
            <a:off x="6639406" y="2005257"/>
            <a:ext cx="303193" cy="446657"/>
            <a:chOff x="6494341" y="2005257"/>
            <a:chExt cx="303193" cy="446657"/>
          </a:xfrm>
        </p:grpSpPr>
        <p:sp>
          <p:nvSpPr>
            <p:cNvPr id="2928" name="Google Shape;2928;p79"/>
            <p:cNvSpPr/>
            <p:nvPr/>
          </p:nvSpPr>
          <p:spPr>
            <a:xfrm>
              <a:off x="6582760" y="2135427"/>
              <a:ext cx="136328" cy="12808"/>
            </a:xfrm>
            <a:custGeom>
              <a:rect b="b" l="l" r="r" t="t"/>
              <a:pathLst>
                <a:path extrusionOk="0" h="289" w="3076">
                  <a:moveTo>
                    <a:pt x="152" y="0"/>
                  </a:moveTo>
                  <a:cubicBezTo>
                    <a:pt x="63" y="0"/>
                    <a:pt x="1" y="63"/>
                    <a:pt x="1" y="151"/>
                  </a:cubicBezTo>
                  <a:cubicBezTo>
                    <a:pt x="1" y="226"/>
                    <a:pt x="63" y="289"/>
                    <a:pt x="152" y="289"/>
                  </a:cubicBezTo>
                  <a:lnTo>
                    <a:pt x="2925" y="289"/>
                  </a:lnTo>
                  <a:cubicBezTo>
                    <a:pt x="3013" y="289"/>
                    <a:pt x="3075" y="226"/>
                    <a:pt x="3075" y="151"/>
                  </a:cubicBezTo>
                  <a:cubicBezTo>
                    <a:pt x="3075" y="63"/>
                    <a:pt x="3013" y="0"/>
                    <a:pt x="2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9"/>
            <p:cNvSpPr/>
            <p:nvPr/>
          </p:nvSpPr>
          <p:spPr>
            <a:xfrm>
              <a:off x="6558827" y="2183248"/>
              <a:ext cx="184194" cy="12808"/>
            </a:xfrm>
            <a:custGeom>
              <a:rect b="b" l="l" r="r" t="t"/>
              <a:pathLst>
                <a:path extrusionOk="0" h="289" w="4156">
                  <a:moveTo>
                    <a:pt x="151" y="1"/>
                  </a:moveTo>
                  <a:cubicBezTo>
                    <a:pt x="76" y="1"/>
                    <a:pt x="1" y="63"/>
                    <a:pt x="1" y="151"/>
                  </a:cubicBezTo>
                  <a:cubicBezTo>
                    <a:pt x="1" y="227"/>
                    <a:pt x="76" y="289"/>
                    <a:pt x="151" y="289"/>
                  </a:cubicBezTo>
                  <a:lnTo>
                    <a:pt x="4005" y="289"/>
                  </a:lnTo>
                  <a:cubicBezTo>
                    <a:pt x="4092" y="289"/>
                    <a:pt x="4155" y="227"/>
                    <a:pt x="4155" y="151"/>
                  </a:cubicBezTo>
                  <a:cubicBezTo>
                    <a:pt x="4155" y="63"/>
                    <a:pt x="4092" y="1"/>
                    <a:pt x="40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9"/>
            <p:cNvSpPr/>
            <p:nvPr/>
          </p:nvSpPr>
          <p:spPr>
            <a:xfrm>
              <a:off x="6558827" y="2212190"/>
              <a:ext cx="184194" cy="13385"/>
            </a:xfrm>
            <a:custGeom>
              <a:rect b="b" l="l" r="r" t="t"/>
              <a:pathLst>
                <a:path extrusionOk="0" h="302" w="4156">
                  <a:moveTo>
                    <a:pt x="151" y="0"/>
                  </a:moveTo>
                  <a:cubicBezTo>
                    <a:pt x="76" y="0"/>
                    <a:pt x="1" y="63"/>
                    <a:pt x="1" y="151"/>
                  </a:cubicBezTo>
                  <a:cubicBezTo>
                    <a:pt x="1" y="226"/>
                    <a:pt x="76" y="302"/>
                    <a:pt x="151" y="302"/>
                  </a:cubicBezTo>
                  <a:lnTo>
                    <a:pt x="4005" y="302"/>
                  </a:lnTo>
                  <a:cubicBezTo>
                    <a:pt x="4092" y="302"/>
                    <a:pt x="4155" y="226"/>
                    <a:pt x="4155" y="151"/>
                  </a:cubicBezTo>
                  <a:cubicBezTo>
                    <a:pt x="4155" y="63"/>
                    <a:pt x="4092" y="0"/>
                    <a:pt x="4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9"/>
            <p:cNvSpPr/>
            <p:nvPr/>
          </p:nvSpPr>
          <p:spPr>
            <a:xfrm>
              <a:off x="6558827" y="2241087"/>
              <a:ext cx="184194" cy="13429"/>
            </a:xfrm>
            <a:custGeom>
              <a:rect b="b" l="l" r="r" t="t"/>
              <a:pathLst>
                <a:path extrusionOk="0" h="303" w="4156">
                  <a:moveTo>
                    <a:pt x="151" y="1"/>
                  </a:moveTo>
                  <a:cubicBezTo>
                    <a:pt x="76" y="1"/>
                    <a:pt x="1" y="63"/>
                    <a:pt x="1" y="151"/>
                  </a:cubicBezTo>
                  <a:cubicBezTo>
                    <a:pt x="1" y="227"/>
                    <a:pt x="76" y="302"/>
                    <a:pt x="151" y="302"/>
                  </a:cubicBezTo>
                  <a:lnTo>
                    <a:pt x="4005" y="302"/>
                  </a:lnTo>
                  <a:cubicBezTo>
                    <a:pt x="4092" y="302"/>
                    <a:pt x="4155" y="227"/>
                    <a:pt x="4155" y="151"/>
                  </a:cubicBezTo>
                  <a:cubicBezTo>
                    <a:pt x="4155" y="63"/>
                    <a:pt x="4092" y="1"/>
                    <a:pt x="40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9"/>
            <p:cNvSpPr/>
            <p:nvPr/>
          </p:nvSpPr>
          <p:spPr>
            <a:xfrm>
              <a:off x="6494340" y="2005257"/>
              <a:ext cx="303193" cy="446657"/>
            </a:xfrm>
            <a:custGeom>
              <a:rect b="b" l="l" r="r" t="t"/>
              <a:pathLst>
                <a:path extrusionOk="0" h="10078" w="6841">
                  <a:moveTo>
                    <a:pt x="6539" y="8284"/>
                  </a:moveTo>
                  <a:lnTo>
                    <a:pt x="6539" y="8923"/>
                  </a:lnTo>
                  <a:lnTo>
                    <a:pt x="1682" y="8923"/>
                  </a:lnTo>
                  <a:cubicBezTo>
                    <a:pt x="1606" y="8923"/>
                    <a:pt x="1544" y="8986"/>
                    <a:pt x="1544" y="9074"/>
                  </a:cubicBezTo>
                  <a:cubicBezTo>
                    <a:pt x="1544" y="9149"/>
                    <a:pt x="1606" y="9224"/>
                    <a:pt x="1682" y="9224"/>
                  </a:cubicBezTo>
                  <a:lnTo>
                    <a:pt x="6539" y="9224"/>
                  </a:lnTo>
                  <a:lnTo>
                    <a:pt x="6539" y="9601"/>
                  </a:lnTo>
                  <a:cubicBezTo>
                    <a:pt x="6539" y="9701"/>
                    <a:pt x="6464" y="9776"/>
                    <a:pt x="6363" y="9776"/>
                  </a:cubicBezTo>
                  <a:lnTo>
                    <a:pt x="1104" y="9776"/>
                  </a:lnTo>
                  <a:cubicBezTo>
                    <a:pt x="666" y="9776"/>
                    <a:pt x="314" y="9425"/>
                    <a:pt x="301" y="8986"/>
                  </a:cubicBezTo>
                  <a:cubicBezTo>
                    <a:pt x="301" y="8811"/>
                    <a:pt x="377" y="8635"/>
                    <a:pt x="502" y="8509"/>
                  </a:cubicBezTo>
                  <a:cubicBezTo>
                    <a:pt x="641" y="8371"/>
                    <a:pt x="816" y="8296"/>
                    <a:pt x="1004" y="8296"/>
                  </a:cubicBezTo>
                  <a:lnTo>
                    <a:pt x="6439" y="8296"/>
                  </a:lnTo>
                  <a:cubicBezTo>
                    <a:pt x="6476" y="8296"/>
                    <a:pt x="6514" y="8296"/>
                    <a:pt x="6539" y="8284"/>
                  </a:cubicBezTo>
                  <a:close/>
                  <a:moveTo>
                    <a:pt x="4894" y="1"/>
                  </a:moveTo>
                  <a:cubicBezTo>
                    <a:pt x="4782" y="1"/>
                    <a:pt x="4682" y="88"/>
                    <a:pt x="4682" y="214"/>
                  </a:cubicBezTo>
                  <a:lnTo>
                    <a:pt x="4682" y="252"/>
                  </a:lnTo>
                  <a:lnTo>
                    <a:pt x="1369" y="252"/>
                  </a:lnTo>
                  <a:cubicBezTo>
                    <a:pt x="616" y="252"/>
                    <a:pt x="0" y="866"/>
                    <a:pt x="0" y="1619"/>
                  </a:cubicBezTo>
                  <a:lnTo>
                    <a:pt x="0" y="5749"/>
                  </a:lnTo>
                  <a:cubicBezTo>
                    <a:pt x="0" y="5836"/>
                    <a:pt x="63" y="5899"/>
                    <a:pt x="151" y="5899"/>
                  </a:cubicBezTo>
                  <a:cubicBezTo>
                    <a:pt x="226" y="5899"/>
                    <a:pt x="301" y="5836"/>
                    <a:pt x="301" y="5749"/>
                  </a:cubicBezTo>
                  <a:lnTo>
                    <a:pt x="301" y="1619"/>
                  </a:lnTo>
                  <a:cubicBezTo>
                    <a:pt x="301" y="1030"/>
                    <a:pt x="778" y="553"/>
                    <a:pt x="1369" y="553"/>
                  </a:cubicBezTo>
                  <a:lnTo>
                    <a:pt x="4682" y="553"/>
                  </a:lnTo>
                  <a:lnTo>
                    <a:pt x="4682" y="1984"/>
                  </a:lnTo>
                  <a:cubicBezTo>
                    <a:pt x="4682" y="2071"/>
                    <a:pt x="4719" y="2146"/>
                    <a:pt x="4794" y="2184"/>
                  </a:cubicBezTo>
                  <a:cubicBezTo>
                    <a:pt x="4832" y="2210"/>
                    <a:pt x="4869" y="2210"/>
                    <a:pt x="4907" y="2210"/>
                  </a:cubicBezTo>
                  <a:cubicBezTo>
                    <a:pt x="4945" y="2210"/>
                    <a:pt x="4995" y="2197"/>
                    <a:pt x="5033" y="2184"/>
                  </a:cubicBezTo>
                  <a:lnTo>
                    <a:pt x="5334" y="1984"/>
                  </a:lnTo>
                  <a:lnTo>
                    <a:pt x="5647" y="2184"/>
                  </a:lnTo>
                  <a:cubicBezTo>
                    <a:pt x="5685" y="2203"/>
                    <a:pt x="5726" y="2212"/>
                    <a:pt x="5765" y="2212"/>
                  </a:cubicBezTo>
                  <a:cubicBezTo>
                    <a:pt x="5805" y="2212"/>
                    <a:pt x="5842" y="2203"/>
                    <a:pt x="5873" y="2184"/>
                  </a:cubicBezTo>
                  <a:cubicBezTo>
                    <a:pt x="5949" y="2146"/>
                    <a:pt x="5999" y="2071"/>
                    <a:pt x="5999" y="1984"/>
                  </a:cubicBezTo>
                  <a:lnTo>
                    <a:pt x="5999" y="1594"/>
                  </a:lnTo>
                  <a:cubicBezTo>
                    <a:pt x="5999" y="1507"/>
                    <a:pt x="5923" y="1444"/>
                    <a:pt x="5848" y="1444"/>
                  </a:cubicBezTo>
                  <a:cubicBezTo>
                    <a:pt x="5761" y="1444"/>
                    <a:pt x="5698" y="1507"/>
                    <a:pt x="5698" y="1594"/>
                  </a:cubicBezTo>
                  <a:lnTo>
                    <a:pt x="5698" y="1870"/>
                  </a:lnTo>
                  <a:lnTo>
                    <a:pt x="5460" y="1720"/>
                  </a:lnTo>
                  <a:cubicBezTo>
                    <a:pt x="5422" y="1695"/>
                    <a:pt x="5381" y="1682"/>
                    <a:pt x="5340" y="1682"/>
                  </a:cubicBezTo>
                  <a:cubicBezTo>
                    <a:pt x="5299" y="1682"/>
                    <a:pt x="5258" y="1695"/>
                    <a:pt x="5221" y="1720"/>
                  </a:cubicBezTo>
                  <a:lnTo>
                    <a:pt x="4970" y="1870"/>
                  </a:lnTo>
                  <a:lnTo>
                    <a:pt x="4970" y="289"/>
                  </a:lnTo>
                  <a:lnTo>
                    <a:pt x="5698" y="289"/>
                  </a:lnTo>
                  <a:lnTo>
                    <a:pt x="5698" y="904"/>
                  </a:lnTo>
                  <a:cubicBezTo>
                    <a:pt x="5698" y="992"/>
                    <a:pt x="5761" y="1055"/>
                    <a:pt x="5848" y="1055"/>
                  </a:cubicBezTo>
                  <a:cubicBezTo>
                    <a:pt x="5923" y="1055"/>
                    <a:pt x="5999" y="992"/>
                    <a:pt x="5999" y="904"/>
                  </a:cubicBezTo>
                  <a:lnTo>
                    <a:pt x="5999" y="553"/>
                  </a:lnTo>
                  <a:lnTo>
                    <a:pt x="6439" y="553"/>
                  </a:lnTo>
                  <a:cubicBezTo>
                    <a:pt x="6501" y="553"/>
                    <a:pt x="6539" y="590"/>
                    <a:pt x="6539" y="653"/>
                  </a:cubicBezTo>
                  <a:lnTo>
                    <a:pt x="6539" y="7907"/>
                  </a:lnTo>
                  <a:cubicBezTo>
                    <a:pt x="6539" y="7957"/>
                    <a:pt x="6501" y="8008"/>
                    <a:pt x="6439" y="8008"/>
                  </a:cubicBezTo>
                  <a:lnTo>
                    <a:pt x="1004" y="8008"/>
                  </a:lnTo>
                  <a:cubicBezTo>
                    <a:pt x="741" y="8008"/>
                    <a:pt x="490" y="8108"/>
                    <a:pt x="301" y="8296"/>
                  </a:cubicBezTo>
                  <a:lnTo>
                    <a:pt x="301" y="6451"/>
                  </a:lnTo>
                  <a:cubicBezTo>
                    <a:pt x="301" y="6363"/>
                    <a:pt x="226" y="6301"/>
                    <a:pt x="151" y="6301"/>
                  </a:cubicBezTo>
                  <a:cubicBezTo>
                    <a:pt x="63" y="6301"/>
                    <a:pt x="0" y="6363"/>
                    <a:pt x="0" y="6451"/>
                  </a:cubicBezTo>
                  <a:lnTo>
                    <a:pt x="0" y="8973"/>
                  </a:lnTo>
                  <a:lnTo>
                    <a:pt x="0" y="9037"/>
                  </a:lnTo>
                  <a:cubicBezTo>
                    <a:pt x="38" y="9614"/>
                    <a:pt x="527" y="10078"/>
                    <a:pt x="1104" y="10078"/>
                  </a:cubicBezTo>
                  <a:lnTo>
                    <a:pt x="6363" y="10078"/>
                  </a:lnTo>
                  <a:cubicBezTo>
                    <a:pt x="6626" y="10078"/>
                    <a:pt x="6840" y="9865"/>
                    <a:pt x="6840" y="9601"/>
                  </a:cubicBezTo>
                  <a:lnTo>
                    <a:pt x="6840" y="653"/>
                  </a:lnTo>
                  <a:cubicBezTo>
                    <a:pt x="6840" y="428"/>
                    <a:pt x="6664" y="252"/>
                    <a:pt x="6439" y="252"/>
                  </a:cubicBezTo>
                  <a:lnTo>
                    <a:pt x="5999" y="252"/>
                  </a:lnTo>
                  <a:lnTo>
                    <a:pt x="5999" y="214"/>
                  </a:lnTo>
                  <a:cubicBezTo>
                    <a:pt x="5999" y="88"/>
                    <a:pt x="5898" y="1"/>
                    <a:pt x="5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79"/>
          <p:cNvGrpSpPr/>
          <p:nvPr/>
        </p:nvGrpSpPr>
        <p:grpSpPr>
          <a:xfrm>
            <a:off x="7269602" y="2005124"/>
            <a:ext cx="310905" cy="446790"/>
            <a:chOff x="7124536" y="2005124"/>
            <a:chExt cx="310905" cy="446790"/>
          </a:xfrm>
        </p:grpSpPr>
        <p:sp>
          <p:nvSpPr>
            <p:cNvPr id="2934" name="Google Shape;2934;p79"/>
            <p:cNvSpPr/>
            <p:nvPr/>
          </p:nvSpPr>
          <p:spPr>
            <a:xfrm>
              <a:off x="7234052" y="2160423"/>
              <a:ext cx="13429" cy="27877"/>
            </a:xfrm>
            <a:custGeom>
              <a:rect b="b" l="l" r="r" t="t"/>
              <a:pathLst>
                <a:path extrusionOk="0" h="629" w="303">
                  <a:moveTo>
                    <a:pt x="152" y="1"/>
                  </a:moveTo>
                  <a:cubicBezTo>
                    <a:pt x="64" y="1"/>
                    <a:pt x="1" y="76"/>
                    <a:pt x="1" y="151"/>
                  </a:cubicBezTo>
                  <a:lnTo>
                    <a:pt x="1" y="478"/>
                  </a:lnTo>
                  <a:cubicBezTo>
                    <a:pt x="1" y="566"/>
                    <a:pt x="64" y="628"/>
                    <a:pt x="152" y="628"/>
                  </a:cubicBezTo>
                  <a:cubicBezTo>
                    <a:pt x="227" y="628"/>
                    <a:pt x="302" y="566"/>
                    <a:pt x="302" y="478"/>
                  </a:cubicBezTo>
                  <a:lnTo>
                    <a:pt x="302" y="151"/>
                  </a:lnTo>
                  <a:cubicBezTo>
                    <a:pt x="302" y="76"/>
                    <a:pt x="227"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9"/>
            <p:cNvSpPr/>
            <p:nvPr/>
          </p:nvSpPr>
          <p:spPr>
            <a:xfrm>
              <a:off x="7296367" y="2160423"/>
              <a:ext cx="12853" cy="27877"/>
            </a:xfrm>
            <a:custGeom>
              <a:rect b="b" l="l" r="r" t="t"/>
              <a:pathLst>
                <a:path extrusionOk="0" h="629" w="290">
                  <a:moveTo>
                    <a:pt x="139" y="1"/>
                  </a:moveTo>
                  <a:cubicBezTo>
                    <a:pt x="64" y="1"/>
                    <a:pt x="1" y="76"/>
                    <a:pt x="1" y="151"/>
                  </a:cubicBezTo>
                  <a:lnTo>
                    <a:pt x="1" y="478"/>
                  </a:lnTo>
                  <a:cubicBezTo>
                    <a:pt x="1" y="566"/>
                    <a:pt x="64" y="628"/>
                    <a:pt x="139" y="628"/>
                  </a:cubicBezTo>
                  <a:cubicBezTo>
                    <a:pt x="226" y="628"/>
                    <a:pt x="290" y="566"/>
                    <a:pt x="290" y="478"/>
                  </a:cubicBezTo>
                  <a:lnTo>
                    <a:pt x="290" y="151"/>
                  </a:lnTo>
                  <a:cubicBezTo>
                    <a:pt x="290" y="76"/>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9"/>
            <p:cNvSpPr/>
            <p:nvPr/>
          </p:nvSpPr>
          <p:spPr>
            <a:xfrm>
              <a:off x="7249121" y="2205364"/>
              <a:ext cx="45073" cy="22426"/>
            </a:xfrm>
            <a:custGeom>
              <a:rect b="b" l="l" r="r" t="t"/>
              <a:pathLst>
                <a:path extrusionOk="0" h="506" w="1017">
                  <a:moveTo>
                    <a:pt x="164" y="1"/>
                  </a:moveTo>
                  <a:cubicBezTo>
                    <a:pt x="143" y="1"/>
                    <a:pt x="121" y="6"/>
                    <a:pt x="101" y="16"/>
                  </a:cubicBezTo>
                  <a:cubicBezTo>
                    <a:pt x="37" y="66"/>
                    <a:pt x="0" y="154"/>
                    <a:pt x="37" y="217"/>
                  </a:cubicBezTo>
                  <a:cubicBezTo>
                    <a:pt x="138" y="392"/>
                    <a:pt x="314" y="506"/>
                    <a:pt x="514" y="506"/>
                  </a:cubicBezTo>
                  <a:cubicBezTo>
                    <a:pt x="703" y="506"/>
                    <a:pt x="879" y="392"/>
                    <a:pt x="979" y="230"/>
                  </a:cubicBezTo>
                  <a:cubicBezTo>
                    <a:pt x="1016" y="154"/>
                    <a:pt x="991" y="66"/>
                    <a:pt x="916" y="29"/>
                  </a:cubicBezTo>
                  <a:cubicBezTo>
                    <a:pt x="892" y="17"/>
                    <a:pt x="866" y="11"/>
                    <a:pt x="841" y="11"/>
                  </a:cubicBezTo>
                  <a:cubicBezTo>
                    <a:pt x="789" y="11"/>
                    <a:pt x="741" y="36"/>
                    <a:pt x="715" y="79"/>
                  </a:cubicBezTo>
                  <a:cubicBezTo>
                    <a:pt x="678" y="154"/>
                    <a:pt x="603" y="205"/>
                    <a:pt x="514" y="205"/>
                  </a:cubicBezTo>
                  <a:cubicBezTo>
                    <a:pt x="427" y="205"/>
                    <a:pt x="339" y="154"/>
                    <a:pt x="302" y="79"/>
                  </a:cubicBezTo>
                  <a:cubicBezTo>
                    <a:pt x="274" y="33"/>
                    <a:pt x="220" y="1"/>
                    <a:pt x="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9"/>
            <p:cNvSpPr/>
            <p:nvPr/>
          </p:nvSpPr>
          <p:spPr>
            <a:xfrm>
              <a:off x="7124536" y="2005124"/>
              <a:ext cx="310905" cy="446790"/>
            </a:xfrm>
            <a:custGeom>
              <a:rect b="b" l="l" r="r" t="t"/>
              <a:pathLst>
                <a:path extrusionOk="0" h="10081" w="7015">
                  <a:moveTo>
                    <a:pt x="3319" y="289"/>
                  </a:moveTo>
                  <a:cubicBezTo>
                    <a:pt x="3373" y="289"/>
                    <a:pt x="3426" y="299"/>
                    <a:pt x="3476" y="317"/>
                  </a:cubicBezTo>
                  <a:lnTo>
                    <a:pt x="5522" y="869"/>
                  </a:lnTo>
                  <a:lnTo>
                    <a:pt x="3376" y="869"/>
                  </a:lnTo>
                  <a:cubicBezTo>
                    <a:pt x="3288" y="869"/>
                    <a:pt x="3225" y="933"/>
                    <a:pt x="3225" y="1020"/>
                  </a:cubicBezTo>
                  <a:cubicBezTo>
                    <a:pt x="3225" y="1095"/>
                    <a:pt x="3288" y="1170"/>
                    <a:pt x="3376" y="1170"/>
                  </a:cubicBezTo>
                  <a:lnTo>
                    <a:pt x="5698" y="1170"/>
                  </a:lnTo>
                  <a:lnTo>
                    <a:pt x="3476" y="1773"/>
                  </a:lnTo>
                  <a:cubicBezTo>
                    <a:pt x="3426" y="1792"/>
                    <a:pt x="3373" y="1801"/>
                    <a:pt x="3319" y="1801"/>
                  </a:cubicBezTo>
                  <a:cubicBezTo>
                    <a:pt x="3266" y="1801"/>
                    <a:pt x="3213" y="1792"/>
                    <a:pt x="3163" y="1773"/>
                  </a:cubicBezTo>
                  <a:lnTo>
                    <a:pt x="2259" y="1535"/>
                  </a:lnTo>
                  <a:cubicBezTo>
                    <a:pt x="2246" y="1530"/>
                    <a:pt x="2232" y="1528"/>
                    <a:pt x="2219" y="1528"/>
                  </a:cubicBezTo>
                  <a:cubicBezTo>
                    <a:pt x="2159" y="1528"/>
                    <a:pt x="2104" y="1573"/>
                    <a:pt x="2083" y="1635"/>
                  </a:cubicBezTo>
                  <a:cubicBezTo>
                    <a:pt x="2058" y="1711"/>
                    <a:pt x="2109" y="1798"/>
                    <a:pt x="2184" y="1811"/>
                  </a:cubicBezTo>
                  <a:lnTo>
                    <a:pt x="3087" y="2062"/>
                  </a:lnTo>
                  <a:cubicBezTo>
                    <a:pt x="3163" y="2087"/>
                    <a:pt x="3238" y="2099"/>
                    <a:pt x="3325" y="2099"/>
                  </a:cubicBezTo>
                  <a:cubicBezTo>
                    <a:pt x="3401" y="2099"/>
                    <a:pt x="3476" y="2087"/>
                    <a:pt x="3564" y="2062"/>
                  </a:cubicBezTo>
                  <a:lnTo>
                    <a:pt x="5371" y="1560"/>
                  </a:lnTo>
                  <a:lnTo>
                    <a:pt x="5371" y="2865"/>
                  </a:lnTo>
                  <a:lnTo>
                    <a:pt x="3350" y="2514"/>
                  </a:lnTo>
                  <a:lnTo>
                    <a:pt x="3300" y="2514"/>
                  </a:lnTo>
                  <a:cubicBezTo>
                    <a:pt x="3288" y="2514"/>
                    <a:pt x="1280" y="2865"/>
                    <a:pt x="1280" y="2865"/>
                  </a:cubicBezTo>
                  <a:lnTo>
                    <a:pt x="1280" y="1560"/>
                  </a:lnTo>
                  <a:lnTo>
                    <a:pt x="1531" y="1635"/>
                  </a:lnTo>
                  <a:cubicBezTo>
                    <a:pt x="1545" y="1640"/>
                    <a:pt x="1558" y="1642"/>
                    <a:pt x="1572" y="1642"/>
                  </a:cubicBezTo>
                  <a:cubicBezTo>
                    <a:pt x="1635" y="1642"/>
                    <a:pt x="1696" y="1597"/>
                    <a:pt x="1707" y="1535"/>
                  </a:cubicBezTo>
                  <a:cubicBezTo>
                    <a:pt x="1732" y="1447"/>
                    <a:pt x="1682" y="1371"/>
                    <a:pt x="1607" y="1346"/>
                  </a:cubicBezTo>
                  <a:lnTo>
                    <a:pt x="502" y="1045"/>
                  </a:lnTo>
                  <a:lnTo>
                    <a:pt x="3163" y="317"/>
                  </a:lnTo>
                  <a:cubicBezTo>
                    <a:pt x="3213" y="299"/>
                    <a:pt x="3266" y="289"/>
                    <a:pt x="3319" y="289"/>
                  </a:cubicBezTo>
                  <a:close/>
                  <a:moveTo>
                    <a:pt x="1418" y="3141"/>
                  </a:moveTo>
                  <a:lnTo>
                    <a:pt x="1418" y="3279"/>
                  </a:lnTo>
                  <a:cubicBezTo>
                    <a:pt x="1368" y="3279"/>
                    <a:pt x="1317" y="3292"/>
                    <a:pt x="1280" y="3304"/>
                  </a:cubicBezTo>
                  <a:lnTo>
                    <a:pt x="1280" y="3166"/>
                  </a:lnTo>
                  <a:lnTo>
                    <a:pt x="1418" y="3141"/>
                  </a:lnTo>
                  <a:close/>
                  <a:moveTo>
                    <a:pt x="5221" y="3141"/>
                  </a:moveTo>
                  <a:lnTo>
                    <a:pt x="5371" y="3166"/>
                  </a:lnTo>
                  <a:lnTo>
                    <a:pt x="5371" y="3304"/>
                  </a:lnTo>
                  <a:cubicBezTo>
                    <a:pt x="5321" y="3292"/>
                    <a:pt x="5271" y="3279"/>
                    <a:pt x="5221" y="3279"/>
                  </a:cubicBezTo>
                  <a:lnTo>
                    <a:pt x="5221" y="3141"/>
                  </a:lnTo>
                  <a:close/>
                  <a:moveTo>
                    <a:pt x="6488" y="3304"/>
                  </a:moveTo>
                  <a:cubicBezTo>
                    <a:pt x="6613" y="3304"/>
                    <a:pt x="6714" y="3404"/>
                    <a:pt x="6714" y="3530"/>
                  </a:cubicBezTo>
                  <a:cubicBezTo>
                    <a:pt x="6714" y="3655"/>
                    <a:pt x="6613" y="3756"/>
                    <a:pt x="6488" y="3756"/>
                  </a:cubicBezTo>
                  <a:cubicBezTo>
                    <a:pt x="6375" y="3756"/>
                    <a:pt x="6275" y="3655"/>
                    <a:pt x="6275" y="3530"/>
                  </a:cubicBezTo>
                  <a:cubicBezTo>
                    <a:pt x="6275" y="3404"/>
                    <a:pt x="6375" y="3304"/>
                    <a:pt x="6488" y="3304"/>
                  </a:cubicBezTo>
                  <a:close/>
                  <a:moveTo>
                    <a:pt x="1418" y="3568"/>
                  </a:moveTo>
                  <a:lnTo>
                    <a:pt x="1418" y="4070"/>
                  </a:lnTo>
                  <a:cubicBezTo>
                    <a:pt x="1280" y="4070"/>
                    <a:pt x="1167" y="3956"/>
                    <a:pt x="1167" y="3819"/>
                  </a:cubicBezTo>
                  <a:cubicBezTo>
                    <a:pt x="1167" y="3680"/>
                    <a:pt x="1280" y="3568"/>
                    <a:pt x="1418" y="3568"/>
                  </a:cubicBezTo>
                  <a:close/>
                  <a:moveTo>
                    <a:pt x="5221" y="3568"/>
                  </a:moveTo>
                  <a:cubicBezTo>
                    <a:pt x="5358" y="3568"/>
                    <a:pt x="5472" y="3680"/>
                    <a:pt x="5472" y="3819"/>
                  </a:cubicBezTo>
                  <a:cubicBezTo>
                    <a:pt x="5472" y="3956"/>
                    <a:pt x="5358" y="4070"/>
                    <a:pt x="5221" y="4070"/>
                  </a:cubicBezTo>
                  <a:lnTo>
                    <a:pt x="5221" y="3568"/>
                  </a:lnTo>
                  <a:close/>
                  <a:moveTo>
                    <a:pt x="3325" y="2815"/>
                  </a:moveTo>
                  <a:lnTo>
                    <a:pt x="4920" y="3091"/>
                  </a:lnTo>
                  <a:lnTo>
                    <a:pt x="4920" y="4182"/>
                  </a:lnTo>
                  <a:cubicBezTo>
                    <a:pt x="4920" y="5061"/>
                    <a:pt x="4204" y="5789"/>
                    <a:pt x="3325" y="5789"/>
                  </a:cubicBezTo>
                  <a:cubicBezTo>
                    <a:pt x="2435" y="5789"/>
                    <a:pt x="1719" y="5061"/>
                    <a:pt x="1719" y="4182"/>
                  </a:cubicBezTo>
                  <a:lnTo>
                    <a:pt x="1719" y="3091"/>
                  </a:lnTo>
                  <a:lnTo>
                    <a:pt x="3325" y="2815"/>
                  </a:lnTo>
                  <a:close/>
                  <a:moveTo>
                    <a:pt x="3564" y="6065"/>
                  </a:moveTo>
                  <a:lnTo>
                    <a:pt x="3564" y="6379"/>
                  </a:lnTo>
                  <a:cubicBezTo>
                    <a:pt x="3564" y="6517"/>
                    <a:pt x="3451" y="6617"/>
                    <a:pt x="3325" y="6617"/>
                  </a:cubicBezTo>
                  <a:cubicBezTo>
                    <a:pt x="3188" y="6617"/>
                    <a:pt x="3087" y="6517"/>
                    <a:pt x="3087" y="6379"/>
                  </a:cubicBezTo>
                  <a:lnTo>
                    <a:pt x="3087" y="6065"/>
                  </a:lnTo>
                  <a:cubicBezTo>
                    <a:pt x="3163" y="6078"/>
                    <a:pt x="3238" y="6078"/>
                    <a:pt x="3325" y="6078"/>
                  </a:cubicBezTo>
                  <a:cubicBezTo>
                    <a:pt x="3401" y="6078"/>
                    <a:pt x="3476" y="6078"/>
                    <a:pt x="3564" y="6065"/>
                  </a:cubicBezTo>
                  <a:close/>
                  <a:moveTo>
                    <a:pt x="1280" y="4346"/>
                  </a:moveTo>
                  <a:cubicBezTo>
                    <a:pt x="1317" y="4358"/>
                    <a:pt x="1368" y="4371"/>
                    <a:pt x="1418" y="4371"/>
                  </a:cubicBezTo>
                  <a:lnTo>
                    <a:pt x="1431" y="4371"/>
                  </a:lnTo>
                  <a:cubicBezTo>
                    <a:pt x="1506" y="5149"/>
                    <a:pt x="2058" y="5789"/>
                    <a:pt x="2786" y="6003"/>
                  </a:cubicBezTo>
                  <a:lnTo>
                    <a:pt x="2786" y="6203"/>
                  </a:lnTo>
                  <a:cubicBezTo>
                    <a:pt x="2259" y="6316"/>
                    <a:pt x="1807" y="6617"/>
                    <a:pt x="1468" y="7019"/>
                  </a:cubicBezTo>
                  <a:cubicBezTo>
                    <a:pt x="1343" y="6793"/>
                    <a:pt x="1280" y="6542"/>
                    <a:pt x="1280" y="6266"/>
                  </a:cubicBezTo>
                  <a:lnTo>
                    <a:pt x="1280" y="4346"/>
                  </a:lnTo>
                  <a:close/>
                  <a:moveTo>
                    <a:pt x="5371" y="4346"/>
                  </a:moveTo>
                  <a:lnTo>
                    <a:pt x="5371" y="6266"/>
                  </a:lnTo>
                  <a:cubicBezTo>
                    <a:pt x="5371" y="6542"/>
                    <a:pt x="5296" y="6793"/>
                    <a:pt x="5171" y="7019"/>
                  </a:cubicBezTo>
                  <a:cubicBezTo>
                    <a:pt x="4844" y="6617"/>
                    <a:pt x="4380" y="6316"/>
                    <a:pt x="3852" y="6203"/>
                  </a:cubicBezTo>
                  <a:lnTo>
                    <a:pt x="3852" y="6003"/>
                  </a:lnTo>
                  <a:cubicBezTo>
                    <a:pt x="4580" y="5789"/>
                    <a:pt x="5132" y="5149"/>
                    <a:pt x="5208" y="4371"/>
                  </a:cubicBezTo>
                  <a:lnTo>
                    <a:pt x="5221" y="4371"/>
                  </a:lnTo>
                  <a:cubicBezTo>
                    <a:pt x="5271" y="4371"/>
                    <a:pt x="5321" y="4358"/>
                    <a:pt x="5371" y="4346"/>
                  </a:cubicBezTo>
                  <a:close/>
                  <a:moveTo>
                    <a:pt x="3840" y="6505"/>
                  </a:moveTo>
                  <a:cubicBezTo>
                    <a:pt x="4167" y="6580"/>
                    <a:pt x="4455" y="6742"/>
                    <a:pt x="4694" y="6943"/>
                  </a:cubicBezTo>
                  <a:lnTo>
                    <a:pt x="3564" y="7609"/>
                  </a:lnTo>
                  <a:cubicBezTo>
                    <a:pt x="3489" y="7653"/>
                    <a:pt x="3404" y="7674"/>
                    <a:pt x="3319" y="7674"/>
                  </a:cubicBezTo>
                  <a:cubicBezTo>
                    <a:pt x="3234" y="7674"/>
                    <a:pt x="3150" y="7653"/>
                    <a:pt x="3074" y="7609"/>
                  </a:cubicBezTo>
                  <a:lnTo>
                    <a:pt x="1958" y="6943"/>
                  </a:lnTo>
                  <a:cubicBezTo>
                    <a:pt x="2196" y="6742"/>
                    <a:pt x="2485" y="6580"/>
                    <a:pt x="2798" y="6505"/>
                  </a:cubicBezTo>
                  <a:cubicBezTo>
                    <a:pt x="2848" y="6742"/>
                    <a:pt x="3062" y="6918"/>
                    <a:pt x="3325" y="6918"/>
                  </a:cubicBezTo>
                  <a:cubicBezTo>
                    <a:pt x="3576" y="6918"/>
                    <a:pt x="3790" y="6742"/>
                    <a:pt x="3840" y="6505"/>
                  </a:cubicBezTo>
                  <a:close/>
                  <a:moveTo>
                    <a:pt x="3321" y="0"/>
                  </a:moveTo>
                  <a:cubicBezTo>
                    <a:pt x="3241" y="0"/>
                    <a:pt x="3163" y="10"/>
                    <a:pt x="3087" y="29"/>
                  </a:cubicBezTo>
                  <a:lnTo>
                    <a:pt x="163" y="832"/>
                  </a:lnTo>
                  <a:cubicBezTo>
                    <a:pt x="62" y="857"/>
                    <a:pt x="0" y="945"/>
                    <a:pt x="0" y="1045"/>
                  </a:cubicBezTo>
                  <a:cubicBezTo>
                    <a:pt x="0" y="1145"/>
                    <a:pt x="62" y="1234"/>
                    <a:pt x="163" y="1259"/>
                  </a:cubicBezTo>
                  <a:lnTo>
                    <a:pt x="979" y="1485"/>
                  </a:lnTo>
                  <a:lnTo>
                    <a:pt x="979" y="3505"/>
                  </a:lnTo>
                  <a:cubicBezTo>
                    <a:pt x="916" y="3593"/>
                    <a:pt x="879" y="3705"/>
                    <a:pt x="879" y="3819"/>
                  </a:cubicBezTo>
                  <a:cubicBezTo>
                    <a:pt x="879" y="3944"/>
                    <a:pt x="916" y="4045"/>
                    <a:pt x="979" y="4132"/>
                  </a:cubicBezTo>
                  <a:lnTo>
                    <a:pt x="979" y="6266"/>
                  </a:lnTo>
                  <a:cubicBezTo>
                    <a:pt x="979" y="6642"/>
                    <a:pt x="1092" y="6993"/>
                    <a:pt x="1292" y="7283"/>
                  </a:cubicBezTo>
                  <a:cubicBezTo>
                    <a:pt x="1066" y="7646"/>
                    <a:pt x="941" y="8061"/>
                    <a:pt x="941" y="8512"/>
                  </a:cubicBezTo>
                  <a:lnTo>
                    <a:pt x="941" y="9930"/>
                  </a:lnTo>
                  <a:cubicBezTo>
                    <a:pt x="941" y="10018"/>
                    <a:pt x="1004" y="10081"/>
                    <a:pt x="1092" y="10081"/>
                  </a:cubicBezTo>
                  <a:lnTo>
                    <a:pt x="5559" y="10081"/>
                  </a:lnTo>
                  <a:cubicBezTo>
                    <a:pt x="5634" y="10081"/>
                    <a:pt x="5698" y="10018"/>
                    <a:pt x="5698" y="9930"/>
                  </a:cubicBezTo>
                  <a:lnTo>
                    <a:pt x="5698" y="9478"/>
                  </a:lnTo>
                  <a:cubicBezTo>
                    <a:pt x="5698" y="9403"/>
                    <a:pt x="5634" y="9341"/>
                    <a:pt x="5559" y="9341"/>
                  </a:cubicBezTo>
                  <a:cubicBezTo>
                    <a:pt x="5472" y="9341"/>
                    <a:pt x="5409" y="9403"/>
                    <a:pt x="5409" y="9478"/>
                  </a:cubicBezTo>
                  <a:lnTo>
                    <a:pt x="5409" y="9779"/>
                  </a:lnTo>
                  <a:lnTo>
                    <a:pt x="4694" y="9779"/>
                  </a:lnTo>
                  <a:lnTo>
                    <a:pt x="4694" y="8914"/>
                  </a:lnTo>
                  <a:cubicBezTo>
                    <a:pt x="4694" y="8839"/>
                    <a:pt x="4631" y="8763"/>
                    <a:pt x="4543" y="8763"/>
                  </a:cubicBezTo>
                  <a:cubicBezTo>
                    <a:pt x="4468" y="8763"/>
                    <a:pt x="4405" y="8839"/>
                    <a:pt x="4405" y="8914"/>
                  </a:cubicBezTo>
                  <a:lnTo>
                    <a:pt x="4405" y="9779"/>
                  </a:lnTo>
                  <a:lnTo>
                    <a:pt x="2246" y="9779"/>
                  </a:lnTo>
                  <a:lnTo>
                    <a:pt x="2246" y="8914"/>
                  </a:lnTo>
                  <a:cubicBezTo>
                    <a:pt x="2246" y="8839"/>
                    <a:pt x="2171" y="8763"/>
                    <a:pt x="2096" y="8763"/>
                  </a:cubicBezTo>
                  <a:cubicBezTo>
                    <a:pt x="2008" y="8763"/>
                    <a:pt x="1945" y="8839"/>
                    <a:pt x="1945" y="8914"/>
                  </a:cubicBezTo>
                  <a:lnTo>
                    <a:pt x="1945" y="9779"/>
                  </a:lnTo>
                  <a:lnTo>
                    <a:pt x="1230" y="9779"/>
                  </a:lnTo>
                  <a:lnTo>
                    <a:pt x="1230" y="8512"/>
                  </a:lnTo>
                  <a:cubicBezTo>
                    <a:pt x="1230" y="7997"/>
                    <a:pt x="1431" y="7534"/>
                    <a:pt x="1732" y="7169"/>
                  </a:cubicBezTo>
                  <a:lnTo>
                    <a:pt x="2937" y="7860"/>
                  </a:lnTo>
                  <a:cubicBezTo>
                    <a:pt x="3049" y="7935"/>
                    <a:pt x="3188" y="7972"/>
                    <a:pt x="3325" y="7972"/>
                  </a:cubicBezTo>
                  <a:cubicBezTo>
                    <a:pt x="3451" y="7972"/>
                    <a:pt x="3589" y="7935"/>
                    <a:pt x="3715" y="7860"/>
                  </a:cubicBezTo>
                  <a:lnTo>
                    <a:pt x="4907" y="7169"/>
                  </a:lnTo>
                  <a:cubicBezTo>
                    <a:pt x="5221" y="7534"/>
                    <a:pt x="5409" y="7997"/>
                    <a:pt x="5409" y="8512"/>
                  </a:cubicBezTo>
                  <a:lnTo>
                    <a:pt x="5409" y="8801"/>
                  </a:lnTo>
                  <a:cubicBezTo>
                    <a:pt x="5409" y="8876"/>
                    <a:pt x="5472" y="8951"/>
                    <a:pt x="5559" y="8951"/>
                  </a:cubicBezTo>
                  <a:cubicBezTo>
                    <a:pt x="5634" y="8951"/>
                    <a:pt x="5698" y="8876"/>
                    <a:pt x="5698" y="8801"/>
                  </a:cubicBezTo>
                  <a:lnTo>
                    <a:pt x="5698" y="8512"/>
                  </a:lnTo>
                  <a:cubicBezTo>
                    <a:pt x="5698" y="8061"/>
                    <a:pt x="5572" y="7646"/>
                    <a:pt x="5358" y="7283"/>
                  </a:cubicBezTo>
                  <a:cubicBezTo>
                    <a:pt x="5547" y="6993"/>
                    <a:pt x="5660" y="6642"/>
                    <a:pt x="5660" y="6266"/>
                  </a:cubicBezTo>
                  <a:lnTo>
                    <a:pt x="5660" y="4132"/>
                  </a:lnTo>
                  <a:cubicBezTo>
                    <a:pt x="5723" y="4045"/>
                    <a:pt x="5760" y="3944"/>
                    <a:pt x="5760" y="3819"/>
                  </a:cubicBezTo>
                  <a:cubicBezTo>
                    <a:pt x="5760" y="3705"/>
                    <a:pt x="5723" y="3593"/>
                    <a:pt x="5660" y="3505"/>
                  </a:cubicBezTo>
                  <a:lnTo>
                    <a:pt x="5660" y="1485"/>
                  </a:lnTo>
                  <a:lnTo>
                    <a:pt x="6350" y="1296"/>
                  </a:lnTo>
                  <a:lnTo>
                    <a:pt x="6350" y="3028"/>
                  </a:lnTo>
                  <a:cubicBezTo>
                    <a:pt x="6136" y="3103"/>
                    <a:pt x="5974" y="3292"/>
                    <a:pt x="5974" y="3530"/>
                  </a:cubicBezTo>
                  <a:cubicBezTo>
                    <a:pt x="5974" y="3819"/>
                    <a:pt x="6212" y="4045"/>
                    <a:pt x="6488" y="4045"/>
                  </a:cubicBezTo>
                  <a:cubicBezTo>
                    <a:pt x="6777" y="4045"/>
                    <a:pt x="7015" y="3819"/>
                    <a:pt x="7015" y="3530"/>
                  </a:cubicBezTo>
                  <a:cubicBezTo>
                    <a:pt x="7015" y="3292"/>
                    <a:pt x="6852" y="3103"/>
                    <a:pt x="6638" y="3028"/>
                  </a:cubicBezTo>
                  <a:lnTo>
                    <a:pt x="6638" y="1020"/>
                  </a:lnTo>
                  <a:cubicBezTo>
                    <a:pt x="6638" y="983"/>
                    <a:pt x="6626" y="958"/>
                    <a:pt x="6613" y="933"/>
                  </a:cubicBezTo>
                  <a:cubicBezTo>
                    <a:pt x="6588" y="882"/>
                    <a:pt x="6538" y="844"/>
                    <a:pt x="6476" y="832"/>
                  </a:cubicBezTo>
                  <a:lnTo>
                    <a:pt x="3564" y="29"/>
                  </a:lnTo>
                  <a:cubicBezTo>
                    <a:pt x="3482" y="10"/>
                    <a:pt x="3401" y="0"/>
                    <a:pt x="3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79"/>
          <p:cNvGrpSpPr/>
          <p:nvPr/>
        </p:nvGrpSpPr>
        <p:grpSpPr>
          <a:xfrm>
            <a:off x="1555695" y="2653800"/>
            <a:ext cx="326550" cy="446657"/>
            <a:chOff x="1410629" y="2653800"/>
            <a:chExt cx="326550" cy="446657"/>
          </a:xfrm>
        </p:grpSpPr>
        <p:sp>
          <p:nvSpPr>
            <p:cNvPr id="2939" name="Google Shape;2939;p79"/>
            <p:cNvSpPr/>
            <p:nvPr/>
          </p:nvSpPr>
          <p:spPr>
            <a:xfrm>
              <a:off x="1526306" y="2806750"/>
              <a:ext cx="12853" cy="28409"/>
            </a:xfrm>
            <a:custGeom>
              <a:rect b="b" l="l" r="r" t="t"/>
              <a:pathLst>
                <a:path extrusionOk="0" h="641" w="290">
                  <a:moveTo>
                    <a:pt x="139" y="0"/>
                  </a:moveTo>
                  <a:cubicBezTo>
                    <a:pt x="64" y="0"/>
                    <a:pt x="1" y="64"/>
                    <a:pt x="1" y="151"/>
                  </a:cubicBezTo>
                  <a:lnTo>
                    <a:pt x="1" y="502"/>
                  </a:lnTo>
                  <a:cubicBezTo>
                    <a:pt x="1" y="578"/>
                    <a:pt x="64" y="641"/>
                    <a:pt x="139" y="641"/>
                  </a:cubicBezTo>
                  <a:cubicBezTo>
                    <a:pt x="227" y="641"/>
                    <a:pt x="290" y="578"/>
                    <a:pt x="290" y="502"/>
                  </a:cubicBezTo>
                  <a:lnTo>
                    <a:pt x="290" y="151"/>
                  </a:lnTo>
                  <a:cubicBezTo>
                    <a:pt x="290" y="64"/>
                    <a:pt x="227"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9"/>
            <p:cNvSpPr/>
            <p:nvPr/>
          </p:nvSpPr>
          <p:spPr>
            <a:xfrm>
              <a:off x="1591945" y="2806750"/>
              <a:ext cx="12853" cy="28409"/>
            </a:xfrm>
            <a:custGeom>
              <a:rect b="b" l="l" r="r" t="t"/>
              <a:pathLst>
                <a:path extrusionOk="0" h="641" w="290">
                  <a:moveTo>
                    <a:pt x="151" y="0"/>
                  </a:moveTo>
                  <a:cubicBezTo>
                    <a:pt x="64" y="0"/>
                    <a:pt x="1" y="64"/>
                    <a:pt x="1" y="151"/>
                  </a:cubicBezTo>
                  <a:lnTo>
                    <a:pt x="1" y="502"/>
                  </a:lnTo>
                  <a:cubicBezTo>
                    <a:pt x="1" y="578"/>
                    <a:pt x="64" y="641"/>
                    <a:pt x="151" y="641"/>
                  </a:cubicBezTo>
                  <a:cubicBezTo>
                    <a:pt x="226" y="641"/>
                    <a:pt x="290" y="578"/>
                    <a:pt x="290" y="502"/>
                  </a:cubicBezTo>
                  <a:lnTo>
                    <a:pt x="290" y="151"/>
                  </a:lnTo>
                  <a:cubicBezTo>
                    <a:pt x="290" y="64"/>
                    <a:pt x="226"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9"/>
            <p:cNvSpPr/>
            <p:nvPr/>
          </p:nvSpPr>
          <p:spPr>
            <a:xfrm>
              <a:off x="1542483" y="2854395"/>
              <a:ext cx="46181" cy="22470"/>
            </a:xfrm>
            <a:custGeom>
              <a:rect b="b" l="l" r="r" t="t"/>
              <a:pathLst>
                <a:path extrusionOk="0" h="507" w="1042">
                  <a:moveTo>
                    <a:pt x="164" y="0"/>
                  </a:moveTo>
                  <a:cubicBezTo>
                    <a:pt x="142" y="0"/>
                    <a:pt x="120" y="6"/>
                    <a:pt x="100" y="18"/>
                  </a:cubicBezTo>
                  <a:cubicBezTo>
                    <a:pt x="25" y="55"/>
                    <a:pt x="0" y="143"/>
                    <a:pt x="37" y="218"/>
                  </a:cubicBezTo>
                  <a:cubicBezTo>
                    <a:pt x="126" y="394"/>
                    <a:pt x="313" y="507"/>
                    <a:pt x="527" y="507"/>
                  </a:cubicBezTo>
                  <a:cubicBezTo>
                    <a:pt x="728" y="507"/>
                    <a:pt x="916" y="394"/>
                    <a:pt x="1004" y="218"/>
                  </a:cubicBezTo>
                  <a:cubicBezTo>
                    <a:pt x="1041" y="155"/>
                    <a:pt x="1016" y="55"/>
                    <a:pt x="954" y="18"/>
                  </a:cubicBezTo>
                  <a:cubicBezTo>
                    <a:pt x="930" y="6"/>
                    <a:pt x="906" y="0"/>
                    <a:pt x="882" y="0"/>
                  </a:cubicBezTo>
                  <a:cubicBezTo>
                    <a:pt x="828" y="0"/>
                    <a:pt x="779" y="28"/>
                    <a:pt x="753" y="80"/>
                  </a:cubicBezTo>
                  <a:cubicBezTo>
                    <a:pt x="703" y="168"/>
                    <a:pt x="615" y="218"/>
                    <a:pt x="527" y="218"/>
                  </a:cubicBezTo>
                  <a:cubicBezTo>
                    <a:pt x="427" y="218"/>
                    <a:pt x="338" y="168"/>
                    <a:pt x="288" y="80"/>
                  </a:cubicBezTo>
                  <a:cubicBezTo>
                    <a:pt x="263" y="28"/>
                    <a:pt x="213" y="0"/>
                    <a:pt x="1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9"/>
            <p:cNvSpPr/>
            <p:nvPr/>
          </p:nvSpPr>
          <p:spPr>
            <a:xfrm>
              <a:off x="1410629" y="2653800"/>
              <a:ext cx="326550" cy="446657"/>
            </a:xfrm>
            <a:custGeom>
              <a:rect b="b" l="l" r="r" t="t"/>
              <a:pathLst>
                <a:path extrusionOk="0" h="10078" w="7368">
                  <a:moveTo>
                    <a:pt x="3496" y="295"/>
                  </a:moveTo>
                  <a:cubicBezTo>
                    <a:pt x="3552" y="295"/>
                    <a:pt x="3609" y="301"/>
                    <a:pt x="3665" y="314"/>
                  </a:cubicBezTo>
                  <a:lnTo>
                    <a:pt x="5912" y="929"/>
                  </a:lnTo>
                  <a:lnTo>
                    <a:pt x="3728" y="929"/>
                  </a:lnTo>
                  <a:cubicBezTo>
                    <a:pt x="3640" y="929"/>
                    <a:pt x="3577" y="1005"/>
                    <a:pt x="3577" y="1080"/>
                  </a:cubicBezTo>
                  <a:cubicBezTo>
                    <a:pt x="3577" y="1167"/>
                    <a:pt x="3640" y="1231"/>
                    <a:pt x="3728" y="1231"/>
                  </a:cubicBezTo>
                  <a:lnTo>
                    <a:pt x="6024" y="1231"/>
                  </a:lnTo>
                  <a:lnTo>
                    <a:pt x="3665" y="1883"/>
                  </a:lnTo>
                  <a:cubicBezTo>
                    <a:pt x="3609" y="1896"/>
                    <a:pt x="3552" y="1902"/>
                    <a:pt x="3496" y="1902"/>
                  </a:cubicBezTo>
                  <a:cubicBezTo>
                    <a:pt x="3439" y="1902"/>
                    <a:pt x="3383" y="1896"/>
                    <a:pt x="3326" y="1883"/>
                  </a:cubicBezTo>
                  <a:lnTo>
                    <a:pt x="477" y="1092"/>
                  </a:lnTo>
                  <a:lnTo>
                    <a:pt x="3326" y="314"/>
                  </a:lnTo>
                  <a:cubicBezTo>
                    <a:pt x="3383" y="301"/>
                    <a:pt x="3439" y="295"/>
                    <a:pt x="3496" y="295"/>
                  </a:cubicBezTo>
                  <a:close/>
                  <a:moveTo>
                    <a:pt x="6840" y="3364"/>
                  </a:moveTo>
                  <a:cubicBezTo>
                    <a:pt x="6966" y="3364"/>
                    <a:pt x="7066" y="3464"/>
                    <a:pt x="7066" y="3590"/>
                  </a:cubicBezTo>
                  <a:cubicBezTo>
                    <a:pt x="7066" y="3715"/>
                    <a:pt x="6966" y="3816"/>
                    <a:pt x="6840" y="3816"/>
                  </a:cubicBezTo>
                  <a:cubicBezTo>
                    <a:pt x="6727" y="3816"/>
                    <a:pt x="6627" y="3715"/>
                    <a:pt x="6627" y="3590"/>
                  </a:cubicBezTo>
                  <a:cubicBezTo>
                    <a:pt x="6627" y="3464"/>
                    <a:pt x="6727" y="3364"/>
                    <a:pt x="6840" y="3364"/>
                  </a:cubicBezTo>
                  <a:close/>
                  <a:moveTo>
                    <a:pt x="1494" y="3502"/>
                  </a:moveTo>
                  <a:lnTo>
                    <a:pt x="1494" y="4042"/>
                  </a:lnTo>
                  <a:lnTo>
                    <a:pt x="1481" y="4042"/>
                  </a:lnTo>
                  <a:cubicBezTo>
                    <a:pt x="1331" y="4042"/>
                    <a:pt x="1205" y="3928"/>
                    <a:pt x="1205" y="3778"/>
                  </a:cubicBezTo>
                  <a:cubicBezTo>
                    <a:pt x="1205" y="3627"/>
                    <a:pt x="1331" y="3502"/>
                    <a:pt x="1481" y="3502"/>
                  </a:cubicBezTo>
                  <a:close/>
                  <a:moveTo>
                    <a:pt x="5510" y="3502"/>
                  </a:moveTo>
                  <a:cubicBezTo>
                    <a:pt x="5661" y="3502"/>
                    <a:pt x="5786" y="3627"/>
                    <a:pt x="5786" y="3778"/>
                  </a:cubicBezTo>
                  <a:cubicBezTo>
                    <a:pt x="5786" y="3928"/>
                    <a:pt x="5661" y="4042"/>
                    <a:pt x="5510" y="4042"/>
                  </a:cubicBezTo>
                  <a:lnTo>
                    <a:pt x="5497" y="4042"/>
                  </a:lnTo>
                  <a:lnTo>
                    <a:pt x="5497" y="3502"/>
                  </a:lnTo>
                  <a:close/>
                  <a:moveTo>
                    <a:pt x="3502" y="3000"/>
                  </a:moveTo>
                  <a:lnTo>
                    <a:pt x="5209" y="3301"/>
                  </a:lnTo>
                  <a:lnTo>
                    <a:pt x="5209" y="4154"/>
                  </a:lnTo>
                  <a:cubicBezTo>
                    <a:pt x="5209" y="5096"/>
                    <a:pt x="4443" y="5861"/>
                    <a:pt x="3502" y="5861"/>
                  </a:cubicBezTo>
                  <a:cubicBezTo>
                    <a:pt x="2548" y="5861"/>
                    <a:pt x="1782" y="5096"/>
                    <a:pt x="1782" y="4154"/>
                  </a:cubicBezTo>
                  <a:lnTo>
                    <a:pt x="1782" y="3301"/>
                  </a:lnTo>
                  <a:lnTo>
                    <a:pt x="3502" y="3000"/>
                  </a:lnTo>
                  <a:close/>
                  <a:moveTo>
                    <a:pt x="3740" y="6150"/>
                  </a:moveTo>
                  <a:lnTo>
                    <a:pt x="3740" y="6388"/>
                  </a:lnTo>
                  <a:cubicBezTo>
                    <a:pt x="3740" y="6513"/>
                    <a:pt x="3628" y="6627"/>
                    <a:pt x="3502" y="6627"/>
                  </a:cubicBezTo>
                  <a:cubicBezTo>
                    <a:pt x="3364" y="6627"/>
                    <a:pt x="3251" y="6513"/>
                    <a:pt x="3251" y="6388"/>
                  </a:cubicBezTo>
                  <a:lnTo>
                    <a:pt x="3251" y="6150"/>
                  </a:lnTo>
                  <a:cubicBezTo>
                    <a:pt x="3339" y="6150"/>
                    <a:pt x="3414" y="6162"/>
                    <a:pt x="3502" y="6162"/>
                  </a:cubicBezTo>
                  <a:cubicBezTo>
                    <a:pt x="3577" y="6162"/>
                    <a:pt x="3653" y="6150"/>
                    <a:pt x="3740" y="6150"/>
                  </a:cubicBezTo>
                  <a:close/>
                  <a:moveTo>
                    <a:pt x="4016" y="6501"/>
                  </a:moveTo>
                  <a:cubicBezTo>
                    <a:pt x="4330" y="6589"/>
                    <a:pt x="4619" y="6739"/>
                    <a:pt x="4870" y="6953"/>
                  </a:cubicBezTo>
                  <a:lnTo>
                    <a:pt x="3740" y="7606"/>
                  </a:lnTo>
                  <a:cubicBezTo>
                    <a:pt x="3665" y="7649"/>
                    <a:pt x="3580" y="7671"/>
                    <a:pt x="3496" y="7671"/>
                  </a:cubicBezTo>
                  <a:cubicBezTo>
                    <a:pt x="3411" y="7671"/>
                    <a:pt x="3326" y="7649"/>
                    <a:pt x="3251" y="7606"/>
                  </a:cubicBezTo>
                  <a:lnTo>
                    <a:pt x="3101" y="7517"/>
                  </a:lnTo>
                  <a:cubicBezTo>
                    <a:pt x="3077" y="7506"/>
                    <a:pt x="3051" y="7500"/>
                    <a:pt x="3027" y="7500"/>
                  </a:cubicBezTo>
                  <a:cubicBezTo>
                    <a:pt x="2974" y="7500"/>
                    <a:pt x="2925" y="7525"/>
                    <a:pt x="2900" y="7568"/>
                  </a:cubicBezTo>
                  <a:cubicBezTo>
                    <a:pt x="2850" y="7643"/>
                    <a:pt x="2875" y="7731"/>
                    <a:pt x="2950" y="7768"/>
                  </a:cubicBezTo>
                  <a:lnTo>
                    <a:pt x="3101" y="7869"/>
                  </a:lnTo>
                  <a:cubicBezTo>
                    <a:pt x="3226" y="7932"/>
                    <a:pt x="3364" y="7969"/>
                    <a:pt x="3489" y="7969"/>
                  </a:cubicBezTo>
                  <a:cubicBezTo>
                    <a:pt x="3628" y="7969"/>
                    <a:pt x="3765" y="7932"/>
                    <a:pt x="3891" y="7869"/>
                  </a:cubicBezTo>
                  <a:lnTo>
                    <a:pt x="5083" y="7166"/>
                  </a:lnTo>
                  <a:cubicBezTo>
                    <a:pt x="5397" y="7530"/>
                    <a:pt x="5585" y="8007"/>
                    <a:pt x="5585" y="8521"/>
                  </a:cubicBezTo>
                  <a:lnTo>
                    <a:pt x="5585" y="9789"/>
                  </a:lnTo>
                  <a:lnTo>
                    <a:pt x="4870" y="9789"/>
                  </a:lnTo>
                  <a:lnTo>
                    <a:pt x="4870" y="8923"/>
                  </a:lnTo>
                  <a:cubicBezTo>
                    <a:pt x="4870" y="8836"/>
                    <a:pt x="4807" y="8772"/>
                    <a:pt x="4719" y="8772"/>
                  </a:cubicBezTo>
                  <a:cubicBezTo>
                    <a:pt x="4644" y="8772"/>
                    <a:pt x="4581" y="8836"/>
                    <a:pt x="4581" y="8923"/>
                  </a:cubicBezTo>
                  <a:lnTo>
                    <a:pt x="4581" y="9789"/>
                  </a:lnTo>
                  <a:lnTo>
                    <a:pt x="2410" y="9789"/>
                  </a:lnTo>
                  <a:lnTo>
                    <a:pt x="2410" y="8923"/>
                  </a:lnTo>
                  <a:cubicBezTo>
                    <a:pt x="2410" y="8836"/>
                    <a:pt x="2348" y="8772"/>
                    <a:pt x="2272" y="8772"/>
                  </a:cubicBezTo>
                  <a:cubicBezTo>
                    <a:pt x="2184" y="8772"/>
                    <a:pt x="2122" y="8836"/>
                    <a:pt x="2122" y="8923"/>
                  </a:cubicBezTo>
                  <a:lnTo>
                    <a:pt x="2122" y="9789"/>
                  </a:lnTo>
                  <a:lnTo>
                    <a:pt x="1406" y="9789"/>
                  </a:lnTo>
                  <a:lnTo>
                    <a:pt x="1406" y="8521"/>
                  </a:lnTo>
                  <a:cubicBezTo>
                    <a:pt x="1406" y="8007"/>
                    <a:pt x="1595" y="7530"/>
                    <a:pt x="1908" y="7166"/>
                  </a:cubicBezTo>
                  <a:lnTo>
                    <a:pt x="2360" y="7430"/>
                  </a:lnTo>
                  <a:cubicBezTo>
                    <a:pt x="2385" y="7442"/>
                    <a:pt x="2410" y="7455"/>
                    <a:pt x="2435" y="7455"/>
                  </a:cubicBezTo>
                  <a:cubicBezTo>
                    <a:pt x="2485" y="7455"/>
                    <a:pt x="2535" y="7417"/>
                    <a:pt x="2560" y="7380"/>
                  </a:cubicBezTo>
                  <a:cubicBezTo>
                    <a:pt x="2599" y="7305"/>
                    <a:pt x="2586" y="7216"/>
                    <a:pt x="2510" y="7179"/>
                  </a:cubicBezTo>
                  <a:lnTo>
                    <a:pt x="2122" y="6953"/>
                  </a:lnTo>
                  <a:cubicBezTo>
                    <a:pt x="2373" y="6739"/>
                    <a:pt x="2661" y="6589"/>
                    <a:pt x="2975" y="6501"/>
                  </a:cubicBezTo>
                  <a:cubicBezTo>
                    <a:pt x="3025" y="6739"/>
                    <a:pt x="3238" y="6915"/>
                    <a:pt x="3502" y="6915"/>
                  </a:cubicBezTo>
                  <a:cubicBezTo>
                    <a:pt x="3753" y="6915"/>
                    <a:pt x="3966" y="6739"/>
                    <a:pt x="4016" y="6501"/>
                  </a:cubicBezTo>
                  <a:close/>
                  <a:moveTo>
                    <a:pt x="3496" y="0"/>
                  </a:moveTo>
                  <a:cubicBezTo>
                    <a:pt x="3414" y="0"/>
                    <a:pt x="3333" y="13"/>
                    <a:pt x="3251" y="38"/>
                  </a:cubicBezTo>
                  <a:lnTo>
                    <a:pt x="164" y="879"/>
                  </a:lnTo>
                  <a:cubicBezTo>
                    <a:pt x="64" y="904"/>
                    <a:pt x="0" y="992"/>
                    <a:pt x="0" y="1092"/>
                  </a:cubicBezTo>
                  <a:cubicBezTo>
                    <a:pt x="0" y="1205"/>
                    <a:pt x="64" y="1293"/>
                    <a:pt x="164" y="1318"/>
                  </a:cubicBezTo>
                  <a:lnTo>
                    <a:pt x="1494" y="1682"/>
                  </a:lnTo>
                  <a:lnTo>
                    <a:pt x="1494" y="3200"/>
                  </a:lnTo>
                  <a:lnTo>
                    <a:pt x="1481" y="3200"/>
                  </a:lnTo>
                  <a:cubicBezTo>
                    <a:pt x="1168" y="3200"/>
                    <a:pt x="917" y="3464"/>
                    <a:pt x="917" y="3778"/>
                  </a:cubicBezTo>
                  <a:cubicBezTo>
                    <a:pt x="917" y="4092"/>
                    <a:pt x="1168" y="4343"/>
                    <a:pt x="1481" y="4343"/>
                  </a:cubicBezTo>
                  <a:lnTo>
                    <a:pt x="1494" y="4343"/>
                  </a:lnTo>
                  <a:cubicBezTo>
                    <a:pt x="1582" y="5183"/>
                    <a:pt x="2172" y="5874"/>
                    <a:pt x="2962" y="6087"/>
                  </a:cubicBezTo>
                  <a:lnTo>
                    <a:pt x="2962" y="6200"/>
                  </a:lnTo>
                  <a:cubicBezTo>
                    <a:pt x="1908" y="6451"/>
                    <a:pt x="1118" y="7392"/>
                    <a:pt x="1118" y="8521"/>
                  </a:cubicBezTo>
                  <a:lnTo>
                    <a:pt x="1118" y="9940"/>
                  </a:lnTo>
                  <a:cubicBezTo>
                    <a:pt x="1118" y="10015"/>
                    <a:pt x="1180" y="10078"/>
                    <a:pt x="1268" y="10078"/>
                  </a:cubicBezTo>
                  <a:lnTo>
                    <a:pt x="5723" y="10078"/>
                  </a:lnTo>
                  <a:cubicBezTo>
                    <a:pt x="5811" y="10078"/>
                    <a:pt x="5874" y="10015"/>
                    <a:pt x="5874" y="9940"/>
                  </a:cubicBezTo>
                  <a:lnTo>
                    <a:pt x="5874" y="8521"/>
                  </a:lnTo>
                  <a:cubicBezTo>
                    <a:pt x="5874" y="7392"/>
                    <a:pt x="5083" y="6451"/>
                    <a:pt x="4029" y="6200"/>
                  </a:cubicBezTo>
                  <a:lnTo>
                    <a:pt x="4029" y="6087"/>
                  </a:lnTo>
                  <a:cubicBezTo>
                    <a:pt x="4819" y="5874"/>
                    <a:pt x="5410" y="5183"/>
                    <a:pt x="5497" y="4343"/>
                  </a:cubicBezTo>
                  <a:lnTo>
                    <a:pt x="5510" y="4343"/>
                  </a:lnTo>
                  <a:cubicBezTo>
                    <a:pt x="5823" y="4343"/>
                    <a:pt x="6074" y="4092"/>
                    <a:pt x="6074" y="3778"/>
                  </a:cubicBezTo>
                  <a:cubicBezTo>
                    <a:pt x="6074" y="3464"/>
                    <a:pt x="5823" y="3200"/>
                    <a:pt x="5510" y="3200"/>
                  </a:cubicBezTo>
                  <a:lnTo>
                    <a:pt x="5497" y="3200"/>
                  </a:lnTo>
                  <a:lnTo>
                    <a:pt x="5497" y="2723"/>
                  </a:lnTo>
                  <a:cubicBezTo>
                    <a:pt x="5497" y="2636"/>
                    <a:pt x="5435" y="2573"/>
                    <a:pt x="5360" y="2573"/>
                  </a:cubicBezTo>
                  <a:cubicBezTo>
                    <a:pt x="5271" y="2573"/>
                    <a:pt x="5209" y="2636"/>
                    <a:pt x="5209" y="2723"/>
                  </a:cubicBezTo>
                  <a:lnTo>
                    <a:pt x="5209" y="3000"/>
                  </a:lnTo>
                  <a:lnTo>
                    <a:pt x="3527" y="2698"/>
                  </a:lnTo>
                  <a:lnTo>
                    <a:pt x="3464" y="2698"/>
                  </a:lnTo>
                  <a:lnTo>
                    <a:pt x="1782" y="3000"/>
                  </a:lnTo>
                  <a:lnTo>
                    <a:pt x="1782" y="1758"/>
                  </a:lnTo>
                  <a:lnTo>
                    <a:pt x="3251" y="2159"/>
                  </a:lnTo>
                  <a:cubicBezTo>
                    <a:pt x="3326" y="2184"/>
                    <a:pt x="3414" y="2196"/>
                    <a:pt x="3502" y="2196"/>
                  </a:cubicBezTo>
                  <a:cubicBezTo>
                    <a:pt x="3577" y="2196"/>
                    <a:pt x="3665" y="2184"/>
                    <a:pt x="3740" y="2159"/>
                  </a:cubicBezTo>
                  <a:lnTo>
                    <a:pt x="5209" y="1758"/>
                  </a:lnTo>
                  <a:lnTo>
                    <a:pt x="5209" y="2034"/>
                  </a:lnTo>
                  <a:cubicBezTo>
                    <a:pt x="5209" y="2109"/>
                    <a:pt x="5271" y="2171"/>
                    <a:pt x="5360" y="2171"/>
                  </a:cubicBezTo>
                  <a:cubicBezTo>
                    <a:pt x="5435" y="2171"/>
                    <a:pt x="5497" y="2109"/>
                    <a:pt x="5497" y="2034"/>
                  </a:cubicBezTo>
                  <a:lnTo>
                    <a:pt x="5497" y="1682"/>
                  </a:lnTo>
                  <a:lnTo>
                    <a:pt x="6702" y="1356"/>
                  </a:lnTo>
                  <a:lnTo>
                    <a:pt x="6702" y="3100"/>
                  </a:lnTo>
                  <a:cubicBezTo>
                    <a:pt x="6489" y="3163"/>
                    <a:pt x="6325" y="3364"/>
                    <a:pt x="6325" y="3590"/>
                  </a:cubicBezTo>
                  <a:cubicBezTo>
                    <a:pt x="6325" y="3878"/>
                    <a:pt x="6564" y="4117"/>
                    <a:pt x="6852" y="4117"/>
                  </a:cubicBezTo>
                  <a:cubicBezTo>
                    <a:pt x="7128" y="4117"/>
                    <a:pt x="7367" y="3878"/>
                    <a:pt x="7367" y="3590"/>
                  </a:cubicBezTo>
                  <a:cubicBezTo>
                    <a:pt x="7367" y="3364"/>
                    <a:pt x="7204" y="3163"/>
                    <a:pt x="6991" y="3100"/>
                  </a:cubicBezTo>
                  <a:lnTo>
                    <a:pt x="6991" y="1067"/>
                  </a:lnTo>
                  <a:lnTo>
                    <a:pt x="6991" y="1042"/>
                  </a:lnTo>
                  <a:cubicBezTo>
                    <a:pt x="6966" y="967"/>
                    <a:pt x="6916" y="904"/>
                    <a:pt x="6827" y="879"/>
                  </a:cubicBezTo>
                  <a:lnTo>
                    <a:pt x="3740" y="38"/>
                  </a:lnTo>
                  <a:cubicBezTo>
                    <a:pt x="3659" y="13"/>
                    <a:pt x="3577" y="0"/>
                    <a:pt x="3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79"/>
          <p:cNvGrpSpPr/>
          <p:nvPr/>
        </p:nvGrpSpPr>
        <p:grpSpPr>
          <a:xfrm>
            <a:off x="2179730" y="2653800"/>
            <a:ext cx="346006" cy="446657"/>
            <a:chOff x="2034664" y="2715919"/>
            <a:chExt cx="346006" cy="446657"/>
          </a:xfrm>
        </p:grpSpPr>
        <p:sp>
          <p:nvSpPr>
            <p:cNvPr id="2944" name="Google Shape;2944;p79"/>
            <p:cNvSpPr/>
            <p:nvPr/>
          </p:nvSpPr>
          <p:spPr>
            <a:xfrm>
              <a:off x="2034664" y="2715919"/>
              <a:ext cx="346006" cy="446657"/>
            </a:xfrm>
            <a:custGeom>
              <a:rect b="b" l="l" r="r" t="t"/>
              <a:pathLst>
                <a:path extrusionOk="0" h="10078" w="7807">
                  <a:moveTo>
                    <a:pt x="7305" y="8484"/>
                  </a:moveTo>
                  <a:lnTo>
                    <a:pt x="6213" y="9576"/>
                  </a:lnTo>
                  <a:lnTo>
                    <a:pt x="6213" y="8585"/>
                  </a:lnTo>
                  <a:cubicBezTo>
                    <a:pt x="6213" y="8560"/>
                    <a:pt x="6213" y="8534"/>
                    <a:pt x="6239" y="8521"/>
                  </a:cubicBezTo>
                  <a:cubicBezTo>
                    <a:pt x="6251" y="8496"/>
                    <a:pt x="6276" y="8484"/>
                    <a:pt x="6301" y="8484"/>
                  </a:cubicBezTo>
                  <a:close/>
                  <a:moveTo>
                    <a:pt x="7330" y="302"/>
                  </a:moveTo>
                  <a:cubicBezTo>
                    <a:pt x="7430" y="302"/>
                    <a:pt x="7519" y="377"/>
                    <a:pt x="7519" y="478"/>
                  </a:cubicBezTo>
                  <a:lnTo>
                    <a:pt x="7519" y="8195"/>
                  </a:lnTo>
                  <a:lnTo>
                    <a:pt x="6301" y="8195"/>
                  </a:lnTo>
                  <a:cubicBezTo>
                    <a:pt x="6200" y="8195"/>
                    <a:pt x="6100" y="8233"/>
                    <a:pt x="6025" y="8309"/>
                  </a:cubicBezTo>
                  <a:cubicBezTo>
                    <a:pt x="5949" y="8384"/>
                    <a:pt x="5912" y="8484"/>
                    <a:pt x="5912" y="8585"/>
                  </a:cubicBezTo>
                  <a:lnTo>
                    <a:pt x="5912" y="9789"/>
                  </a:lnTo>
                  <a:lnTo>
                    <a:pt x="478" y="9789"/>
                  </a:lnTo>
                  <a:cubicBezTo>
                    <a:pt x="377" y="9789"/>
                    <a:pt x="290" y="9701"/>
                    <a:pt x="290" y="9614"/>
                  </a:cubicBezTo>
                  <a:lnTo>
                    <a:pt x="290" y="478"/>
                  </a:lnTo>
                  <a:cubicBezTo>
                    <a:pt x="290" y="377"/>
                    <a:pt x="377" y="302"/>
                    <a:pt x="478" y="302"/>
                  </a:cubicBezTo>
                  <a:close/>
                  <a:moveTo>
                    <a:pt x="478" y="1"/>
                  </a:moveTo>
                  <a:cubicBezTo>
                    <a:pt x="215" y="1"/>
                    <a:pt x="1" y="214"/>
                    <a:pt x="1" y="478"/>
                  </a:cubicBezTo>
                  <a:lnTo>
                    <a:pt x="1" y="9614"/>
                  </a:lnTo>
                  <a:cubicBezTo>
                    <a:pt x="1" y="9865"/>
                    <a:pt x="215" y="10078"/>
                    <a:pt x="478" y="10078"/>
                  </a:cubicBezTo>
                  <a:lnTo>
                    <a:pt x="6063" y="10078"/>
                  </a:lnTo>
                  <a:cubicBezTo>
                    <a:pt x="6088" y="10078"/>
                    <a:pt x="6125" y="10078"/>
                    <a:pt x="6138" y="10065"/>
                  </a:cubicBezTo>
                  <a:cubicBezTo>
                    <a:pt x="6150" y="10052"/>
                    <a:pt x="6163" y="10052"/>
                    <a:pt x="6163" y="10040"/>
                  </a:cubicBezTo>
                  <a:lnTo>
                    <a:pt x="7770" y="8446"/>
                  </a:lnTo>
                  <a:cubicBezTo>
                    <a:pt x="7795" y="8421"/>
                    <a:pt x="7807" y="8384"/>
                    <a:pt x="7807" y="8346"/>
                  </a:cubicBezTo>
                  <a:lnTo>
                    <a:pt x="7807" y="478"/>
                  </a:lnTo>
                  <a:cubicBezTo>
                    <a:pt x="7807" y="214"/>
                    <a:pt x="7594" y="1"/>
                    <a:pt x="7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9"/>
            <p:cNvSpPr/>
            <p:nvPr/>
          </p:nvSpPr>
          <p:spPr>
            <a:xfrm>
              <a:off x="2245497" y="2776018"/>
              <a:ext cx="66214" cy="78446"/>
            </a:xfrm>
            <a:custGeom>
              <a:rect b="b" l="l" r="r" t="t"/>
              <a:pathLst>
                <a:path extrusionOk="0" h="1770" w="1494">
                  <a:moveTo>
                    <a:pt x="741" y="502"/>
                  </a:moveTo>
                  <a:lnTo>
                    <a:pt x="980" y="1104"/>
                  </a:lnTo>
                  <a:lnTo>
                    <a:pt x="515" y="1104"/>
                  </a:lnTo>
                  <a:lnTo>
                    <a:pt x="741" y="502"/>
                  </a:lnTo>
                  <a:close/>
                  <a:moveTo>
                    <a:pt x="741" y="0"/>
                  </a:moveTo>
                  <a:cubicBezTo>
                    <a:pt x="678" y="0"/>
                    <a:pt x="603" y="37"/>
                    <a:pt x="578" y="112"/>
                  </a:cubicBezTo>
                  <a:lnTo>
                    <a:pt x="26" y="1568"/>
                  </a:lnTo>
                  <a:cubicBezTo>
                    <a:pt x="1" y="1644"/>
                    <a:pt x="38" y="1732"/>
                    <a:pt x="113" y="1757"/>
                  </a:cubicBezTo>
                  <a:cubicBezTo>
                    <a:pt x="129" y="1762"/>
                    <a:pt x="145" y="1765"/>
                    <a:pt x="161" y="1765"/>
                  </a:cubicBezTo>
                  <a:cubicBezTo>
                    <a:pt x="222" y="1765"/>
                    <a:pt x="282" y="1728"/>
                    <a:pt x="302" y="1669"/>
                  </a:cubicBezTo>
                  <a:lnTo>
                    <a:pt x="402" y="1406"/>
                  </a:lnTo>
                  <a:lnTo>
                    <a:pt x="1092" y="1406"/>
                  </a:lnTo>
                  <a:lnTo>
                    <a:pt x="1192" y="1669"/>
                  </a:lnTo>
                  <a:cubicBezTo>
                    <a:pt x="1205" y="1732"/>
                    <a:pt x="1268" y="1769"/>
                    <a:pt x="1331" y="1769"/>
                  </a:cubicBezTo>
                  <a:cubicBezTo>
                    <a:pt x="1343" y="1769"/>
                    <a:pt x="1356" y="1769"/>
                    <a:pt x="1381" y="1757"/>
                  </a:cubicBezTo>
                  <a:cubicBezTo>
                    <a:pt x="1456" y="1732"/>
                    <a:pt x="1494" y="1644"/>
                    <a:pt x="1469" y="1568"/>
                  </a:cubicBezTo>
                  <a:lnTo>
                    <a:pt x="916" y="112"/>
                  </a:lnTo>
                  <a:cubicBezTo>
                    <a:pt x="891" y="37"/>
                    <a:pt x="816" y="0"/>
                    <a:pt x="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9"/>
            <p:cNvSpPr/>
            <p:nvPr/>
          </p:nvSpPr>
          <p:spPr>
            <a:xfrm>
              <a:off x="2209908" y="2746589"/>
              <a:ext cx="141336" cy="137348"/>
            </a:xfrm>
            <a:custGeom>
              <a:rect b="b" l="l" r="r" t="t"/>
              <a:pathLst>
                <a:path extrusionOk="0" h="3099" w="3189">
                  <a:moveTo>
                    <a:pt x="1035" y="1"/>
                  </a:moveTo>
                  <a:cubicBezTo>
                    <a:pt x="940" y="1"/>
                    <a:pt x="842" y="4"/>
                    <a:pt x="740" y="11"/>
                  </a:cubicBezTo>
                  <a:cubicBezTo>
                    <a:pt x="665" y="11"/>
                    <a:pt x="603" y="87"/>
                    <a:pt x="603" y="174"/>
                  </a:cubicBezTo>
                  <a:cubicBezTo>
                    <a:pt x="614" y="243"/>
                    <a:pt x="667" y="301"/>
                    <a:pt x="743" y="301"/>
                  </a:cubicBezTo>
                  <a:cubicBezTo>
                    <a:pt x="750" y="301"/>
                    <a:pt x="758" y="301"/>
                    <a:pt x="766" y="300"/>
                  </a:cubicBezTo>
                  <a:cubicBezTo>
                    <a:pt x="835" y="296"/>
                    <a:pt x="908" y="294"/>
                    <a:pt x="982" y="294"/>
                  </a:cubicBezTo>
                  <a:cubicBezTo>
                    <a:pt x="1485" y="294"/>
                    <a:pt x="2071" y="385"/>
                    <a:pt x="2410" y="790"/>
                  </a:cubicBezTo>
                  <a:cubicBezTo>
                    <a:pt x="2761" y="1228"/>
                    <a:pt x="2849" y="2006"/>
                    <a:pt x="2422" y="2446"/>
                  </a:cubicBezTo>
                  <a:cubicBezTo>
                    <a:pt x="2197" y="2671"/>
                    <a:pt x="1839" y="2796"/>
                    <a:pt x="1473" y="2796"/>
                  </a:cubicBezTo>
                  <a:cubicBezTo>
                    <a:pt x="1288" y="2796"/>
                    <a:pt x="1102" y="2764"/>
                    <a:pt x="929" y="2697"/>
                  </a:cubicBezTo>
                  <a:cubicBezTo>
                    <a:pt x="703" y="2609"/>
                    <a:pt x="327" y="2383"/>
                    <a:pt x="314" y="1856"/>
                  </a:cubicBezTo>
                  <a:cubicBezTo>
                    <a:pt x="302" y="1417"/>
                    <a:pt x="553" y="1041"/>
                    <a:pt x="966" y="877"/>
                  </a:cubicBezTo>
                  <a:cubicBezTo>
                    <a:pt x="1042" y="852"/>
                    <a:pt x="1080" y="764"/>
                    <a:pt x="1055" y="689"/>
                  </a:cubicBezTo>
                  <a:cubicBezTo>
                    <a:pt x="1035" y="629"/>
                    <a:pt x="975" y="593"/>
                    <a:pt x="914" y="593"/>
                  </a:cubicBezTo>
                  <a:cubicBezTo>
                    <a:pt x="898" y="593"/>
                    <a:pt x="882" y="596"/>
                    <a:pt x="866" y="601"/>
                  </a:cubicBezTo>
                  <a:cubicBezTo>
                    <a:pt x="327" y="815"/>
                    <a:pt x="1" y="1304"/>
                    <a:pt x="13" y="1869"/>
                  </a:cubicBezTo>
                  <a:cubicBezTo>
                    <a:pt x="26" y="2371"/>
                    <a:pt x="327" y="2772"/>
                    <a:pt x="829" y="2973"/>
                  </a:cubicBezTo>
                  <a:cubicBezTo>
                    <a:pt x="1030" y="3048"/>
                    <a:pt x="1255" y="3099"/>
                    <a:pt x="1481" y="3099"/>
                  </a:cubicBezTo>
                  <a:cubicBezTo>
                    <a:pt x="1920" y="3099"/>
                    <a:pt x="2347" y="2935"/>
                    <a:pt x="2636" y="2659"/>
                  </a:cubicBezTo>
                  <a:cubicBezTo>
                    <a:pt x="3188" y="2095"/>
                    <a:pt x="3075" y="1141"/>
                    <a:pt x="2636" y="601"/>
                  </a:cubicBezTo>
                  <a:cubicBezTo>
                    <a:pt x="2314" y="213"/>
                    <a:pt x="1766" y="1"/>
                    <a:pt x="1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9"/>
            <p:cNvSpPr/>
            <p:nvPr/>
          </p:nvSpPr>
          <p:spPr>
            <a:xfrm>
              <a:off x="2071982" y="2905035"/>
              <a:ext cx="271992" cy="12808"/>
            </a:xfrm>
            <a:custGeom>
              <a:rect b="b" l="l" r="r" t="t"/>
              <a:pathLst>
                <a:path extrusionOk="0" h="289" w="6137">
                  <a:moveTo>
                    <a:pt x="138" y="1"/>
                  </a:moveTo>
                  <a:cubicBezTo>
                    <a:pt x="62" y="1"/>
                    <a:pt x="0" y="63"/>
                    <a:pt x="0" y="151"/>
                  </a:cubicBezTo>
                  <a:cubicBezTo>
                    <a:pt x="0" y="226"/>
                    <a:pt x="62" y="289"/>
                    <a:pt x="138" y="289"/>
                  </a:cubicBezTo>
                  <a:lnTo>
                    <a:pt x="5986" y="289"/>
                  </a:lnTo>
                  <a:cubicBezTo>
                    <a:pt x="6061" y="289"/>
                    <a:pt x="6136" y="226"/>
                    <a:pt x="6136" y="151"/>
                  </a:cubicBezTo>
                  <a:cubicBezTo>
                    <a:pt x="6136" y="63"/>
                    <a:pt x="6061" y="1"/>
                    <a:pt x="5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9"/>
            <p:cNvSpPr/>
            <p:nvPr/>
          </p:nvSpPr>
          <p:spPr>
            <a:xfrm>
              <a:off x="2249398" y="2937300"/>
              <a:ext cx="94579" cy="12808"/>
            </a:xfrm>
            <a:custGeom>
              <a:rect b="b" l="l" r="r" t="t"/>
              <a:pathLst>
                <a:path extrusionOk="0" h="289" w="2134">
                  <a:moveTo>
                    <a:pt x="151" y="0"/>
                  </a:moveTo>
                  <a:cubicBezTo>
                    <a:pt x="75" y="0"/>
                    <a:pt x="0" y="63"/>
                    <a:pt x="0" y="138"/>
                  </a:cubicBezTo>
                  <a:cubicBezTo>
                    <a:pt x="0" y="226"/>
                    <a:pt x="75" y="289"/>
                    <a:pt x="151" y="289"/>
                  </a:cubicBezTo>
                  <a:lnTo>
                    <a:pt x="1983" y="289"/>
                  </a:lnTo>
                  <a:cubicBezTo>
                    <a:pt x="2058" y="289"/>
                    <a:pt x="2133" y="226"/>
                    <a:pt x="2133" y="138"/>
                  </a:cubicBezTo>
                  <a:cubicBezTo>
                    <a:pt x="2133" y="63"/>
                    <a:pt x="2058" y="0"/>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9"/>
            <p:cNvSpPr/>
            <p:nvPr/>
          </p:nvSpPr>
          <p:spPr>
            <a:xfrm>
              <a:off x="2071982" y="2937300"/>
              <a:ext cx="160217" cy="12808"/>
            </a:xfrm>
            <a:custGeom>
              <a:rect b="b" l="l" r="r" t="t"/>
              <a:pathLst>
                <a:path extrusionOk="0" h="289" w="3615">
                  <a:moveTo>
                    <a:pt x="138" y="0"/>
                  </a:moveTo>
                  <a:cubicBezTo>
                    <a:pt x="62" y="0"/>
                    <a:pt x="0" y="63"/>
                    <a:pt x="0" y="138"/>
                  </a:cubicBezTo>
                  <a:cubicBezTo>
                    <a:pt x="0" y="226"/>
                    <a:pt x="62" y="289"/>
                    <a:pt x="138" y="289"/>
                  </a:cubicBezTo>
                  <a:lnTo>
                    <a:pt x="3464" y="289"/>
                  </a:lnTo>
                  <a:cubicBezTo>
                    <a:pt x="3551" y="289"/>
                    <a:pt x="3615" y="226"/>
                    <a:pt x="3615" y="138"/>
                  </a:cubicBezTo>
                  <a:cubicBezTo>
                    <a:pt x="3615" y="63"/>
                    <a:pt x="3551" y="0"/>
                    <a:pt x="3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9"/>
            <p:cNvSpPr/>
            <p:nvPr/>
          </p:nvSpPr>
          <p:spPr>
            <a:xfrm>
              <a:off x="2071982" y="2968990"/>
              <a:ext cx="271992" cy="13385"/>
            </a:xfrm>
            <a:custGeom>
              <a:rect b="b" l="l" r="r" t="t"/>
              <a:pathLst>
                <a:path extrusionOk="0" h="302" w="6137">
                  <a:moveTo>
                    <a:pt x="138" y="0"/>
                  </a:moveTo>
                  <a:cubicBezTo>
                    <a:pt x="62" y="0"/>
                    <a:pt x="0" y="76"/>
                    <a:pt x="0" y="151"/>
                  </a:cubicBezTo>
                  <a:cubicBezTo>
                    <a:pt x="0" y="239"/>
                    <a:pt x="62" y="301"/>
                    <a:pt x="138" y="301"/>
                  </a:cubicBezTo>
                  <a:lnTo>
                    <a:pt x="5986" y="301"/>
                  </a:lnTo>
                  <a:cubicBezTo>
                    <a:pt x="6061" y="301"/>
                    <a:pt x="6136" y="239"/>
                    <a:pt x="6136" y="151"/>
                  </a:cubicBezTo>
                  <a:cubicBezTo>
                    <a:pt x="6136" y="76"/>
                    <a:pt x="6061" y="0"/>
                    <a:pt x="59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9"/>
            <p:cNvSpPr/>
            <p:nvPr/>
          </p:nvSpPr>
          <p:spPr>
            <a:xfrm>
              <a:off x="2071982" y="3001255"/>
              <a:ext cx="271992" cy="13385"/>
            </a:xfrm>
            <a:custGeom>
              <a:rect b="b" l="l" r="r" t="t"/>
              <a:pathLst>
                <a:path extrusionOk="0" h="302" w="6137">
                  <a:moveTo>
                    <a:pt x="138" y="0"/>
                  </a:moveTo>
                  <a:cubicBezTo>
                    <a:pt x="62" y="0"/>
                    <a:pt x="0" y="63"/>
                    <a:pt x="0" y="151"/>
                  </a:cubicBezTo>
                  <a:cubicBezTo>
                    <a:pt x="0" y="226"/>
                    <a:pt x="62" y="301"/>
                    <a:pt x="138" y="301"/>
                  </a:cubicBezTo>
                  <a:lnTo>
                    <a:pt x="5986" y="301"/>
                  </a:lnTo>
                  <a:cubicBezTo>
                    <a:pt x="6061" y="301"/>
                    <a:pt x="6136" y="226"/>
                    <a:pt x="6136" y="151"/>
                  </a:cubicBezTo>
                  <a:cubicBezTo>
                    <a:pt x="6136" y="63"/>
                    <a:pt x="6061" y="0"/>
                    <a:pt x="59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9"/>
            <p:cNvSpPr/>
            <p:nvPr/>
          </p:nvSpPr>
          <p:spPr>
            <a:xfrm>
              <a:off x="2142585" y="3033520"/>
              <a:ext cx="201390" cy="13385"/>
            </a:xfrm>
            <a:custGeom>
              <a:rect b="b" l="l" r="r" t="t"/>
              <a:pathLst>
                <a:path extrusionOk="0" h="302" w="4544">
                  <a:moveTo>
                    <a:pt x="139" y="0"/>
                  </a:moveTo>
                  <a:cubicBezTo>
                    <a:pt x="64" y="0"/>
                    <a:pt x="1" y="75"/>
                    <a:pt x="1" y="151"/>
                  </a:cubicBezTo>
                  <a:cubicBezTo>
                    <a:pt x="1" y="239"/>
                    <a:pt x="64" y="301"/>
                    <a:pt x="139" y="301"/>
                  </a:cubicBezTo>
                  <a:lnTo>
                    <a:pt x="4393" y="301"/>
                  </a:lnTo>
                  <a:cubicBezTo>
                    <a:pt x="4481" y="301"/>
                    <a:pt x="4543" y="239"/>
                    <a:pt x="4543" y="151"/>
                  </a:cubicBezTo>
                  <a:cubicBezTo>
                    <a:pt x="4543" y="75"/>
                    <a:pt x="4481" y="0"/>
                    <a:pt x="43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9"/>
            <p:cNvSpPr/>
            <p:nvPr/>
          </p:nvSpPr>
          <p:spPr>
            <a:xfrm>
              <a:off x="2071982" y="3033520"/>
              <a:ext cx="53450" cy="12853"/>
            </a:xfrm>
            <a:custGeom>
              <a:rect b="b" l="l" r="r" t="t"/>
              <a:pathLst>
                <a:path extrusionOk="0" h="290" w="1206">
                  <a:moveTo>
                    <a:pt x="138" y="0"/>
                  </a:moveTo>
                  <a:cubicBezTo>
                    <a:pt x="62" y="0"/>
                    <a:pt x="0" y="63"/>
                    <a:pt x="0" y="151"/>
                  </a:cubicBezTo>
                  <a:cubicBezTo>
                    <a:pt x="0" y="226"/>
                    <a:pt x="62" y="289"/>
                    <a:pt x="138" y="289"/>
                  </a:cubicBezTo>
                  <a:lnTo>
                    <a:pt x="1054" y="289"/>
                  </a:lnTo>
                  <a:cubicBezTo>
                    <a:pt x="1142" y="289"/>
                    <a:pt x="1205" y="226"/>
                    <a:pt x="1205" y="151"/>
                  </a:cubicBezTo>
                  <a:cubicBezTo>
                    <a:pt x="1205" y="63"/>
                    <a:pt x="1142" y="0"/>
                    <a:pt x="1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9"/>
            <p:cNvSpPr/>
            <p:nvPr/>
          </p:nvSpPr>
          <p:spPr>
            <a:xfrm>
              <a:off x="2201531" y="3065741"/>
              <a:ext cx="66258" cy="13429"/>
            </a:xfrm>
            <a:custGeom>
              <a:rect b="b" l="l" r="r" t="t"/>
              <a:pathLst>
                <a:path extrusionOk="0" h="303" w="1495">
                  <a:moveTo>
                    <a:pt x="151" y="1"/>
                  </a:moveTo>
                  <a:cubicBezTo>
                    <a:pt x="64" y="1"/>
                    <a:pt x="1" y="64"/>
                    <a:pt x="1" y="151"/>
                  </a:cubicBezTo>
                  <a:cubicBezTo>
                    <a:pt x="1" y="227"/>
                    <a:pt x="64" y="302"/>
                    <a:pt x="151" y="302"/>
                  </a:cubicBezTo>
                  <a:lnTo>
                    <a:pt x="1344" y="302"/>
                  </a:lnTo>
                  <a:cubicBezTo>
                    <a:pt x="1431" y="302"/>
                    <a:pt x="1495" y="227"/>
                    <a:pt x="1495" y="151"/>
                  </a:cubicBezTo>
                  <a:cubicBezTo>
                    <a:pt x="1495" y="64"/>
                    <a:pt x="1431" y="1"/>
                    <a:pt x="1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9"/>
            <p:cNvSpPr/>
            <p:nvPr/>
          </p:nvSpPr>
          <p:spPr>
            <a:xfrm>
              <a:off x="2071982" y="3065741"/>
              <a:ext cx="112396" cy="13429"/>
            </a:xfrm>
            <a:custGeom>
              <a:rect b="b" l="l" r="r" t="t"/>
              <a:pathLst>
                <a:path extrusionOk="0" h="303" w="2536">
                  <a:moveTo>
                    <a:pt x="151" y="1"/>
                  </a:moveTo>
                  <a:cubicBezTo>
                    <a:pt x="62" y="1"/>
                    <a:pt x="0" y="64"/>
                    <a:pt x="0" y="151"/>
                  </a:cubicBezTo>
                  <a:cubicBezTo>
                    <a:pt x="0" y="227"/>
                    <a:pt x="62" y="302"/>
                    <a:pt x="151" y="302"/>
                  </a:cubicBezTo>
                  <a:lnTo>
                    <a:pt x="2385" y="302"/>
                  </a:lnTo>
                  <a:cubicBezTo>
                    <a:pt x="2460" y="302"/>
                    <a:pt x="2535" y="227"/>
                    <a:pt x="2535" y="151"/>
                  </a:cubicBezTo>
                  <a:cubicBezTo>
                    <a:pt x="2535" y="64"/>
                    <a:pt x="2460" y="1"/>
                    <a:pt x="2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6" name="Google Shape;2956;p79"/>
          <p:cNvGrpSpPr/>
          <p:nvPr/>
        </p:nvGrpSpPr>
        <p:grpSpPr>
          <a:xfrm>
            <a:off x="2763211" y="2703882"/>
            <a:ext cx="447233" cy="346538"/>
            <a:chOff x="2618145" y="2703882"/>
            <a:chExt cx="447233" cy="346538"/>
          </a:xfrm>
        </p:grpSpPr>
        <p:sp>
          <p:nvSpPr>
            <p:cNvPr id="2957" name="Google Shape;2957;p79"/>
            <p:cNvSpPr/>
            <p:nvPr/>
          </p:nvSpPr>
          <p:spPr>
            <a:xfrm>
              <a:off x="2618145" y="2703882"/>
              <a:ext cx="447233" cy="346538"/>
            </a:xfrm>
            <a:custGeom>
              <a:rect b="b" l="l" r="r" t="t"/>
              <a:pathLst>
                <a:path extrusionOk="0" h="7819" w="10091">
                  <a:moveTo>
                    <a:pt x="1457" y="2761"/>
                  </a:moveTo>
                  <a:lnTo>
                    <a:pt x="1457" y="5070"/>
                  </a:lnTo>
                  <a:lnTo>
                    <a:pt x="1005" y="5070"/>
                  </a:lnTo>
                  <a:lnTo>
                    <a:pt x="1005" y="2761"/>
                  </a:lnTo>
                  <a:close/>
                  <a:moveTo>
                    <a:pt x="227" y="0"/>
                  </a:moveTo>
                  <a:cubicBezTo>
                    <a:pt x="101" y="0"/>
                    <a:pt x="1" y="101"/>
                    <a:pt x="1" y="226"/>
                  </a:cubicBezTo>
                  <a:lnTo>
                    <a:pt x="1" y="7605"/>
                  </a:lnTo>
                  <a:cubicBezTo>
                    <a:pt x="1" y="7718"/>
                    <a:pt x="101" y="7818"/>
                    <a:pt x="227" y="7818"/>
                  </a:cubicBezTo>
                  <a:lnTo>
                    <a:pt x="779" y="7818"/>
                  </a:lnTo>
                  <a:cubicBezTo>
                    <a:pt x="904" y="7818"/>
                    <a:pt x="1005" y="7718"/>
                    <a:pt x="1005" y="7605"/>
                  </a:cubicBezTo>
                  <a:lnTo>
                    <a:pt x="1005" y="6889"/>
                  </a:lnTo>
                  <a:cubicBezTo>
                    <a:pt x="1005" y="6802"/>
                    <a:pt x="942" y="6739"/>
                    <a:pt x="854" y="6739"/>
                  </a:cubicBezTo>
                  <a:cubicBezTo>
                    <a:pt x="779" y="6739"/>
                    <a:pt x="716" y="6802"/>
                    <a:pt x="716" y="6889"/>
                  </a:cubicBezTo>
                  <a:lnTo>
                    <a:pt x="716" y="7530"/>
                  </a:lnTo>
                  <a:lnTo>
                    <a:pt x="302" y="7530"/>
                  </a:lnTo>
                  <a:lnTo>
                    <a:pt x="302" y="301"/>
                  </a:lnTo>
                  <a:lnTo>
                    <a:pt x="716" y="301"/>
                  </a:lnTo>
                  <a:lnTo>
                    <a:pt x="716" y="6200"/>
                  </a:lnTo>
                  <a:cubicBezTo>
                    <a:pt x="716" y="6275"/>
                    <a:pt x="779" y="6337"/>
                    <a:pt x="854" y="6337"/>
                  </a:cubicBezTo>
                  <a:cubicBezTo>
                    <a:pt x="942" y="6337"/>
                    <a:pt x="1005" y="6275"/>
                    <a:pt x="1005" y="6200"/>
                  </a:cubicBezTo>
                  <a:lnTo>
                    <a:pt x="1005" y="5358"/>
                  </a:lnTo>
                  <a:lnTo>
                    <a:pt x="1457" y="5358"/>
                  </a:lnTo>
                  <a:lnTo>
                    <a:pt x="1457" y="5660"/>
                  </a:lnTo>
                  <a:cubicBezTo>
                    <a:pt x="1457" y="5823"/>
                    <a:pt x="1582" y="5949"/>
                    <a:pt x="1745" y="5949"/>
                  </a:cubicBezTo>
                  <a:lnTo>
                    <a:pt x="9802" y="5949"/>
                  </a:lnTo>
                  <a:cubicBezTo>
                    <a:pt x="9965" y="5949"/>
                    <a:pt x="10091" y="5823"/>
                    <a:pt x="10091" y="5660"/>
                  </a:cubicBezTo>
                  <a:lnTo>
                    <a:pt x="10091" y="2159"/>
                  </a:lnTo>
                  <a:cubicBezTo>
                    <a:pt x="10091" y="2008"/>
                    <a:pt x="9965" y="1870"/>
                    <a:pt x="9802" y="1870"/>
                  </a:cubicBezTo>
                  <a:lnTo>
                    <a:pt x="7769" y="1870"/>
                  </a:lnTo>
                  <a:cubicBezTo>
                    <a:pt x="7693" y="1870"/>
                    <a:pt x="7631" y="1945"/>
                    <a:pt x="7631" y="2020"/>
                  </a:cubicBezTo>
                  <a:cubicBezTo>
                    <a:pt x="7631" y="2108"/>
                    <a:pt x="7693" y="2171"/>
                    <a:pt x="7769" y="2171"/>
                  </a:cubicBezTo>
                  <a:lnTo>
                    <a:pt x="9790" y="2171"/>
                  </a:lnTo>
                  <a:lnTo>
                    <a:pt x="9790" y="5660"/>
                  </a:lnTo>
                  <a:lnTo>
                    <a:pt x="1758" y="5660"/>
                  </a:lnTo>
                  <a:lnTo>
                    <a:pt x="1758" y="2171"/>
                  </a:lnTo>
                  <a:lnTo>
                    <a:pt x="7091" y="2171"/>
                  </a:lnTo>
                  <a:cubicBezTo>
                    <a:pt x="7166" y="2171"/>
                    <a:pt x="7229" y="2108"/>
                    <a:pt x="7229" y="2020"/>
                  </a:cubicBezTo>
                  <a:cubicBezTo>
                    <a:pt x="7229" y="1945"/>
                    <a:pt x="7166" y="1870"/>
                    <a:pt x="7091" y="1870"/>
                  </a:cubicBezTo>
                  <a:lnTo>
                    <a:pt x="1745" y="1870"/>
                  </a:lnTo>
                  <a:cubicBezTo>
                    <a:pt x="1582" y="1870"/>
                    <a:pt x="1457" y="2008"/>
                    <a:pt x="1457" y="2159"/>
                  </a:cubicBezTo>
                  <a:lnTo>
                    <a:pt x="1457" y="2460"/>
                  </a:lnTo>
                  <a:lnTo>
                    <a:pt x="1005" y="2460"/>
                  </a:lnTo>
                  <a:lnTo>
                    <a:pt x="1005" y="226"/>
                  </a:lnTo>
                  <a:cubicBezTo>
                    <a:pt x="1005" y="101"/>
                    <a:pt x="904"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9"/>
            <p:cNvSpPr/>
            <p:nvPr/>
          </p:nvSpPr>
          <p:spPr>
            <a:xfrm>
              <a:off x="2713258" y="2813974"/>
              <a:ext cx="17817" cy="17285"/>
            </a:xfrm>
            <a:custGeom>
              <a:rect b="b" l="l" r="r" t="t"/>
              <a:pathLst>
                <a:path extrusionOk="0" h="390" w="402">
                  <a:moveTo>
                    <a:pt x="201" y="1"/>
                  </a:moveTo>
                  <a:cubicBezTo>
                    <a:pt x="89" y="1"/>
                    <a:pt x="0" y="88"/>
                    <a:pt x="0" y="202"/>
                  </a:cubicBezTo>
                  <a:cubicBezTo>
                    <a:pt x="0" y="302"/>
                    <a:pt x="89" y="390"/>
                    <a:pt x="201" y="390"/>
                  </a:cubicBezTo>
                  <a:cubicBezTo>
                    <a:pt x="315" y="390"/>
                    <a:pt x="402" y="302"/>
                    <a:pt x="402" y="202"/>
                  </a:cubicBezTo>
                  <a:cubicBezTo>
                    <a:pt x="402" y="88"/>
                    <a:pt x="315"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9"/>
            <p:cNvSpPr/>
            <p:nvPr/>
          </p:nvSpPr>
          <p:spPr>
            <a:xfrm>
              <a:off x="3016943" y="2813974"/>
              <a:ext cx="17817" cy="17285"/>
            </a:xfrm>
            <a:custGeom>
              <a:rect b="b" l="l" r="r" t="t"/>
              <a:pathLst>
                <a:path extrusionOk="0" h="390" w="402">
                  <a:moveTo>
                    <a:pt x="201" y="1"/>
                  </a:moveTo>
                  <a:cubicBezTo>
                    <a:pt x="89" y="1"/>
                    <a:pt x="0" y="88"/>
                    <a:pt x="0" y="202"/>
                  </a:cubicBezTo>
                  <a:cubicBezTo>
                    <a:pt x="0" y="302"/>
                    <a:pt x="89" y="390"/>
                    <a:pt x="201" y="390"/>
                  </a:cubicBezTo>
                  <a:cubicBezTo>
                    <a:pt x="315" y="390"/>
                    <a:pt x="402" y="302"/>
                    <a:pt x="402" y="202"/>
                  </a:cubicBezTo>
                  <a:cubicBezTo>
                    <a:pt x="402" y="88"/>
                    <a:pt x="315"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9"/>
            <p:cNvSpPr/>
            <p:nvPr/>
          </p:nvSpPr>
          <p:spPr>
            <a:xfrm>
              <a:off x="2713258" y="2923003"/>
              <a:ext cx="17817" cy="17285"/>
            </a:xfrm>
            <a:custGeom>
              <a:rect b="b" l="l" r="r" t="t"/>
              <a:pathLst>
                <a:path extrusionOk="0" h="390" w="402">
                  <a:moveTo>
                    <a:pt x="201" y="1"/>
                  </a:moveTo>
                  <a:cubicBezTo>
                    <a:pt x="89" y="1"/>
                    <a:pt x="0" y="88"/>
                    <a:pt x="0" y="201"/>
                  </a:cubicBezTo>
                  <a:cubicBezTo>
                    <a:pt x="0" y="302"/>
                    <a:pt x="89" y="389"/>
                    <a:pt x="201" y="389"/>
                  </a:cubicBezTo>
                  <a:cubicBezTo>
                    <a:pt x="315" y="389"/>
                    <a:pt x="402" y="302"/>
                    <a:pt x="402" y="201"/>
                  </a:cubicBezTo>
                  <a:cubicBezTo>
                    <a:pt x="402" y="88"/>
                    <a:pt x="315"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9"/>
            <p:cNvSpPr/>
            <p:nvPr/>
          </p:nvSpPr>
          <p:spPr>
            <a:xfrm>
              <a:off x="3016943" y="2923003"/>
              <a:ext cx="17817" cy="17285"/>
            </a:xfrm>
            <a:custGeom>
              <a:rect b="b" l="l" r="r" t="t"/>
              <a:pathLst>
                <a:path extrusionOk="0" h="390" w="402">
                  <a:moveTo>
                    <a:pt x="201" y="1"/>
                  </a:moveTo>
                  <a:cubicBezTo>
                    <a:pt x="89" y="1"/>
                    <a:pt x="0" y="88"/>
                    <a:pt x="0" y="201"/>
                  </a:cubicBezTo>
                  <a:cubicBezTo>
                    <a:pt x="0" y="302"/>
                    <a:pt x="89" y="389"/>
                    <a:pt x="201" y="389"/>
                  </a:cubicBezTo>
                  <a:cubicBezTo>
                    <a:pt x="315" y="389"/>
                    <a:pt x="402" y="302"/>
                    <a:pt x="402" y="201"/>
                  </a:cubicBezTo>
                  <a:cubicBezTo>
                    <a:pt x="402" y="88"/>
                    <a:pt x="315"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9"/>
            <p:cNvSpPr/>
            <p:nvPr/>
          </p:nvSpPr>
          <p:spPr>
            <a:xfrm>
              <a:off x="2823971" y="2830683"/>
              <a:ext cx="79023" cy="94357"/>
            </a:xfrm>
            <a:custGeom>
              <a:rect b="b" l="l" r="r" t="t"/>
              <a:pathLst>
                <a:path extrusionOk="0" h="2129" w="1783">
                  <a:moveTo>
                    <a:pt x="891" y="489"/>
                  </a:moveTo>
                  <a:lnTo>
                    <a:pt x="1230" y="1381"/>
                  </a:lnTo>
                  <a:lnTo>
                    <a:pt x="552" y="1381"/>
                  </a:lnTo>
                  <a:lnTo>
                    <a:pt x="891" y="489"/>
                  </a:lnTo>
                  <a:close/>
                  <a:moveTo>
                    <a:pt x="891" y="0"/>
                  </a:moveTo>
                  <a:cubicBezTo>
                    <a:pt x="815" y="0"/>
                    <a:pt x="753" y="51"/>
                    <a:pt x="715" y="126"/>
                  </a:cubicBezTo>
                  <a:lnTo>
                    <a:pt x="37" y="1920"/>
                  </a:lnTo>
                  <a:cubicBezTo>
                    <a:pt x="0" y="2008"/>
                    <a:pt x="37" y="2084"/>
                    <a:pt x="113" y="2121"/>
                  </a:cubicBezTo>
                  <a:lnTo>
                    <a:pt x="176" y="2121"/>
                  </a:lnTo>
                  <a:cubicBezTo>
                    <a:pt x="226" y="2121"/>
                    <a:pt x="288" y="2084"/>
                    <a:pt x="313" y="2033"/>
                  </a:cubicBezTo>
                  <a:lnTo>
                    <a:pt x="439" y="1682"/>
                  </a:lnTo>
                  <a:lnTo>
                    <a:pt x="1343" y="1682"/>
                  </a:lnTo>
                  <a:lnTo>
                    <a:pt x="1468" y="2033"/>
                  </a:lnTo>
                  <a:cubicBezTo>
                    <a:pt x="1498" y="2093"/>
                    <a:pt x="1559" y="2129"/>
                    <a:pt x="1620" y="2129"/>
                  </a:cubicBezTo>
                  <a:cubicBezTo>
                    <a:pt x="1637" y="2129"/>
                    <a:pt x="1653" y="2126"/>
                    <a:pt x="1669" y="2121"/>
                  </a:cubicBezTo>
                  <a:cubicBezTo>
                    <a:pt x="1744" y="2084"/>
                    <a:pt x="1782" y="2008"/>
                    <a:pt x="1744" y="1920"/>
                  </a:cubicBezTo>
                  <a:lnTo>
                    <a:pt x="1066" y="126"/>
                  </a:lnTo>
                  <a:cubicBezTo>
                    <a:pt x="1041" y="51"/>
                    <a:pt x="966" y="0"/>
                    <a:pt x="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9"/>
            <p:cNvSpPr/>
            <p:nvPr/>
          </p:nvSpPr>
          <p:spPr>
            <a:xfrm>
              <a:off x="2756116" y="2829575"/>
              <a:ext cx="41705" cy="94003"/>
            </a:xfrm>
            <a:custGeom>
              <a:rect b="b" l="l" r="r" t="t"/>
              <a:pathLst>
                <a:path extrusionOk="0" h="2121" w="941">
                  <a:moveTo>
                    <a:pt x="151" y="0"/>
                  </a:moveTo>
                  <a:cubicBezTo>
                    <a:pt x="75" y="0"/>
                    <a:pt x="0" y="63"/>
                    <a:pt x="0" y="151"/>
                  </a:cubicBezTo>
                  <a:lnTo>
                    <a:pt x="0" y="1970"/>
                  </a:lnTo>
                  <a:cubicBezTo>
                    <a:pt x="0" y="2045"/>
                    <a:pt x="62" y="2109"/>
                    <a:pt x="126" y="2121"/>
                  </a:cubicBezTo>
                  <a:lnTo>
                    <a:pt x="790" y="2121"/>
                  </a:lnTo>
                  <a:cubicBezTo>
                    <a:pt x="879" y="2121"/>
                    <a:pt x="941" y="2058"/>
                    <a:pt x="941" y="1970"/>
                  </a:cubicBezTo>
                  <a:cubicBezTo>
                    <a:pt x="941" y="1895"/>
                    <a:pt x="879" y="1833"/>
                    <a:pt x="790" y="1833"/>
                  </a:cubicBezTo>
                  <a:lnTo>
                    <a:pt x="301" y="1833"/>
                  </a:lnTo>
                  <a:lnTo>
                    <a:pt x="301" y="151"/>
                  </a:lnTo>
                  <a:cubicBezTo>
                    <a:pt x="301" y="63"/>
                    <a:pt x="238"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9"/>
            <p:cNvSpPr/>
            <p:nvPr/>
          </p:nvSpPr>
          <p:spPr>
            <a:xfrm>
              <a:off x="2929055" y="2829575"/>
              <a:ext cx="62358" cy="94003"/>
            </a:xfrm>
            <a:custGeom>
              <a:rect b="b" l="l" r="r" t="t"/>
              <a:pathLst>
                <a:path extrusionOk="0" h="2121" w="1407">
                  <a:moveTo>
                    <a:pt x="678" y="302"/>
                  </a:moveTo>
                  <a:cubicBezTo>
                    <a:pt x="829" y="302"/>
                    <a:pt x="954" y="414"/>
                    <a:pt x="954" y="565"/>
                  </a:cubicBezTo>
                  <a:cubicBezTo>
                    <a:pt x="954" y="715"/>
                    <a:pt x="829" y="841"/>
                    <a:pt x="678" y="841"/>
                  </a:cubicBezTo>
                  <a:lnTo>
                    <a:pt x="302" y="841"/>
                  </a:lnTo>
                  <a:lnTo>
                    <a:pt x="302" y="302"/>
                  </a:lnTo>
                  <a:close/>
                  <a:moveTo>
                    <a:pt x="779" y="1142"/>
                  </a:moveTo>
                  <a:cubicBezTo>
                    <a:pt x="967" y="1142"/>
                    <a:pt x="1118" y="1292"/>
                    <a:pt x="1118" y="1481"/>
                  </a:cubicBezTo>
                  <a:cubicBezTo>
                    <a:pt x="1118" y="1669"/>
                    <a:pt x="967" y="1833"/>
                    <a:pt x="779" y="1833"/>
                  </a:cubicBezTo>
                  <a:lnTo>
                    <a:pt x="302" y="1833"/>
                  </a:lnTo>
                  <a:lnTo>
                    <a:pt x="302" y="1142"/>
                  </a:lnTo>
                  <a:close/>
                  <a:moveTo>
                    <a:pt x="151" y="0"/>
                  </a:moveTo>
                  <a:cubicBezTo>
                    <a:pt x="64" y="0"/>
                    <a:pt x="1" y="63"/>
                    <a:pt x="1" y="151"/>
                  </a:cubicBezTo>
                  <a:lnTo>
                    <a:pt x="1" y="1970"/>
                  </a:lnTo>
                  <a:cubicBezTo>
                    <a:pt x="1" y="2020"/>
                    <a:pt x="14" y="2058"/>
                    <a:pt x="51" y="2084"/>
                  </a:cubicBezTo>
                  <a:cubicBezTo>
                    <a:pt x="76" y="2109"/>
                    <a:pt x="114" y="2121"/>
                    <a:pt x="151" y="2121"/>
                  </a:cubicBezTo>
                  <a:lnTo>
                    <a:pt x="779" y="2121"/>
                  </a:lnTo>
                  <a:cubicBezTo>
                    <a:pt x="1130" y="2121"/>
                    <a:pt x="1406" y="1833"/>
                    <a:pt x="1406" y="1481"/>
                  </a:cubicBezTo>
                  <a:cubicBezTo>
                    <a:pt x="1406" y="1255"/>
                    <a:pt x="1294" y="1055"/>
                    <a:pt x="1105" y="941"/>
                  </a:cubicBezTo>
                  <a:cubicBezTo>
                    <a:pt x="1193" y="841"/>
                    <a:pt x="1243" y="715"/>
                    <a:pt x="1243" y="565"/>
                  </a:cubicBezTo>
                  <a:cubicBezTo>
                    <a:pt x="1243" y="251"/>
                    <a:pt x="992" y="0"/>
                    <a:pt x="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5" name="Google Shape;2965;p79"/>
          <p:cNvGrpSpPr/>
          <p:nvPr/>
        </p:nvGrpSpPr>
        <p:grpSpPr>
          <a:xfrm>
            <a:off x="3447877" y="2653800"/>
            <a:ext cx="346006" cy="446657"/>
            <a:chOff x="3302811" y="2653800"/>
            <a:chExt cx="346006" cy="446657"/>
          </a:xfrm>
        </p:grpSpPr>
        <p:sp>
          <p:nvSpPr>
            <p:cNvPr id="2966" name="Google Shape;2966;p79"/>
            <p:cNvSpPr/>
            <p:nvPr/>
          </p:nvSpPr>
          <p:spPr>
            <a:xfrm>
              <a:off x="3440249" y="3001982"/>
              <a:ext cx="95687" cy="13385"/>
            </a:xfrm>
            <a:custGeom>
              <a:rect b="b" l="l" r="r" t="t"/>
              <a:pathLst>
                <a:path extrusionOk="0" h="302" w="2159">
                  <a:moveTo>
                    <a:pt x="151" y="1"/>
                  </a:moveTo>
                  <a:cubicBezTo>
                    <a:pt x="75" y="1"/>
                    <a:pt x="0" y="63"/>
                    <a:pt x="0" y="151"/>
                  </a:cubicBezTo>
                  <a:cubicBezTo>
                    <a:pt x="0" y="227"/>
                    <a:pt x="75" y="302"/>
                    <a:pt x="151" y="302"/>
                  </a:cubicBezTo>
                  <a:lnTo>
                    <a:pt x="2020" y="302"/>
                  </a:lnTo>
                  <a:cubicBezTo>
                    <a:pt x="2095" y="302"/>
                    <a:pt x="2159" y="227"/>
                    <a:pt x="2159" y="151"/>
                  </a:cubicBezTo>
                  <a:cubicBezTo>
                    <a:pt x="2159" y="63"/>
                    <a:pt x="2095" y="1"/>
                    <a:pt x="2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9"/>
            <p:cNvSpPr/>
            <p:nvPr/>
          </p:nvSpPr>
          <p:spPr>
            <a:xfrm>
              <a:off x="3302811" y="2653800"/>
              <a:ext cx="346006" cy="446657"/>
            </a:xfrm>
            <a:custGeom>
              <a:rect b="b" l="l" r="r" t="t"/>
              <a:pathLst>
                <a:path extrusionOk="0" h="10078" w="7807">
                  <a:moveTo>
                    <a:pt x="993" y="1494"/>
                  </a:moveTo>
                  <a:cubicBezTo>
                    <a:pt x="1068" y="1494"/>
                    <a:pt x="1130" y="1557"/>
                    <a:pt x="1130" y="1619"/>
                  </a:cubicBezTo>
                  <a:cubicBezTo>
                    <a:pt x="1130" y="1694"/>
                    <a:pt x="1068" y="1758"/>
                    <a:pt x="993" y="1758"/>
                  </a:cubicBezTo>
                  <a:lnTo>
                    <a:pt x="428" y="1758"/>
                  </a:lnTo>
                  <a:cubicBezTo>
                    <a:pt x="365" y="1758"/>
                    <a:pt x="302" y="1694"/>
                    <a:pt x="302" y="1619"/>
                  </a:cubicBezTo>
                  <a:cubicBezTo>
                    <a:pt x="302" y="1557"/>
                    <a:pt x="365" y="1494"/>
                    <a:pt x="428" y="1494"/>
                  </a:cubicBezTo>
                  <a:close/>
                  <a:moveTo>
                    <a:pt x="993" y="3200"/>
                  </a:moveTo>
                  <a:cubicBezTo>
                    <a:pt x="1068" y="3200"/>
                    <a:pt x="1130" y="3264"/>
                    <a:pt x="1130" y="3339"/>
                  </a:cubicBezTo>
                  <a:cubicBezTo>
                    <a:pt x="1130" y="3401"/>
                    <a:pt x="1068" y="3464"/>
                    <a:pt x="993" y="3464"/>
                  </a:cubicBezTo>
                  <a:lnTo>
                    <a:pt x="428" y="3464"/>
                  </a:lnTo>
                  <a:cubicBezTo>
                    <a:pt x="365" y="3464"/>
                    <a:pt x="302" y="3401"/>
                    <a:pt x="302" y="3339"/>
                  </a:cubicBezTo>
                  <a:cubicBezTo>
                    <a:pt x="302" y="3264"/>
                    <a:pt x="365" y="3200"/>
                    <a:pt x="428" y="3200"/>
                  </a:cubicBezTo>
                  <a:close/>
                  <a:moveTo>
                    <a:pt x="993" y="4907"/>
                  </a:moveTo>
                  <a:cubicBezTo>
                    <a:pt x="1068" y="4907"/>
                    <a:pt x="1130" y="4970"/>
                    <a:pt x="1130" y="5046"/>
                  </a:cubicBezTo>
                  <a:cubicBezTo>
                    <a:pt x="1130" y="5121"/>
                    <a:pt x="1068" y="5171"/>
                    <a:pt x="993" y="5171"/>
                  </a:cubicBezTo>
                  <a:lnTo>
                    <a:pt x="428" y="5171"/>
                  </a:lnTo>
                  <a:cubicBezTo>
                    <a:pt x="365" y="5171"/>
                    <a:pt x="302" y="5121"/>
                    <a:pt x="302" y="5046"/>
                  </a:cubicBezTo>
                  <a:cubicBezTo>
                    <a:pt x="302" y="4970"/>
                    <a:pt x="365" y="4907"/>
                    <a:pt x="428" y="4907"/>
                  </a:cubicBezTo>
                  <a:close/>
                  <a:moveTo>
                    <a:pt x="993" y="6614"/>
                  </a:moveTo>
                  <a:cubicBezTo>
                    <a:pt x="1068" y="6614"/>
                    <a:pt x="1130" y="6677"/>
                    <a:pt x="1130" y="6752"/>
                  </a:cubicBezTo>
                  <a:cubicBezTo>
                    <a:pt x="1130" y="6828"/>
                    <a:pt x="1068" y="6878"/>
                    <a:pt x="993" y="6878"/>
                  </a:cubicBezTo>
                  <a:lnTo>
                    <a:pt x="428" y="6878"/>
                  </a:lnTo>
                  <a:cubicBezTo>
                    <a:pt x="365" y="6878"/>
                    <a:pt x="302" y="6828"/>
                    <a:pt x="302" y="6752"/>
                  </a:cubicBezTo>
                  <a:cubicBezTo>
                    <a:pt x="302" y="6677"/>
                    <a:pt x="365" y="6614"/>
                    <a:pt x="428" y="6614"/>
                  </a:cubicBezTo>
                  <a:close/>
                  <a:moveTo>
                    <a:pt x="993" y="8334"/>
                  </a:moveTo>
                  <a:cubicBezTo>
                    <a:pt x="1068" y="8334"/>
                    <a:pt x="1130" y="8384"/>
                    <a:pt x="1130" y="8459"/>
                  </a:cubicBezTo>
                  <a:cubicBezTo>
                    <a:pt x="1130" y="8534"/>
                    <a:pt x="1068" y="8597"/>
                    <a:pt x="993" y="8597"/>
                  </a:cubicBezTo>
                  <a:lnTo>
                    <a:pt x="428" y="8597"/>
                  </a:lnTo>
                  <a:cubicBezTo>
                    <a:pt x="365" y="8597"/>
                    <a:pt x="302" y="8534"/>
                    <a:pt x="302" y="8459"/>
                  </a:cubicBezTo>
                  <a:cubicBezTo>
                    <a:pt x="302" y="8384"/>
                    <a:pt x="365" y="8334"/>
                    <a:pt x="428" y="8334"/>
                  </a:cubicBezTo>
                  <a:close/>
                  <a:moveTo>
                    <a:pt x="1018" y="1"/>
                  </a:moveTo>
                  <a:cubicBezTo>
                    <a:pt x="767" y="1"/>
                    <a:pt x="566" y="201"/>
                    <a:pt x="566" y="452"/>
                  </a:cubicBezTo>
                  <a:lnTo>
                    <a:pt x="566" y="1192"/>
                  </a:lnTo>
                  <a:lnTo>
                    <a:pt x="428" y="1192"/>
                  </a:lnTo>
                  <a:cubicBezTo>
                    <a:pt x="202" y="1192"/>
                    <a:pt x="1" y="1393"/>
                    <a:pt x="1" y="1619"/>
                  </a:cubicBezTo>
                  <a:cubicBezTo>
                    <a:pt x="1" y="1858"/>
                    <a:pt x="202" y="2046"/>
                    <a:pt x="428" y="2046"/>
                  </a:cubicBezTo>
                  <a:lnTo>
                    <a:pt x="566" y="2046"/>
                  </a:lnTo>
                  <a:lnTo>
                    <a:pt x="566" y="2912"/>
                  </a:lnTo>
                  <a:lnTo>
                    <a:pt x="428" y="2912"/>
                  </a:lnTo>
                  <a:cubicBezTo>
                    <a:pt x="202" y="2912"/>
                    <a:pt x="1" y="3100"/>
                    <a:pt x="1" y="3339"/>
                  </a:cubicBezTo>
                  <a:cubicBezTo>
                    <a:pt x="1" y="3565"/>
                    <a:pt x="202" y="3766"/>
                    <a:pt x="428" y="3766"/>
                  </a:cubicBezTo>
                  <a:lnTo>
                    <a:pt x="566" y="3766"/>
                  </a:lnTo>
                  <a:lnTo>
                    <a:pt x="566" y="4619"/>
                  </a:lnTo>
                  <a:lnTo>
                    <a:pt x="428" y="4619"/>
                  </a:lnTo>
                  <a:cubicBezTo>
                    <a:pt x="202" y="4619"/>
                    <a:pt x="1" y="4807"/>
                    <a:pt x="1" y="5046"/>
                  </a:cubicBezTo>
                  <a:cubicBezTo>
                    <a:pt x="1" y="5284"/>
                    <a:pt x="202" y="5472"/>
                    <a:pt x="428" y="5472"/>
                  </a:cubicBezTo>
                  <a:lnTo>
                    <a:pt x="566" y="5472"/>
                  </a:lnTo>
                  <a:lnTo>
                    <a:pt x="566" y="6326"/>
                  </a:lnTo>
                  <a:lnTo>
                    <a:pt x="428" y="6326"/>
                  </a:lnTo>
                  <a:cubicBezTo>
                    <a:pt x="202" y="6326"/>
                    <a:pt x="1" y="6513"/>
                    <a:pt x="1" y="6752"/>
                  </a:cubicBezTo>
                  <a:cubicBezTo>
                    <a:pt x="1" y="6990"/>
                    <a:pt x="202" y="7179"/>
                    <a:pt x="428" y="7179"/>
                  </a:cubicBezTo>
                  <a:lnTo>
                    <a:pt x="566" y="7179"/>
                  </a:lnTo>
                  <a:lnTo>
                    <a:pt x="566" y="8032"/>
                  </a:lnTo>
                  <a:lnTo>
                    <a:pt x="428" y="8032"/>
                  </a:lnTo>
                  <a:cubicBezTo>
                    <a:pt x="202" y="8032"/>
                    <a:pt x="1" y="8220"/>
                    <a:pt x="1" y="8459"/>
                  </a:cubicBezTo>
                  <a:cubicBezTo>
                    <a:pt x="1" y="8697"/>
                    <a:pt x="202" y="8886"/>
                    <a:pt x="428" y="8886"/>
                  </a:cubicBezTo>
                  <a:lnTo>
                    <a:pt x="566" y="8886"/>
                  </a:lnTo>
                  <a:lnTo>
                    <a:pt x="566" y="9626"/>
                  </a:lnTo>
                  <a:cubicBezTo>
                    <a:pt x="566" y="9877"/>
                    <a:pt x="767" y="10078"/>
                    <a:pt x="1018" y="10078"/>
                  </a:cubicBezTo>
                  <a:lnTo>
                    <a:pt x="5698" y="10078"/>
                  </a:lnTo>
                  <a:cubicBezTo>
                    <a:pt x="5787" y="10078"/>
                    <a:pt x="5849" y="10015"/>
                    <a:pt x="5849" y="9940"/>
                  </a:cubicBezTo>
                  <a:cubicBezTo>
                    <a:pt x="5849" y="9852"/>
                    <a:pt x="5787" y="9789"/>
                    <a:pt x="5698" y="9789"/>
                  </a:cubicBezTo>
                  <a:lnTo>
                    <a:pt x="1018" y="9789"/>
                  </a:lnTo>
                  <a:cubicBezTo>
                    <a:pt x="930" y="9789"/>
                    <a:pt x="867" y="9714"/>
                    <a:pt x="867" y="9626"/>
                  </a:cubicBezTo>
                  <a:lnTo>
                    <a:pt x="867" y="8886"/>
                  </a:lnTo>
                  <a:lnTo>
                    <a:pt x="993" y="8886"/>
                  </a:lnTo>
                  <a:cubicBezTo>
                    <a:pt x="1231" y="8886"/>
                    <a:pt x="1419" y="8697"/>
                    <a:pt x="1419" y="8459"/>
                  </a:cubicBezTo>
                  <a:cubicBezTo>
                    <a:pt x="1419" y="8220"/>
                    <a:pt x="1231" y="8032"/>
                    <a:pt x="993" y="8032"/>
                  </a:cubicBezTo>
                  <a:lnTo>
                    <a:pt x="867" y="8032"/>
                  </a:lnTo>
                  <a:lnTo>
                    <a:pt x="867" y="7179"/>
                  </a:lnTo>
                  <a:lnTo>
                    <a:pt x="993" y="7179"/>
                  </a:lnTo>
                  <a:cubicBezTo>
                    <a:pt x="1231" y="7179"/>
                    <a:pt x="1419" y="6990"/>
                    <a:pt x="1419" y="6752"/>
                  </a:cubicBezTo>
                  <a:cubicBezTo>
                    <a:pt x="1419" y="6513"/>
                    <a:pt x="1231" y="6326"/>
                    <a:pt x="993" y="6326"/>
                  </a:cubicBezTo>
                  <a:lnTo>
                    <a:pt x="867" y="6326"/>
                  </a:lnTo>
                  <a:lnTo>
                    <a:pt x="867" y="5472"/>
                  </a:lnTo>
                  <a:lnTo>
                    <a:pt x="993" y="5472"/>
                  </a:lnTo>
                  <a:cubicBezTo>
                    <a:pt x="1231" y="5472"/>
                    <a:pt x="1419" y="5284"/>
                    <a:pt x="1419" y="5046"/>
                  </a:cubicBezTo>
                  <a:cubicBezTo>
                    <a:pt x="1419" y="4807"/>
                    <a:pt x="1231" y="4619"/>
                    <a:pt x="993" y="4619"/>
                  </a:cubicBezTo>
                  <a:lnTo>
                    <a:pt x="867" y="4619"/>
                  </a:lnTo>
                  <a:lnTo>
                    <a:pt x="867" y="3766"/>
                  </a:lnTo>
                  <a:lnTo>
                    <a:pt x="993" y="3766"/>
                  </a:lnTo>
                  <a:cubicBezTo>
                    <a:pt x="1231" y="3766"/>
                    <a:pt x="1419" y="3565"/>
                    <a:pt x="1419" y="3339"/>
                  </a:cubicBezTo>
                  <a:cubicBezTo>
                    <a:pt x="1419" y="3100"/>
                    <a:pt x="1231" y="2912"/>
                    <a:pt x="993" y="2912"/>
                  </a:cubicBezTo>
                  <a:lnTo>
                    <a:pt x="867" y="2912"/>
                  </a:lnTo>
                  <a:lnTo>
                    <a:pt x="867" y="2046"/>
                  </a:lnTo>
                  <a:lnTo>
                    <a:pt x="993" y="2046"/>
                  </a:lnTo>
                  <a:cubicBezTo>
                    <a:pt x="1231" y="2046"/>
                    <a:pt x="1419" y="1858"/>
                    <a:pt x="1419" y="1619"/>
                  </a:cubicBezTo>
                  <a:cubicBezTo>
                    <a:pt x="1419" y="1393"/>
                    <a:pt x="1231" y="1192"/>
                    <a:pt x="993" y="1192"/>
                  </a:cubicBezTo>
                  <a:lnTo>
                    <a:pt x="867" y="1192"/>
                  </a:lnTo>
                  <a:lnTo>
                    <a:pt x="867" y="452"/>
                  </a:lnTo>
                  <a:cubicBezTo>
                    <a:pt x="867" y="364"/>
                    <a:pt x="930" y="302"/>
                    <a:pt x="1018" y="302"/>
                  </a:cubicBezTo>
                  <a:lnTo>
                    <a:pt x="7343" y="302"/>
                  </a:lnTo>
                  <a:cubicBezTo>
                    <a:pt x="7430" y="302"/>
                    <a:pt x="7505" y="364"/>
                    <a:pt x="7505" y="452"/>
                  </a:cubicBezTo>
                  <a:lnTo>
                    <a:pt x="7505" y="9626"/>
                  </a:lnTo>
                  <a:cubicBezTo>
                    <a:pt x="7505" y="9714"/>
                    <a:pt x="7430" y="9789"/>
                    <a:pt x="7343" y="9789"/>
                  </a:cubicBezTo>
                  <a:lnTo>
                    <a:pt x="6389" y="9789"/>
                  </a:lnTo>
                  <a:cubicBezTo>
                    <a:pt x="6314" y="9789"/>
                    <a:pt x="6238" y="9852"/>
                    <a:pt x="6238" y="9940"/>
                  </a:cubicBezTo>
                  <a:cubicBezTo>
                    <a:pt x="6238" y="10015"/>
                    <a:pt x="6314" y="10078"/>
                    <a:pt x="6389" y="10078"/>
                  </a:cubicBezTo>
                  <a:lnTo>
                    <a:pt x="7343" y="10078"/>
                  </a:lnTo>
                  <a:cubicBezTo>
                    <a:pt x="7594" y="10078"/>
                    <a:pt x="7807" y="9877"/>
                    <a:pt x="7807" y="9626"/>
                  </a:cubicBezTo>
                  <a:lnTo>
                    <a:pt x="7807" y="452"/>
                  </a:lnTo>
                  <a:cubicBezTo>
                    <a:pt x="7807" y="201"/>
                    <a:pt x="7594" y="1"/>
                    <a:pt x="7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9"/>
            <p:cNvSpPr/>
            <p:nvPr/>
          </p:nvSpPr>
          <p:spPr>
            <a:xfrm>
              <a:off x="3430233" y="2819559"/>
              <a:ext cx="116251" cy="115720"/>
            </a:xfrm>
            <a:custGeom>
              <a:rect b="b" l="l" r="r" t="t"/>
              <a:pathLst>
                <a:path extrusionOk="0" h="2611" w="2623">
                  <a:moveTo>
                    <a:pt x="1305" y="0"/>
                  </a:moveTo>
                  <a:cubicBezTo>
                    <a:pt x="1092" y="0"/>
                    <a:pt x="879" y="51"/>
                    <a:pt x="678" y="151"/>
                  </a:cubicBezTo>
                  <a:cubicBezTo>
                    <a:pt x="615" y="188"/>
                    <a:pt x="590" y="277"/>
                    <a:pt x="628" y="352"/>
                  </a:cubicBezTo>
                  <a:cubicBezTo>
                    <a:pt x="653" y="404"/>
                    <a:pt x="703" y="432"/>
                    <a:pt x="756" y="432"/>
                  </a:cubicBezTo>
                  <a:cubicBezTo>
                    <a:pt x="780" y="432"/>
                    <a:pt x="805" y="426"/>
                    <a:pt x="828" y="414"/>
                  </a:cubicBezTo>
                  <a:cubicBezTo>
                    <a:pt x="966" y="327"/>
                    <a:pt x="1142" y="289"/>
                    <a:pt x="1305" y="289"/>
                  </a:cubicBezTo>
                  <a:cubicBezTo>
                    <a:pt x="1870" y="289"/>
                    <a:pt x="2321" y="740"/>
                    <a:pt x="2321" y="1306"/>
                  </a:cubicBezTo>
                  <a:cubicBezTo>
                    <a:pt x="2321" y="1858"/>
                    <a:pt x="1870" y="2322"/>
                    <a:pt x="1305" y="2322"/>
                  </a:cubicBezTo>
                  <a:cubicBezTo>
                    <a:pt x="753" y="2322"/>
                    <a:pt x="301" y="1858"/>
                    <a:pt x="301" y="1306"/>
                  </a:cubicBezTo>
                  <a:cubicBezTo>
                    <a:pt x="301" y="1142"/>
                    <a:pt x="339" y="979"/>
                    <a:pt x="402" y="841"/>
                  </a:cubicBezTo>
                  <a:cubicBezTo>
                    <a:pt x="439" y="765"/>
                    <a:pt x="414" y="678"/>
                    <a:pt x="339" y="640"/>
                  </a:cubicBezTo>
                  <a:cubicBezTo>
                    <a:pt x="319" y="629"/>
                    <a:pt x="297" y="623"/>
                    <a:pt x="274" y="623"/>
                  </a:cubicBezTo>
                  <a:cubicBezTo>
                    <a:pt x="222" y="623"/>
                    <a:pt x="168" y="651"/>
                    <a:pt x="151" y="703"/>
                  </a:cubicBezTo>
                  <a:cubicBezTo>
                    <a:pt x="50" y="891"/>
                    <a:pt x="0" y="1092"/>
                    <a:pt x="0" y="1306"/>
                  </a:cubicBezTo>
                  <a:cubicBezTo>
                    <a:pt x="0" y="2020"/>
                    <a:pt x="590" y="2611"/>
                    <a:pt x="1305" y="2611"/>
                  </a:cubicBezTo>
                  <a:cubicBezTo>
                    <a:pt x="2033" y="2611"/>
                    <a:pt x="2623" y="2020"/>
                    <a:pt x="2623" y="1306"/>
                  </a:cubicBezTo>
                  <a:cubicBezTo>
                    <a:pt x="2623" y="578"/>
                    <a:pt x="2033" y="0"/>
                    <a:pt x="1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9"/>
            <p:cNvSpPr/>
            <p:nvPr/>
          </p:nvSpPr>
          <p:spPr>
            <a:xfrm>
              <a:off x="3396859" y="2739471"/>
              <a:ext cx="182465" cy="12808"/>
            </a:xfrm>
            <a:custGeom>
              <a:rect b="b" l="l" r="r" t="t"/>
              <a:pathLst>
                <a:path extrusionOk="0" h="289" w="4117">
                  <a:moveTo>
                    <a:pt x="151" y="0"/>
                  </a:moveTo>
                  <a:cubicBezTo>
                    <a:pt x="76" y="0"/>
                    <a:pt x="0" y="63"/>
                    <a:pt x="0" y="151"/>
                  </a:cubicBezTo>
                  <a:cubicBezTo>
                    <a:pt x="0" y="226"/>
                    <a:pt x="76" y="288"/>
                    <a:pt x="151" y="288"/>
                  </a:cubicBezTo>
                  <a:lnTo>
                    <a:pt x="3978" y="288"/>
                  </a:lnTo>
                  <a:cubicBezTo>
                    <a:pt x="4053" y="288"/>
                    <a:pt x="4116" y="226"/>
                    <a:pt x="4116" y="151"/>
                  </a:cubicBezTo>
                  <a:cubicBezTo>
                    <a:pt x="4116" y="63"/>
                    <a:pt x="4053" y="0"/>
                    <a:pt x="3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9"/>
            <p:cNvSpPr/>
            <p:nvPr/>
          </p:nvSpPr>
          <p:spPr>
            <a:xfrm>
              <a:off x="3424072" y="2767260"/>
              <a:ext cx="127996" cy="13385"/>
            </a:xfrm>
            <a:custGeom>
              <a:rect b="b" l="l" r="r" t="t"/>
              <a:pathLst>
                <a:path extrusionOk="0" h="302" w="2888">
                  <a:moveTo>
                    <a:pt x="151" y="1"/>
                  </a:moveTo>
                  <a:cubicBezTo>
                    <a:pt x="64" y="1"/>
                    <a:pt x="1" y="63"/>
                    <a:pt x="1" y="151"/>
                  </a:cubicBezTo>
                  <a:cubicBezTo>
                    <a:pt x="1" y="227"/>
                    <a:pt x="64" y="302"/>
                    <a:pt x="151" y="302"/>
                  </a:cubicBezTo>
                  <a:lnTo>
                    <a:pt x="2750" y="302"/>
                  </a:lnTo>
                  <a:cubicBezTo>
                    <a:pt x="2825" y="302"/>
                    <a:pt x="2887" y="227"/>
                    <a:pt x="2887" y="151"/>
                  </a:cubicBezTo>
                  <a:cubicBezTo>
                    <a:pt x="2887" y="63"/>
                    <a:pt x="2825" y="1"/>
                    <a:pt x="2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1" name="Google Shape;2971;p79"/>
          <p:cNvGrpSpPr/>
          <p:nvPr/>
        </p:nvGrpSpPr>
        <p:grpSpPr>
          <a:xfrm>
            <a:off x="4095876" y="2653800"/>
            <a:ext cx="304833" cy="446657"/>
            <a:chOff x="4027010" y="2653800"/>
            <a:chExt cx="304833" cy="446657"/>
          </a:xfrm>
        </p:grpSpPr>
        <p:sp>
          <p:nvSpPr>
            <p:cNvPr id="2972" name="Google Shape;2972;p79"/>
            <p:cNvSpPr/>
            <p:nvPr/>
          </p:nvSpPr>
          <p:spPr>
            <a:xfrm>
              <a:off x="4134355" y="2806218"/>
              <a:ext cx="12853" cy="27833"/>
            </a:xfrm>
            <a:custGeom>
              <a:rect b="b" l="l" r="r" t="t"/>
              <a:pathLst>
                <a:path extrusionOk="0" h="628" w="290">
                  <a:moveTo>
                    <a:pt x="152" y="0"/>
                  </a:moveTo>
                  <a:cubicBezTo>
                    <a:pt x="63" y="0"/>
                    <a:pt x="1" y="76"/>
                    <a:pt x="1" y="151"/>
                  </a:cubicBezTo>
                  <a:lnTo>
                    <a:pt x="1" y="477"/>
                  </a:lnTo>
                  <a:cubicBezTo>
                    <a:pt x="1" y="552"/>
                    <a:pt x="63" y="628"/>
                    <a:pt x="152" y="628"/>
                  </a:cubicBezTo>
                  <a:cubicBezTo>
                    <a:pt x="227" y="628"/>
                    <a:pt x="289" y="552"/>
                    <a:pt x="289" y="477"/>
                  </a:cubicBezTo>
                  <a:lnTo>
                    <a:pt x="289" y="151"/>
                  </a:lnTo>
                  <a:cubicBezTo>
                    <a:pt x="289" y="76"/>
                    <a:pt x="227" y="0"/>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9"/>
            <p:cNvSpPr/>
            <p:nvPr/>
          </p:nvSpPr>
          <p:spPr>
            <a:xfrm>
              <a:off x="4194985" y="2806218"/>
              <a:ext cx="13385" cy="27833"/>
            </a:xfrm>
            <a:custGeom>
              <a:rect b="b" l="l" r="r" t="t"/>
              <a:pathLst>
                <a:path extrusionOk="0" h="628" w="302">
                  <a:moveTo>
                    <a:pt x="151" y="0"/>
                  </a:moveTo>
                  <a:cubicBezTo>
                    <a:pt x="76" y="0"/>
                    <a:pt x="0" y="76"/>
                    <a:pt x="0" y="151"/>
                  </a:cubicBezTo>
                  <a:lnTo>
                    <a:pt x="0" y="477"/>
                  </a:lnTo>
                  <a:cubicBezTo>
                    <a:pt x="0" y="552"/>
                    <a:pt x="76" y="628"/>
                    <a:pt x="151" y="628"/>
                  </a:cubicBezTo>
                  <a:cubicBezTo>
                    <a:pt x="239" y="628"/>
                    <a:pt x="302" y="552"/>
                    <a:pt x="302" y="477"/>
                  </a:cubicBezTo>
                  <a:lnTo>
                    <a:pt x="302" y="151"/>
                  </a:lnTo>
                  <a:cubicBezTo>
                    <a:pt x="302" y="76"/>
                    <a:pt x="239"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9"/>
            <p:cNvSpPr/>
            <p:nvPr/>
          </p:nvSpPr>
          <p:spPr>
            <a:xfrm>
              <a:off x="4149379" y="2850494"/>
              <a:ext cx="44010" cy="21938"/>
            </a:xfrm>
            <a:custGeom>
              <a:rect b="b" l="l" r="r" t="t"/>
              <a:pathLst>
                <a:path extrusionOk="0" h="495" w="993">
                  <a:moveTo>
                    <a:pt x="164" y="0"/>
                  </a:moveTo>
                  <a:cubicBezTo>
                    <a:pt x="142" y="0"/>
                    <a:pt x="120" y="6"/>
                    <a:pt x="101" y="17"/>
                  </a:cubicBezTo>
                  <a:cubicBezTo>
                    <a:pt x="25" y="55"/>
                    <a:pt x="0" y="143"/>
                    <a:pt x="38" y="218"/>
                  </a:cubicBezTo>
                  <a:cubicBezTo>
                    <a:pt x="126" y="382"/>
                    <a:pt x="301" y="494"/>
                    <a:pt x="490" y="494"/>
                  </a:cubicBezTo>
                  <a:cubicBezTo>
                    <a:pt x="691" y="494"/>
                    <a:pt x="867" y="394"/>
                    <a:pt x="954" y="218"/>
                  </a:cubicBezTo>
                  <a:cubicBezTo>
                    <a:pt x="992" y="143"/>
                    <a:pt x="967" y="55"/>
                    <a:pt x="892" y="17"/>
                  </a:cubicBezTo>
                  <a:cubicBezTo>
                    <a:pt x="872" y="6"/>
                    <a:pt x="849" y="0"/>
                    <a:pt x="826" y="0"/>
                  </a:cubicBezTo>
                  <a:cubicBezTo>
                    <a:pt x="773" y="0"/>
                    <a:pt x="717" y="28"/>
                    <a:pt x="691" y="81"/>
                  </a:cubicBezTo>
                  <a:cubicBezTo>
                    <a:pt x="653" y="156"/>
                    <a:pt x="578" y="193"/>
                    <a:pt x="490" y="193"/>
                  </a:cubicBezTo>
                  <a:cubicBezTo>
                    <a:pt x="415" y="193"/>
                    <a:pt x="340" y="156"/>
                    <a:pt x="301" y="81"/>
                  </a:cubicBezTo>
                  <a:cubicBezTo>
                    <a:pt x="267" y="28"/>
                    <a:pt x="214" y="0"/>
                    <a:pt x="1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9"/>
            <p:cNvSpPr/>
            <p:nvPr/>
          </p:nvSpPr>
          <p:spPr>
            <a:xfrm>
              <a:off x="4027010" y="2653800"/>
              <a:ext cx="304833" cy="446657"/>
            </a:xfrm>
            <a:custGeom>
              <a:rect b="b" l="l" r="r" t="t"/>
              <a:pathLst>
                <a:path extrusionOk="0" h="10078" w="6878">
                  <a:moveTo>
                    <a:pt x="3257" y="295"/>
                  </a:moveTo>
                  <a:cubicBezTo>
                    <a:pt x="3310" y="295"/>
                    <a:pt x="3364" y="301"/>
                    <a:pt x="3414" y="314"/>
                  </a:cubicBezTo>
                  <a:lnTo>
                    <a:pt x="5385" y="854"/>
                  </a:lnTo>
                  <a:lnTo>
                    <a:pt x="3301" y="854"/>
                  </a:lnTo>
                  <a:cubicBezTo>
                    <a:pt x="3226" y="854"/>
                    <a:pt x="3163" y="929"/>
                    <a:pt x="3163" y="1005"/>
                  </a:cubicBezTo>
                  <a:cubicBezTo>
                    <a:pt x="3163" y="1092"/>
                    <a:pt x="3226" y="1155"/>
                    <a:pt x="3301" y="1155"/>
                  </a:cubicBezTo>
                  <a:lnTo>
                    <a:pt x="5560" y="1155"/>
                  </a:lnTo>
                  <a:lnTo>
                    <a:pt x="3414" y="1745"/>
                  </a:lnTo>
                  <a:cubicBezTo>
                    <a:pt x="3364" y="1757"/>
                    <a:pt x="3310" y="1763"/>
                    <a:pt x="3257" y="1763"/>
                  </a:cubicBezTo>
                  <a:cubicBezTo>
                    <a:pt x="3204" y="1763"/>
                    <a:pt x="3151" y="1757"/>
                    <a:pt x="3101" y="1745"/>
                  </a:cubicBezTo>
                  <a:lnTo>
                    <a:pt x="502" y="1030"/>
                  </a:lnTo>
                  <a:lnTo>
                    <a:pt x="3101" y="314"/>
                  </a:lnTo>
                  <a:cubicBezTo>
                    <a:pt x="3151" y="301"/>
                    <a:pt x="3204" y="295"/>
                    <a:pt x="3257" y="295"/>
                  </a:cubicBezTo>
                  <a:close/>
                  <a:moveTo>
                    <a:pt x="4819" y="1657"/>
                  </a:moveTo>
                  <a:lnTo>
                    <a:pt x="4819" y="2787"/>
                  </a:lnTo>
                  <a:lnTo>
                    <a:pt x="3276" y="2511"/>
                  </a:lnTo>
                  <a:lnTo>
                    <a:pt x="3226" y="2511"/>
                  </a:lnTo>
                  <a:lnTo>
                    <a:pt x="1682" y="2787"/>
                  </a:lnTo>
                  <a:lnTo>
                    <a:pt x="1682" y="1657"/>
                  </a:lnTo>
                  <a:lnTo>
                    <a:pt x="3025" y="2034"/>
                  </a:lnTo>
                  <a:cubicBezTo>
                    <a:pt x="3101" y="2046"/>
                    <a:pt x="3176" y="2059"/>
                    <a:pt x="3251" y="2059"/>
                  </a:cubicBezTo>
                  <a:cubicBezTo>
                    <a:pt x="3339" y="2059"/>
                    <a:pt x="3414" y="2046"/>
                    <a:pt x="3489" y="2034"/>
                  </a:cubicBezTo>
                  <a:lnTo>
                    <a:pt x="4819" y="1657"/>
                  </a:lnTo>
                  <a:close/>
                  <a:moveTo>
                    <a:pt x="6363" y="3251"/>
                  </a:moveTo>
                  <a:cubicBezTo>
                    <a:pt x="6489" y="3251"/>
                    <a:pt x="6576" y="3351"/>
                    <a:pt x="6576" y="3464"/>
                  </a:cubicBezTo>
                  <a:cubicBezTo>
                    <a:pt x="6576" y="3590"/>
                    <a:pt x="6489" y="3690"/>
                    <a:pt x="6363" y="3690"/>
                  </a:cubicBezTo>
                  <a:cubicBezTo>
                    <a:pt x="6250" y="3690"/>
                    <a:pt x="6150" y="3590"/>
                    <a:pt x="6150" y="3464"/>
                  </a:cubicBezTo>
                  <a:cubicBezTo>
                    <a:pt x="6150" y="3351"/>
                    <a:pt x="6250" y="3251"/>
                    <a:pt x="6363" y="3251"/>
                  </a:cubicBezTo>
                  <a:close/>
                  <a:moveTo>
                    <a:pt x="1394" y="3515"/>
                  </a:moveTo>
                  <a:lnTo>
                    <a:pt x="1394" y="3991"/>
                  </a:lnTo>
                  <a:cubicBezTo>
                    <a:pt x="1255" y="3991"/>
                    <a:pt x="1155" y="3891"/>
                    <a:pt x="1155" y="3753"/>
                  </a:cubicBezTo>
                  <a:cubicBezTo>
                    <a:pt x="1155" y="3627"/>
                    <a:pt x="1255" y="3515"/>
                    <a:pt x="1394" y="3515"/>
                  </a:cubicBezTo>
                  <a:close/>
                  <a:moveTo>
                    <a:pt x="5121" y="3515"/>
                  </a:moveTo>
                  <a:cubicBezTo>
                    <a:pt x="5246" y="3515"/>
                    <a:pt x="5360" y="3627"/>
                    <a:pt x="5360" y="3753"/>
                  </a:cubicBezTo>
                  <a:cubicBezTo>
                    <a:pt x="5360" y="3891"/>
                    <a:pt x="5246" y="3991"/>
                    <a:pt x="5121" y="3991"/>
                  </a:cubicBezTo>
                  <a:lnTo>
                    <a:pt x="5121" y="3515"/>
                  </a:lnTo>
                  <a:close/>
                  <a:moveTo>
                    <a:pt x="3251" y="2812"/>
                  </a:moveTo>
                  <a:lnTo>
                    <a:pt x="4819" y="3088"/>
                  </a:lnTo>
                  <a:lnTo>
                    <a:pt x="4819" y="4104"/>
                  </a:lnTo>
                  <a:cubicBezTo>
                    <a:pt x="4819" y="4581"/>
                    <a:pt x="4619" y="5007"/>
                    <a:pt x="4280" y="5297"/>
                  </a:cubicBezTo>
                  <a:lnTo>
                    <a:pt x="2234" y="5297"/>
                  </a:lnTo>
                  <a:cubicBezTo>
                    <a:pt x="1896" y="5007"/>
                    <a:pt x="1682" y="4581"/>
                    <a:pt x="1682" y="4104"/>
                  </a:cubicBezTo>
                  <a:lnTo>
                    <a:pt x="1682" y="3088"/>
                  </a:lnTo>
                  <a:lnTo>
                    <a:pt x="3251" y="2812"/>
                  </a:lnTo>
                  <a:close/>
                  <a:moveTo>
                    <a:pt x="3257" y="0"/>
                  </a:moveTo>
                  <a:cubicBezTo>
                    <a:pt x="3179" y="0"/>
                    <a:pt x="3101" y="13"/>
                    <a:pt x="3025" y="38"/>
                  </a:cubicBezTo>
                  <a:lnTo>
                    <a:pt x="164" y="816"/>
                  </a:lnTo>
                  <a:cubicBezTo>
                    <a:pt x="64" y="841"/>
                    <a:pt x="0" y="929"/>
                    <a:pt x="0" y="1030"/>
                  </a:cubicBezTo>
                  <a:cubicBezTo>
                    <a:pt x="0" y="1130"/>
                    <a:pt x="64" y="1217"/>
                    <a:pt x="164" y="1243"/>
                  </a:cubicBezTo>
                  <a:lnTo>
                    <a:pt x="1394" y="1582"/>
                  </a:lnTo>
                  <a:lnTo>
                    <a:pt x="1394" y="3213"/>
                  </a:lnTo>
                  <a:cubicBezTo>
                    <a:pt x="1093" y="3213"/>
                    <a:pt x="854" y="3464"/>
                    <a:pt x="854" y="3753"/>
                  </a:cubicBezTo>
                  <a:cubicBezTo>
                    <a:pt x="854" y="4054"/>
                    <a:pt x="1093" y="4293"/>
                    <a:pt x="1394" y="4293"/>
                  </a:cubicBezTo>
                  <a:lnTo>
                    <a:pt x="1406" y="4293"/>
                  </a:lnTo>
                  <a:cubicBezTo>
                    <a:pt x="1444" y="4669"/>
                    <a:pt x="1595" y="5021"/>
                    <a:pt x="1821" y="5297"/>
                  </a:cubicBezTo>
                  <a:lnTo>
                    <a:pt x="1080" y="5297"/>
                  </a:lnTo>
                  <a:cubicBezTo>
                    <a:pt x="766" y="5297"/>
                    <a:pt x="515" y="5548"/>
                    <a:pt x="515" y="5861"/>
                  </a:cubicBezTo>
                  <a:lnTo>
                    <a:pt x="515" y="6301"/>
                  </a:lnTo>
                  <a:cubicBezTo>
                    <a:pt x="515" y="6376"/>
                    <a:pt x="578" y="6451"/>
                    <a:pt x="653" y="6451"/>
                  </a:cubicBezTo>
                  <a:cubicBezTo>
                    <a:pt x="741" y="6451"/>
                    <a:pt x="804" y="6376"/>
                    <a:pt x="804" y="6301"/>
                  </a:cubicBezTo>
                  <a:lnTo>
                    <a:pt x="804" y="5861"/>
                  </a:lnTo>
                  <a:cubicBezTo>
                    <a:pt x="804" y="5710"/>
                    <a:pt x="929" y="5585"/>
                    <a:pt x="1080" y="5585"/>
                  </a:cubicBezTo>
                  <a:lnTo>
                    <a:pt x="5422" y="5585"/>
                  </a:lnTo>
                  <a:cubicBezTo>
                    <a:pt x="5585" y="5585"/>
                    <a:pt x="5711" y="5710"/>
                    <a:pt x="5711" y="5861"/>
                  </a:cubicBezTo>
                  <a:lnTo>
                    <a:pt x="5711" y="8836"/>
                  </a:lnTo>
                  <a:cubicBezTo>
                    <a:pt x="5711" y="8936"/>
                    <a:pt x="5623" y="9023"/>
                    <a:pt x="5522" y="9023"/>
                  </a:cubicBezTo>
                  <a:lnTo>
                    <a:pt x="992" y="9023"/>
                  </a:lnTo>
                  <a:cubicBezTo>
                    <a:pt x="892" y="9023"/>
                    <a:pt x="804" y="8936"/>
                    <a:pt x="804" y="8836"/>
                  </a:cubicBezTo>
                  <a:lnTo>
                    <a:pt x="804" y="6990"/>
                  </a:lnTo>
                  <a:cubicBezTo>
                    <a:pt x="804" y="6903"/>
                    <a:pt x="741" y="6840"/>
                    <a:pt x="653" y="6840"/>
                  </a:cubicBezTo>
                  <a:cubicBezTo>
                    <a:pt x="578" y="6840"/>
                    <a:pt x="515" y="6903"/>
                    <a:pt x="515" y="6990"/>
                  </a:cubicBezTo>
                  <a:lnTo>
                    <a:pt x="515" y="8836"/>
                  </a:lnTo>
                  <a:cubicBezTo>
                    <a:pt x="515" y="8898"/>
                    <a:pt x="527" y="8961"/>
                    <a:pt x="553" y="9023"/>
                  </a:cubicBezTo>
                  <a:lnTo>
                    <a:pt x="365" y="9023"/>
                  </a:lnTo>
                  <a:cubicBezTo>
                    <a:pt x="214" y="9023"/>
                    <a:pt x="101" y="9137"/>
                    <a:pt x="101" y="9274"/>
                  </a:cubicBezTo>
                  <a:lnTo>
                    <a:pt x="101" y="9626"/>
                  </a:lnTo>
                  <a:cubicBezTo>
                    <a:pt x="101" y="9877"/>
                    <a:pt x="315" y="10078"/>
                    <a:pt x="566" y="10078"/>
                  </a:cubicBezTo>
                  <a:lnTo>
                    <a:pt x="4707" y="10078"/>
                  </a:lnTo>
                  <a:cubicBezTo>
                    <a:pt x="4794" y="10078"/>
                    <a:pt x="4858" y="10015"/>
                    <a:pt x="4858" y="9940"/>
                  </a:cubicBezTo>
                  <a:cubicBezTo>
                    <a:pt x="4858" y="9852"/>
                    <a:pt x="4794" y="9789"/>
                    <a:pt x="4707" y="9789"/>
                  </a:cubicBezTo>
                  <a:lnTo>
                    <a:pt x="566" y="9789"/>
                  </a:lnTo>
                  <a:cubicBezTo>
                    <a:pt x="477" y="9789"/>
                    <a:pt x="402" y="9714"/>
                    <a:pt x="402" y="9626"/>
                  </a:cubicBezTo>
                  <a:lnTo>
                    <a:pt x="402" y="9312"/>
                  </a:lnTo>
                  <a:lnTo>
                    <a:pt x="6112" y="9312"/>
                  </a:lnTo>
                  <a:lnTo>
                    <a:pt x="6112" y="9626"/>
                  </a:lnTo>
                  <a:cubicBezTo>
                    <a:pt x="6112" y="9714"/>
                    <a:pt x="6037" y="9789"/>
                    <a:pt x="5949" y="9789"/>
                  </a:cubicBezTo>
                  <a:lnTo>
                    <a:pt x="5385" y="9789"/>
                  </a:lnTo>
                  <a:cubicBezTo>
                    <a:pt x="5309" y="9789"/>
                    <a:pt x="5246" y="9852"/>
                    <a:pt x="5246" y="9940"/>
                  </a:cubicBezTo>
                  <a:cubicBezTo>
                    <a:pt x="5246" y="10015"/>
                    <a:pt x="5309" y="10078"/>
                    <a:pt x="5385" y="10078"/>
                  </a:cubicBezTo>
                  <a:lnTo>
                    <a:pt x="5949" y="10078"/>
                  </a:lnTo>
                  <a:cubicBezTo>
                    <a:pt x="6200" y="10078"/>
                    <a:pt x="6414" y="9877"/>
                    <a:pt x="6414" y="9626"/>
                  </a:cubicBezTo>
                  <a:lnTo>
                    <a:pt x="6414" y="9274"/>
                  </a:lnTo>
                  <a:cubicBezTo>
                    <a:pt x="6414" y="9137"/>
                    <a:pt x="6288" y="9023"/>
                    <a:pt x="6150" y="9023"/>
                  </a:cubicBezTo>
                  <a:lnTo>
                    <a:pt x="5962" y="9023"/>
                  </a:lnTo>
                  <a:cubicBezTo>
                    <a:pt x="5987" y="8961"/>
                    <a:pt x="5999" y="8898"/>
                    <a:pt x="5999" y="8836"/>
                  </a:cubicBezTo>
                  <a:lnTo>
                    <a:pt x="5999" y="5861"/>
                  </a:lnTo>
                  <a:cubicBezTo>
                    <a:pt x="5999" y="5548"/>
                    <a:pt x="5748" y="5297"/>
                    <a:pt x="5422" y="5297"/>
                  </a:cubicBezTo>
                  <a:lnTo>
                    <a:pt x="4694" y="5297"/>
                  </a:lnTo>
                  <a:cubicBezTo>
                    <a:pt x="4920" y="5021"/>
                    <a:pt x="5070" y="4669"/>
                    <a:pt x="5109" y="4293"/>
                  </a:cubicBezTo>
                  <a:lnTo>
                    <a:pt x="5121" y="4293"/>
                  </a:lnTo>
                  <a:cubicBezTo>
                    <a:pt x="5410" y="4293"/>
                    <a:pt x="5661" y="4054"/>
                    <a:pt x="5661" y="3753"/>
                  </a:cubicBezTo>
                  <a:cubicBezTo>
                    <a:pt x="5661" y="3464"/>
                    <a:pt x="5410" y="3213"/>
                    <a:pt x="5121" y="3213"/>
                  </a:cubicBezTo>
                  <a:lnTo>
                    <a:pt x="5121" y="1582"/>
                  </a:lnTo>
                  <a:lnTo>
                    <a:pt x="6225" y="1281"/>
                  </a:lnTo>
                  <a:lnTo>
                    <a:pt x="6225" y="2974"/>
                  </a:lnTo>
                  <a:cubicBezTo>
                    <a:pt x="6012" y="3038"/>
                    <a:pt x="5862" y="3238"/>
                    <a:pt x="5862" y="3464"/>
                  </a:cubicBezTo>
                  <a:cubicBezTo>
                    <a:pt x="5862" y="3753"/>
                    <a:pt x="6087" y="3978"/>
                    <a:pt x="6363" y="3978"/>
                  </a:cubicBezTo>
                  <a:cubicBezTo>
                    <a:pt x="6652" y="3978"/>
                    <a:pt x="6878" y="3753"/>
                    <a:pt x="6878" y="3464"/>
                  </a:cubicBezTo>
                  <a:cubicBezTo>
                    <a:pt x="6878" y="3238"/>
                    <a:pt x="6727" y="3038"/>
                    <a:pt x="6514" y="2974"/>
                  </a:cubicBezTo>
                  <a:lnTo>
                    <a:pt x="6514" y="1005"/>
                  </a:lnTo>
                  <a:cubicBezTo>
                    <a:pt x="6514" y="967"/>
                    <a:pt x="6501" y="941"/>
                    <a:pt x="6489" y="916"/>
                  </a:cubicBezTo>
                  <a:cubicBezTo>
                    <a:pt x="6451" y="866"/>
                    <a:pt x="6414" y="829"/>
                    <a:pt x="6350" y="816"/>
                  </a:cubicBezTo>
                  <a:lnTo>
                    <a:pt x="3489" y="38"/>
                  </a:lnTo>
                  <a:cubicBezTo>
                    <a:pt x="3414" y="13"/>
                    <a:pt x="3336" y="0"/>
                    <a:pt x="3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9"/>
            <p:cNvSpPr/>
            <p:nvPr/>
          </p:nvSpPr>
          <p:spPr>
            <a:xfrm>
              <a:off x="4141579" y="2948000"/>
              <a:ext cx="59566" cy="59034"/>
            </a:xfrm>
            <a:custGeom>
              <a:rect b="b" l="l" r="r" t="t"/>
              <a:pathLst>
                <a:path extrusionOk="0" h="1332" w="1344">
                  <a:moveTo>
                    <a:pt x="666" y="290"/>
                  </a:moveTo>
                  <a:cubicBezTo>
                    <a:pt x="879" y="290"/>
                    <a:pt x="1043" y="466"/>
                    <a:pt x="1043" y="667"/>
                  </a:cubicBezTo>
                  <a:cubicBezTo>
                    <a:pt x="1043" y="879"/>
                    <a:pt x="879" y="1043"/>
                    <a:pt x="666" y="1043"/>
                  </a:cubicBezTo>
                  <a:cubicBezTo>
                    <a:pt x="465" y="1043"/>
                    <a:pt x="302" y="879"/>
                    <a:pt x="302" y="667"/>
                  </a:cubicBezTo>
                  <a:cubicBezTo>
                    <a:pt x="302" y="466"/>
                    <a:pt x="465" y="290"/>
                    <a:pt x="666" y="290"/>
                  </a:cubicBezTo>
                  <a:close/>
                  <a:moveTo>
                    <a:pt x="666" y="1"/>
                  </a:moveTo>
                  <a:cubicBezTo>
                    <a:pt x="302" y="1"/>
                    <a:pt x="1" y="302"/>
                    <a:pt x="1" y="667"/>
                  </a:cubicBezTo>
                  <a:cubicBezTo>
                    <a:pt x="1" y="1030"/>
                    <a:pt x="302" y="1331"/>
                    <a:pt x="666" y="1331"/>
                  </a:cubicBezTo>
                  <a:cubicBezTo>
                    <a:pt x="1043" y="1331"/>
                    <a:pt x="1344" y="1030"/>
                    <a:pt x="1344" y="667"/>
                  </a:cubicBezTo>
                  <a:cubicBezTo>
                    <a:pt x="1344" y="302"/>
                    <a:pt x="1043" y="1"/>
                    <a:pt x="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79"/>
          <p:cNvGrpSpPr/>
          <p:nvPr/>
        </p:nvGrpSpPr>
        <p:grpSpPr>
          <a:xfrm>
            <a:off x="4665453" y="2703882"/>
            <a:ext cx="446657" cy="346538"/>
            <a:chOff x="4520388" y="2703882"/>
            <a:chExt cx="446657" cy="346538"/>
          </a:xfrm>
        </p:grpSpPr>
        <p:sp>
          <p:nvSpPr>
            <p:cNvPr id="2978" name="Google Shape;2978;p79"/>
            <p:cNvSpPr/>
            <p:nvPr/>
          </p:nvSpPr>
          <p:spPr>
            <a:xfrm>
              <a:off x="4743409" y="2842916"/>
              <a:ext cx="58990" cy="69006"/>
            </a:xfrm>
            <a:custGeom>
              <a:rect b="b" l="l" r="r" t="t"/>
              <a:pathLst>
                <a:path extrusionOk="0" h="1557" w="1331">
                  <a:moveTo>
                    <a:pt x="666" y="515"/>
                  </a:moveTo>
                  <a:lnTo>
                    <a:pt x="828" y="954"/>
                  </a:lnTo>
                  <a:lnTo>
                    <a:pt x="502" y="954"/>
                  </a:lnTo>
                  <a:lnTo>
                    <a:pt x="666" y="515"/>
                  </a:lnTo>
                  <a:close/>
                  <a:moveTo>
                    <a:pt x="666" y="1"/>
                  </a:moveTo>
                  <a:cubicBezTo>
                    <a:pt x="603" y="1"/>
                    <a:pt x="540" y="51"/>
                    <a:pt x="502" y="113"/>
                  </a:cubicBezTo>
                  <a:lnTo>
                    <a:pt x="38" y="1356"/>
                  </a:lnTo>
                  <a:cubicBezTo>
                    <a:pt x="0" y="1431"/>
                    <a:pt x="50" y="1519"/>
                    <a:pt x="126" y="1544"/>
                  </a:cubicBezTo>
                  <a:cubicBezTo>
                    <a:pt x="141" y="1549"/>
                    <a:pt x="157" y="1551"/>
                    <a:pt x="173" y="1551"/>
                  </a:cubicBezTo>
                  <a:cubicBezTo>
                    <a:pt x="231" y="1551"/>
                    <a:pt x="284" y="1516"/>
                    <a:pt x="314" y="1456"/>
                  </a:cubicBezTo>
                  <a:lnTo>
                    <a:pt x="390" y="1242"/>
                  </a:lnTo>
                  <a:lnTo>
                    <a:pt x="942" y="1242"/>
                  </a:lnTo>
                  <a:lnTo>
                    <a:pt x="1029" y="1456"/>
                  </a:lnTo>
                  <a:cubicBezTo>
                    <a:pt x="1054" y="1519"/>
                    <a:pt x="1105" y="1557"/>
                    <a:pt x="1168" y="1557"/>
                  </a:cubicBezTo>
                  <a:cubicBezTo>
                    <a:pt x="1180" y="1557"/>
                    <a:pt x="1205" y="1544"/>
                    <a:pt x="1218" y="1544"/>
                  </a:cubicBezTo>
                  <a:cubicBezTo>
                    <a:pt x="1293" y="1519"/>
                    <a:pt x="1330" y="1431"/>
                    <a:pt x="1305" y="1356"/>
                  </a:cubicBezTo>
                  <a:lnTo>
                    <a:pt x="841" y="113"/>
                  </a:lnTo>
                  <a:lnTo>
                    <a:pt x="828" y="113"/>
                  </a:lnTo>
                  <a:cubicBezTo>
                    <a:pt x="803" y="51"/>
                    <a:pt x="741" y="1"/>
                    <a:pt x="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9"/>
            <p:cNvSpPr/>
            <p:nvPr/>
          </p:nvSpPr>
          <p:spPr>
            <a:xfrm>
              <a:off x="4693327" y="2842916"/>
              <a:ext cx="32309" cy="69006"/>
            </a:xfrm>
            <a:custGeom>
              <a:rect b="b" l="l" r="r" t="t"/>
              <a:pathLst>
                <a:path extrusionOk="0" h="1557" w="729">
                  <a:moveTo>
                    <a:pt x="139" y="1"/>
                  </a:moveTo>
                  <a:cubicBezTo>
                    <a:pt x="64" y="1"/>
                    <a:pt x="1" y="63"/>
                    <a:pt x="1" y="151"/>
                  </a:cubicBezTo>
                  <a:lnTo>
                    <a:pt x="1" y="1406"/>
                  </a:lnTo>
                  <a:cubicBezTo>
                    <a:pt x="1" y="1481"/>
                    <a:pt x="51" y="1532"/>
                    <a:pt x="114" y="1544"/>
                  </a:cubicBezTo>
                  <a:cubicBezTo>
                    <a:pt x="126" y="1557"/>
                    <a:pt x="440" y="1557"/>
                    <a:pt x="578" y="1557"/>
                  </a:cubicBezTo>
                  <a:cubicBezTo>
                    <a:pt x="666" y="1557"/>
                    <a:pt x="729" y="1481"/>
                    <a:pt x="729" y="1406"/>
                  </a:cubicBezTo>
                  <a:cubicBezTo>
                    <a:pt x="729" y="1318"/>
                    <a:pt x="666" y="1256"/>
                    <a:pt x="578" y="1256"/>
                  </a:cubicBezTo>
                  <a:lnTo>
                    <a:pt x="290" y="1256"/>
                  </a:lnTo>
                  <a:lnTo>
                    <a:pt x="290" y="151"/>
                  </a:lnTo>
                  <a:cubicBezTo>
                    <a:pt x="290" y="63"/>
                    <a:pt x="227"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9"/>
            <p:cNvSpPr/>
            <p:nvPr/>
          </p:nvSpPr>
          <p:spPr>
            <a:xfrm>
              <a:off x="4614347" y="2842916"/>
              <a:ext cx="58990" cy="69006"/>
            </a:xfrm>
            <a:custGeom>
              <a:rect b="b" l="l" r="r" t="t"/>
              <a:pathLst>
                <a:path extrusionOk="0" h="1557" w="1331">
                  <a:moveTo>
                    <a:pt x="779" y="1"/>
                  </a:moveTo>
                  <a:cubicBezTo>
                    <a:pt x="340" y="1"/>
                    <a:pt x="1" y="352"/>
                    <a:pt x="1" y="779"/>
                  </a:cubicBezTo>
                  <a:cubicBezTo>
                    <a:pt x="1" y="1205"/>
                    <a:pt x="340" y="1557"/>
                    <a:pt x="779" y="1557"/>
                  </a:cubicBezTo>
                  <a:cubicBezTo>
                    <a:pt x="942" y="1557"/>
                    <a:pt x="1093" y="1493"/>
                    <a:pt x="1218" y="1393"/>
                  </a:cubicBezTo>
                  <a:cubicBezTo>
                    <a:pt x="1244" y="1368"/>
                    <a:pt x="1256" y="1343"/>
                    <a:pt x="1281" y="1318"/>
                  </a:cubicBezTo>
                  <a:cubicBezTo>
                    <a:pt x="1331" y="1256"/>
                    <a:pt x="1331" y="1167"/>
                    <a:pt x="1269" y="1117"/>
                  </a:cubicBezTo>
                  <a:cubicBezTo>
                    <a:pt x="1239" y="1093"/>
                    <a:pt x="1201" y="1081"/>
                    <a:pt x="1164" y="1081"/>
                  </a:cubicBezTo>
                  <a:cubicBezTo>
                    <a:pt x="1122" y="1081"/>
                    <a:pt x="1081" y="1097"/>
                    <a:pt x="1055" y="1130"/>
                  </a:cubicBezTo>
                  <a:lnTo>
                    <a:pt x="1018" y="1167"/>
                  </a:lnTo>
                  <a:cubicBezTo>
                    <a:pt x="954" y="1230"/>
                    <a:pt x="867" y="1256"/>
                    <a:pt x="779" y="1256"/>
                  </a:cubicBezTo>
                  <a:cubicBezTo>
                    <a:pt x="503" y="1256"/>
                    <a:pt x="290" y="1042"/>
                    <a:pt x="290" y="779"/>
                  </a:cubicBezTo>
                  <a:cubicBezTo>
                    <a:pt x="290" y="515"/>
                    <a:pt x="503" y="302"/>
                    <a:pt x="779" y="302"/>
                  </a:cubicBezTo>
                  <a:cubicBezTo>
                    <a:pt x="867" y="302"/>
                    <a:pt x="967" y="327"/>
                    <a:pt x="1043" y="377"/>
                  </a:cubicBezTo>
                  <a:cubicBezTo>
                    <a:pt x="1066" y="395"/>
                    <a:pt x="1094" y="404"/>
                    <a:pt x="1122" y="404"/>
                  </a:cubicBezTo>
                  <a:cubicBezTo>
                    <a:pt x="1170" y="404"/>
                    <a:pt x="1219" y="379"/>
                    <a:pt x="1244" y="339"/>
                  </a:cubicBezTo>
                  <a:cubicBezTo>
                    <a:pt x="1294" y="277"/>
                    <a:pt x="1269" y="176"/>
                    <a:pt x="1205" y="138"/>
                  </a:cubicBezTo>
                  <a:cubicBezTo>
                    <a:pt x="1080" y="51"/>
                    <a:pt x="929" y="1"/>
                    <a:pt x="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9"/>
            <p:cNvSpPr/>
            <p:nvPr/>
          </p:nvSpPr>
          <p:spPr>
            <a:xfrm>
              <a:off x="4819596" y="2842916"/>
              <a:ext cx="51234" cy="69006"/>
            </a:xfrm>
            <a:custGeom>
              <a:rect b="b" l="l" r="r" t="t"/>
              <a:pathLst>
                <a:path extrusionOk="0" h="1557" w="1156">
                  <a:moveTo>
                    <a:pt x="579" y="0"/>
                  </a:moveTo>
                  <a:cubicBezTo>
                    <a:pt x="523" y="0"/>
                    <a:pt x="464" y="7"/>
                    <a:pt x="403" y="26"/>
                  </a:cubicBezTo>
                  <a:cubicBezTo>
                    <a:pt x="239" y="76"/>
                    <a:pt x="113" y="213"/>
                    <a:pt x="88" y="377"/>
                  </a:cubicBezTo>
                  <a:cubicBezTo>
                    <a:pt x="76" y="528"/>
                    <a:pt x="139" y="678"/>
                    <a:pt x="264" y="766"/>
                  </a:cubicBezTo>
                  <a:cubicBezTo>
                    <a:pt x="277" y="766"/>
                    <a:pt x="277" y="766"/>
                    <a:pt x="289" y="779"/>
                  </a:cubicBezTo>
                  <a:cubicBezTo>
                    <a:pt x="289" y="779"/>
                    <a:pt x="465" y="854"/>
                    <a:pt x="666" y="929"/>
                  </a:cubicBezTo>
                  <a:cubicBezTo>
                    <a:pt x="716" y="941"/>
                    <a:pt x="854" y="1005"/>
                    <a:pt x="829" y="1105"/>
                  </a:cubicBezTo>
                  <a:cubicBezTo>
                    <a:pt x="816" y="1180"/>
                    <a:pt x="729" y="1256"/>
                    <a:pt x="603" y="1256"/>
                  </a:cubicBezTo>
                  <a:cubicBezTo>
                    <a:pt x="478" y="1256"/>
                    <a:pt x="352" y="1205"/>
                    <a:pt x="277" y="1117"/>
                  </a:cubicBezTo>
                  <a:cubicBezTo>
                    <a:pt x="251" y="1084"/>
                    <a:pt x="210" y="1069"/>
                    <a:pt x="169" y="1069"/>
                  </a:cubicBezTo>
                  <a:cubicBezTo>
                    <a:pt x="131" y="1069"/>
                    <a:pt x="93" y="1081"/>
                    <a:pt x="63" y="1105"/>
                  </a:cubicBezTo>
                  <a:cubicBezTo>
                    <a:pt x="1" y="1167"/>
                    <a:pt x="1" y="1256"/>
                    <a:pt x="51" y="1318"/>
                  </a:cubicBezTo>
                  <a:cubicBezTo>
                    <a:pt x="189" y="1468"/>
                    <a:pt x="389" y="1557"/>
                    <a:pt x="603" y="1557"/>
                  </a:cubicBezTo>
                  <a:cubicBezTo>
                    <a:pt x="866" y="1557"/>
                    <a:pt x="1080" y="1381"/>
                    <a:pt x="1117" y="1155"/>
                  </a:cubicBezTo>
                  <a:cubicBezTo>
                    <a:pt x="1156" y="991"/>
                    <a:pt x="1080" y="766"/>
                    <a:pt x="766" y="653"/>
                  </a:cubicBezTo>
                  <a:cubicBezTo>
                    <a:pt x="603" y="590"/>
                    <a:pt x="465" y="528"/>
                    <a:pt x="415" y="515"/>
                  </a:cubicBezTo>
                  <a:cubicBezTo>
                    <a:pt x="377" y="477"/>
                    <a:pt x="377" y="439"/>
                    <a:pt x="389" y="414"/>
                  </a:cubicBezTo>
                  <a:cubicBezTo>
                    <a:pt x="389" y="389"/>
                    <a:pt x="403" y="339"/>
                    <a:pt x="490" y="314"/>
                  </a:cubicBezTo>
                  <a:cubicBezTo>
                    <a:pt x="525" y="302"/>
                    <a:pt x="559" y="298"/>
                    <a:pt x="591" y="298"/>
                  </a:cubicBezTo>
                  <a:cubicBezTo>
                    <a:pt x="733" y="298"/>
                    <a:pt x="841" y="389"/>
                    <a:pt x="841" y="389"/>
                  </a:cubicBezTo>
                  <a:cubicBezTo>
                    <a:pt x="871" y="413"/>
                    <a:pt x="909" y="425"/>
                    <a:pt x="947" y="425"/>
                  </a:cubicBezTo>
                  <a:cubicBezTo>
                    <a:pt x="988" y="425"/>
                    <a:pt x="1029" y="410"/>
                    <a:pt x="1055" y="377"/>
                  </a:cubicBezTo>
                  <a:cubicBezTo>
                    <a:pt x="1105" y="314"/>
                    <a:pt x="1092" y="213"/>
                    <a:pt x="1030" y="163"/>
                  </a:cubicBezTo>
                  <a:cubicBezTo>
                    <a:pt x="1019" y="153"/>
                    <a:pt x="832" y="0"/>
                    <a:pt x="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9"/>
            <p:cNvSpPr/>
            <p:nvPr/>
          </p:nvSpPr>
          <p:spPr>
            <a:xfrm>
              <a:off x="4887495" y="2842916"/>
              <a:ext cx="51190" cy="69006"/>
            </a:xfrm>
            <a:custGeom>
              <a:rect b="b" l="l" r="r" t="t"/>
              <a:pathLst>
                <a:path extrusionOk="0" h="1557" w="1155">
                  <a:moveTo>
                    <a:pt x="590" y="0"/>
                  </a:moveTo>
                  <a:cubicBezTo>
                    <a:pt x="534" y="0"/>
                    <a:pt x="475" y="7"/>
                    <a:pt x="414" y="26"/>
                  </a:cubicBezTo>
                  <a:cubicBezTo>
                    <a:pt x="238" y="76"/>
                    <a:pt x="125" y="213"/>
                    <a:pt x="100" y="377"/>
                  </a:cubicBezTo>
                  <a:cubicBezTo>
                    <a:pt x="75" y="528"/>
                    <a:pt x="138" y="678"/>
                    <a:pt x="276" y="766"/>
                  </a:cubicBezTo>
                  <a:cubicBezTo>
                    <a:pt x="276" y="766"/>
                    <a:pt x="288" y="766"/>
                    <a:pt x="288" y="779"/>
                  </a:cubicBezTo>
                  <a:cubicBezTo>
                    <a:pt x="301" y="779"/>
                    <a:pt x="464" y="854"/>
                    <a:pt x="665" y="929"/>
                  </a:cubicBezTo>
                  <a:cubicBezTo>
                    <a:pt x="728" y="941"/>
                    <a:pt x="853" y="1005"/>
                    <a:pt x="840" y="1105"/>
                  </a:cubicBezTo>
                  <a:cubicBezTo>
                    <a:pt x="815" y="1180"/>
                    <a:pt x="728" y="1256"/>
                    <a:pt x="602" y="1256"/>
                  </a:cubicBezTo>
                  <a:cubicBezTo>
                    <a:pt x="477" y="1256"/>
                    <a:pt x="351" y="1205"/>
                    <a:pt x="276" y="1117"/>
                  </a:cubicBezTo>
                  <a:cubicBezTo>
                    <a:pt x="250" y="1084"/>
                    <a:pt x="209" y="1069"/>
                    <a:pt x="170" y="1069"/>
                  </a:cubicBezTo>
                  <a:cubicBezTo>
                    <a:pt x="134" y="1069"/>
                    <a:pt x="99" y="1081"/>
                    <a:pt x="75" y="1105"/>
                  </a:cubicBezTo>
                  <a:cubicBezTo>
                    <a:pt x="12" y="1167"/>
                    <a:pt x="0" y="1256"/>
                    <a:pt x="62" y="1318"/>
                  </a:cubicBezTo>
                  <a:cubicBezTo>
                    <a:pt x="188" y="1468"/>
                    <a:pt x="402" y="1557"/>
                    <a:pt x="602" y="1557"/>
                  </a:cubicBezTo>
                  <a:cubicBezTo>
                    <a:pt x="865" y="1557"/>
                    <a:pt x="1079" y="1381"/>
                    <a:pt x="1129" y="1155"/>
                  </a:cubicBezTo>
                  <a:cubicBezTo>
                    <a:pt x="1155" y="991"/>
                    <a:pt x="1079" y="766"/>
                    <a:pt x="765" y="653"/>
                  </a:cubicBezTo>
                  <a:cubicBezTo>
                    <a:pt x="614" y="590"/>
                    <a:pt x="464" y="528"/>
                    <a:pt x="427" y="515"/>
                  </a:cubicBezTo>
                  <a:cubicBezTo>
                    <a:pt x="389" y="477"/>
                    <a:pt x="389" y="439"/>
                    <a:pt x="389" y="414"/>
                  </a:cubicBezTo>
                  <a:cubicBezTo>
                    <a:pt x="389" y="389"/>
                    <a:pt x="414" y="339"/>
                    <a:pt x="489" y="314"/>
                  </a:cubicBezTo>
                  <a:cubicBezTo>
                    <a:pt x="524" y="302"/>
                    <a:pt x="558" y="298"/>
                    <a:pt x="590" y="298"/>
                  </a:cubicBezTo>
                  <a:cubicBezTo>
                    <a:pt x="733" y="298"/>
                    <a:pt x="843" y="389"/>
                    <a:pt x="853" y="389"/>
                  </a:cubicBezTo>
                  <a:cubicBezTo>
                    <a:pt x="883" y="413"/>
                    <a:pt x="918" y="425"/>
                    <a:pt x="952" y="425"/>
                  </a:cubicBezTo>
                  <a:cubicBezTo>
                    <a:pt x="991" y="425"/>
                    <a:pt x="1028" y="410"/>
                    <a:pt x="1054" y="377"/>
                  </a:cubicBezTo>
                  <a:cubicBezTo>
                    <a:pt x="1104" y="314"/>
                    <a:pt x="1104" y="213"/>
                    <a:pt x="1041" y="163"/>
                  </a:cubicBezTo>
                  <a:cubicBezTo>
                    <a:pt x="1031" y="153"/>
                    <a:pt x="844" y="0"/>
                    <a:pt x="5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9"/>
            <p:cNvSpPr/>
            <p:nvPr/>
          </p:nvSpPr>
          <p:spPr>
            <a:xfrm>
              <a:off x="4520388" y="2703882"/>
              <a:ext cx="446657" cy="346538"/>
            </a:xfrm>
            <a:custGeom>
              <a:rect b="b" l="l" r="r" t="t"/>
              <a:pathLst>
                <a:path extrusionOk="0" h="7819" w="10078">
                  <a:moveTo>
                    <a:pt x="1456" y="2761"/>
                  </a:moveTo>
                  <a:lnTo>
                    <a:pt x="1456" y="5070"/>
                  </a:lnTo>
                  <a:lnTo>
                    <a:pt x="1004" y="5070"/>
                  </a:lnTo>
                  <a:lnTo>
                    <a:pt x="1004" y="2761"/>
                  </a:lnTo>
                  <a:close/>
                  <a:moveTo>
                    <a:pt x="226" y="0"/>
                  </a:moveTo>
                  <a:cubicBezTo>
                    <a:pt x="101" y="0"/>
                    <a:pt x="0" y="101"/>
                    <a:pt x="0" y="226"/>
                  </a:cubicBezTo>
                  <a:lnTo>
                    <a:pt x="0" y="7605"/>
                  </a:lnTo>
                  <a:cubicBezTo>
                    <a:pt x="0" y="7718"/>
                    <a:pt x="101" y="7818"/>
                    <a:pt x="226" y="7818"/>
                  </a:cubicBezTo>
                  <a:lnTo>
                    <a:pt x="778" y="7818"/>
                  </a:lnTo>
                  <a:cubicBezTo>
                    <a:pt x="904" y="7818"/>
                    <a:pt x="1004" y="7718"/>
                    <a:pt x="1004" y="7605"/>
                  </a:cubicBezTo>
                  <a:lnTo>
                    <a:pt x="1004" y="5358"/>
                  </a:lnTo>
                  <a:lnTo>
                    <a:pt x="1456" y="5358"/>
                  </a:lnTo>
                  <a:lnTo>
                    <a:pt x="1456" y="5673"/>
                  </a:lnTo>
                  <a:cubicBezTo>
                    <a:pt x="1456" y="5823"/>
                    <a:pt x="1582" y="5949"/>
                    <a:pt x="1732" y="5949"/>
                  </a:cubicBezTo>
                  <a:lnTo>
                    <a:pt x="7630" y="5949"/>
                  </a:lnTo>
                  <a:cubicBezTo>
                    <a:pt x="7706" y="5949"/>
                    <a:pt x="7781" y="5885"/>
                    <a:pt x="7781" y="5798"/>
                  </a:cubicBezTo>
                  <a:cubicBezTo>
                    <a:pt x="7781" y="5723"/>
                    <a:pt x="7706" y="5660"/>
                    <a:pt x="7630" y="5660"/>
                  </a:cubicBezTo>
                  <a:lnTo>
                    <a:pt x="1744" y="5660"/>
                  </a:lnTo>
                  <a:lnTo>
                    <a:pt x="1744" y="2171"/>
                  </a:lnTo>
                  <a:lnTo>
                    <a:pt x="9789" y="2171"/>
                  </a:lnTo>
                  <a:lnTo>
                    <a:pt x="9789" y="5660"/>
                  </a:lnTo>
                  <a:lnTo>
                    <a:pt x="8320" y="5660"/>
                  </a:lnTo>
                  <a:cubicBezTo>
                    <a:pt x="8245" y="5660"/>
                    <a:pt x="8183" y="5723"/>
                    <a:pt x="8183" y="5798"/>
                  </a:cubicBezTo>
                  <a:cubicBezTo>
                    <a:pt x="8183" y="5885"/>
                    <a:pt x="8245" y="5949"/>
                    <a:pt x="8320" y="5949"/>
                  </a:cubicBezTo>
                  <a:lnTo>
                    <a:pt x="9801" y="5949"/>
                  </a:lnTo>
                  <a:cubicBezTo>
                    <a:pt x="9952" y="5949"/>
                    <a:pt x="10077" y="5823"/>
                    <a:pt x="10077" y="5673"/>
                  </a:cubicBezTo>
                  <a:lnTo>
                    <a:pt x="10077" y="2159"/>
                  </a:lnTo>
                  <a:cubicBezTo>
                    <a:pt x="10077" y="2008"/>
                    <a:pt x="9952" y="1870"/>
                    <a:pt x="9801" y="1870"/>
                  </a:cubicBezTo>
                  <a:lnTo>
                    <a:pt x="1732" y="1870"/>
                  </a:lnTo>
                  <a:cubicBezTo>
                    <a:pt x="1582" y="1870"/>
                    <a:pt x="1456" y="2008"/>
                    <a:pt x="1456" y="2159"/>
                  </a:cubicBezTo>
                  <a:lnTo>
                    <a:pt x="1456" y="2460"/>
                  </a:lnTo>
                  <a:lnTo>
                    <a:pt x="1004" y="2460"/>
                  </a:lnTo>
                  <a:lnTo>
                    <a:pt x="1004" y="1568"/>
                  </a:lnTo>
                  <a:cubicBezTo>
                    <a:pt x="1004" y="1493"/>
                    <a:pt x="941" y="1418"/>
                    <a:pt x="854" y="1418"/>
                  </a:cubicBezTo>
                  <a:cubicBezTo>
                    <a:pt x="778" y="1418"/>
                    <a:pt x="703" y="1493"/>
                    <a:pt x="703" y="1568"/>
                  </a:cubicBezTo>
                  <a:lnTo>
                    <a:pt x="703" y="7530"/>
                  </a:lnTo>
                  <a:lnTo>
                    <a:pt x="301" y="7530"/>
                  </a:lnTo>
                  <a:lnTo>
                    <a:pt x="301" y="301"/>
                  </a:lnTo>
                  <a:lnTo>
                    <a:pt x="703" y="301"/>
                  </a:lnTo>
                  <a:lnTo>
                    <a:pt x="703" y="891"/>
                  </a:lnTo>
                  <a:cubicBezTo>
                    <a:pt x="703" y="979"/>
                    <a:pt x="778" y="1041"/>
                    <a:pt x="854" y="1041"/>
                  </a:cubicBezTo>
                  <a:cubicBezTo>
                    <a:pt x="941" y="1041"/>
                    <a:pt x="1004" y="979"/>
                    <a:pt x="1004" y="891"/>
                  </a:cubicBezTo>
                  <a:lnTo>
                    <a:pt x="1004" y="226"/>
                  </a:lnTo>
                  <a:cubicBezTo>
                    <a:pt x="1004" y="101"/>
                    <a:pt x="904" y="0"/>
                    <a:pt x="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9"/>
            <p:cNvSpPr/>
            <p:nvPr/>
          </p:nvSpPr>
          <p:spPr>
            <a:xfrm>
              <a:off x="4615455" y="2813974"/>
              <a:ext cx="17329" cy="17285"/>
            </a:xfrm>
            <a:custGeom>
              <a:rect b="b" l="l" r="r" t="t"/>
              <a:pathLst>
                <a:path extrusionOk="0" h="390" w="391">
                  <a:moveTo>
                    <a:pt x="202" y="1"/>
                  </a:moveTo>
                  <a:cubicBezTo>
                    <a:pt x="89" y="1"/>
                    <a:pt x="1" y="88"/>
                    <a:pt x="1" y="202"/>
                  </a:cubicBezTo>
                  <a:cubicBezTo>
                    <a:pt x="1" y="302"/>
                    <a:pt x="89" y="390"/>
                    <a:pt x="202" y="390"/>
                  </a:cubicBezTo>
                  <a:cubicBezTo>
                    <a:pt x="302" y="390"/>
                    <a:pt x="390" y="302"/>
                    <a:pt x="390" y="202"/>
                  </a:cubicBezTo>
                  <a:cubicBezTo>
                    <a:pt x="390" y="88"/>
                    <a:pt x="302"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9"/>
            <p:cNvSpPr/>
            <p:nvPr/>
          </p:nvSpPr>
          <p:spPr>
            <a:xfrm>
              <a:off x="4919140" y="2813974"/>
              <a:ext cx="17329" cy="17285"/>
            </a:xfrm>
            <a:custGeom>
              <a:rect b="b" l="l" r="r" t="t"/>
              <a:pathLst>
                <a:path extrusionOk="0" h="390" w="391">
                  <a:moveTo>
                    <a:pt x="202" y="1"/>
                  </a:moveTo>
                  <a:cubicBezTo>
                    <a:pt x="89" y="1"/>
                    <a:pt x="1" y="88"/>
                    <a:pt x="1" y="202"/>
                  </a:cubicBezTo>
                  <a:cubicBezTo>
                    <a:pt x="1" y="302"/>
                    <a:pt x="89" y="390"/>
                    <a:pt x="202" y="390"/>
                  </a:cubicBezTo>
                  <a:cubicBezTo>
                    <a:pt x="302" y="390"/>
                    <a:pt x="390" y="302"/>
                    <a:pt x="390" y="202"/>
                  </a:cubicBezTo>
                  <a:cubicBezTo>
                    <a:pt x="390" y="88"/>
                    <a:pt x="302"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9"/>
            <p:cNvSpPr/>
            <p:nvPr/>
          </p:nvSpPr>
          <p:spPr>
            <a:xfrm>
              <a:off x="4615455" y="2923003"/>
              <a:ext cx="17329" cy="17285"/>
            </a:xfrm>
            <a:custGeom>
              <a:rect b="b" l="l" r="r" t="t"/>
              <a:pathLst>
                <a:path extrusionOk="0" h="390" w="391">
                  <a:moveTo>
                    <a:pt x="202" y="1"/>
                  </a:moveTo>
                  <a:cubicBezTo>
                    <a:pt x="89" y="1"/>
                    <a:pt x="1" y="88"/>
                    <a:pt x="1" y="201"/>
                  </a:cubicBezTo>
                  <a:cubicBezTo>
                    <a:pt x="1" y="302"/>
                    <a:pt x="89" y="389"/>
                    <a:pt x="202" y="389"/>
                  </a:cubicBezTo>
                  <a:cubicBezTo>
                    <a:pt x="302" y="389"/>
                    <a:pt x="390" y="302"/>
                    <a:pt x="390" y="201"/>
                  </a:cubicBezTo>
                  <a:cubicBezTo>
                    <a:pt x="390" y="88"/>
                    <a:pt x="302"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9"/>
            <p:cNvSpPr/>
            <p:nvPr/>
          </p:nvSpPr>
          <p:spPr>
            <a:xfrm>
              <a:off x="4919140" y="2923003"/>
              <a:ext cx="17329" cy="17285"/>
            </a:xfrm>
            <a:custGeom>
              <a:rect b="b" l="l" r="r" t="t"/>
              <a:pathLst>
                <a:path extrusionOk="0" h="390" w="391">
                  <a:moveTo>
                    <a:pt x="202" y="1"/>
                  </a:moveTo>
                  <a:cubicBezTo>
                    <a:pt x="89" y="1"/>
                    <a:pt x="1" y="88"/>
                    <a:pt x="1" y="201"/>
                  </a:cubicBezTo>
                  <a:cubicBezTo>
                    <a:pt x="1" y="302"/>
                    <a:pt x="89" y="389"/>
                    <a:pt x="202" y="389"/>
                  </a:cubicBezTo>
                  <a:cubicBezTo>
                    <a:pt x="302" y="389"/>
                    <a:pt x="390" y="302"/>
                    <a:pt x="390" y="201"/>
                  </a:cubicBezTo>
                  <a:cubicBezTo>
                    <a:pt x="390" y="88"/>
                    <a:pt x="302"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8" name="Google Shape;2988;p79"/>
          <p:cNvGrpSpPr/>
          <p:nvPr/>
        </p:nvGrpSpPr>
        <p:grpSpPr>
          <a:xfrm>
            <a:off x="5299504" y="2671040"/>
            <a:ext cx="446657" cy="412176"/>
            <a:chOff x="5154439" y="2671040"/>
            <a:chExt cx="446657" cy="412176"/>
          </a:xfrm>
        </p:grpSpPr>
        <p:sp>
          <p:nvSpPr>
            <p:cNvPr id="2989" name="Google Shape;2989;p79"/>
            <p:cNvSpPr/>
            <p:nvPr/>
          </p:nvSpPr>
          <p:spPr>
            <a:xfrm>
              <a:off x="5154439" y="2671040"/>
              <a:ext cx="446657" cy="412176"/>
            </a:xfrm>
            <a:custGeom>
              <a:rect b="b" l="l" r="r" t="t"/>
              <a:pathLst>
                <a:path extrusionOk="0" h="9300" w="10078">
                  <a:moveTo>
                    <a:pt x="3690" y="1531"/>
                  </a:moveTo>
                  <a:lnTo>
                    <a:pt x="5108" y="2661"/>
                  </a:lnTo>
                  <a:lnTo>
                    <a:pt x="2260" y="2661"/>
                  </a:lnTo>
                  <a:lnTo>
                    <a:pt x="3690" y="1531"/>
                  </a:lnTo>
                  <a:close/>
                  <a:moveTo>
                    <a:pt x="5735" y="2962"/>
                  </a:moveTo>
                  <a:lnTo>
                    <a:pt x="5735" y="3251"/>
                  </a:lnTo>
                  <a:lnTo>
                    <a:pt x="1644" y="3251"/>
                  </a:lnTo>
                  <a:lnTo>
                    <a:pt x="1644" y="2962"/>
                  </a:lnTo>
                  <a:close/>
                  <a:moveTo>
                    <a:pt x="2473" y="3539"/>
                  </a:moveTo>
                  <a:lnTo>
                    <a:pt x="2473" y="5346"/>
                  </a:lnTo>
                  <a:lnTo>
                    <a:pt x="2159" y="5346"/>
                  </a:lnTo>
                  <a:lnTo>
                    <a:pt x="2159" y="3539"/>
                  </a:lnTo>
                  <a:close/>
                  <a:moveTo>
                    <a:pt x="3239" y="3539"/>
                  </a:moveTo>
                  <a:lnTo>
                    <a:pt x="3239" y="5346"/>
                  </a:lnTo>
                  <a:lnTo>
                    <a:pt x="2762" y="5346"/>
                  </a:lnTo>
                  <a:lnTo>
                    <a:pt x="2762" y="3539"/>
                  </a:lnTo>
                  <a:close/>
                  <a:moveTo>
                    <a:pt x="3841" y="3539"/>
                  </a:moveTo>
                  <a:lnTo>
                    <a:pt x="3841" y="5346"/>
                  </a:lnTo>
                  <a:lnTo>
                    <a:pt x="3527" y="5346"/>
                  </a:lnTo>
                  <a:lnTo>
                    <a:pt x="3527" y="3539"/>
                  </a:lnTo>
                  <a:close/>
                  <a:moveTo>
                    <a:pt x="4606" y="3539"/>
                  </a:moveTo>
                  <a:lnTo>
                    <a:pt x="4606" y="5346"/>
                  </a:lnTo>
                  <a:lnTo>
                    <a:pt x="4129" y="5346"/>
                  </a:lnTo>
                  <a:lnTo>
                    <a:pt x="4129" y="3539"/>
                  </a:lnTo>
                  <a:close/>
                  <a:moveTo>
                    <a:pt x="5208" y="3539"/>
                  </a:moveTo>
                  <a:lnTo>
                    <a:pt x="5208" y="5346"/>
                  </a:lnTo>
                  <a:lnTo>
                    <a:pt x="4907" y="5346"/>
                  </a:lnTo>
                  <a:lnTo>
                    <a:pt x="4907" y="3539"/>
                  </a:lnTo>
                  <a:close/>
                  <a:moveTo>
                    <a:pt x="5774" y="5648"/>
                  </a:moveTo>
                  <a:lnTo>
                    <a:pt x="5774" y="5937"/>
                  </a:lnTo>
                  <a:lnTo>
                    <a:pt x="1594" y="5937"/>
                  </a:lnTo>
                  <a:lnTo>
                    <a:pt x="1594" y="5648"/>
                  </a:lnTo>
                  <a:close/>
                  <a:moveTo>
                    <a:pt x="9500" y="301"/>
                  </a:moveTo>
                  <a:cubicBezTo>
                    <a:pt x="9664" y="301"/>
                    <a:pt x="9789" y="427"/>
                    <a:pt x="9789" y="591"/>
                  </a:cubicBezTo>
                  <a:lnTo>
                    <a:pt x="9789" y="5937"/>
                  </a:lnTo>
                  <a:lnTo>
                    <a:pt x="9400" y="5937"/>
                  </a:lnTo>
                  <a:lnTo>
                    <a:pt x="9400" y="917"/>
                  </a:lnTo>
                  <a:cubicBezTo>
                    <a:pt x="9400" y="766"/>
                    <a:pt x="9274" y="641"/>
                    <a:pt x="9124" y="641"/>
                  </a:cubicBezTo>
                  <a:lnTo>
                    <a:pt x="2385" y="641"/>
                  </a:lnTo>
                  <a:cubicBezTo>
                    <a:pt x="2297" y="641"/>
                    <a:pt x="2235" y="703"/>
                    <a:pt x="2235" y="778"/>
                  </a:cubicBezTo>
                  <a:cubicBezTo>
                    <a:pt x="2235" y="867"/>
                    <a:pt x="2297" y="929"/>
                    <a:pt x="2385" y="929"/>
                  </a:cubicBezTo>
                  <a:lnTo>
                    <a:pt x="9112" y="929"/>
                  </a:lnTo>
                  <a:lnTo>
                    <a:pt x="9112" y="5937"/>
                  </a:lnTo>
                  <a:lnTo>
                    <a:pt x="6075" y="5937"/>
                  </a:lnTo>
                  <a:lnTo>
                    <a:pt x="6075" y="5597"/>
                  </a:lnTo>
                  <a:cubicBezTo>
                    <a:pt x="6075" y="5460"/>
                    <a:pt x="5961" y="5346"/>
                    <a:pt x="5824" y="5346"/>
                  </a:cubicBezTo>
                  <a:lnTo>
                    <a:pt x="5510" y="5346"/>
                  </a:lnTo>
                  <a:lnTo>
                    <a:pt x="5510" y="3539"/>
                  </a:lnTo>
                  <a:lnTo>
                    <a:pt x="5774" y="3539"/>
                  </a:lnTo>
                  <a:cubicBezTo>
                    <a:pt x="5911" y="3539"/>
                    <a:pt x="6025" y="3427"/>
                    <a:pt x="6025" y="3288"/>
                  </a:cubicBezTo>
                  <a:lnTo>
                    <a:pt x="6025" y="2912"/>
                  </a:lnTo>
                  <a:cubicBezTo>
                    <a:pt x="6025" y="2774"/>
                    <a:pt x="5911" y="2661"/>
                    <a:pt x="5774" y="2661"/>
                  </a:cubicBezTo>
                  <a:lnTo>
                    <a:pt x="5585" y="2661"/>
                  </a:lnTo>
                  <a:lnTo>
                    <a:pt x="3866" y="1305"/>
                  </a:lnTo>
                  <a:cubicBezTo>
                    <a:pt x="3816" y="1262"/>
                    <a:pt x="3753" y="1240"/>
                    <a:pt x="3689" y="1240"/>
                  </a:cubicBezTo>
                  <a:cubicBezTo>
                    <a:pt x="3624" y="1240"/>
                    <a:pt x="3558" y="1262"/>
                    <a:pt x="3502" y="1305"/>
                  </a:cubicBezTo>
                  <a:lnTo>
                    <a:pt x="1783" y="2661"/>
                  </a:lnTo>
                  <a:lnTo>
                    <a:pt x="1594" y="2661"/>
                  </a:lnTo>
                  <a:cubicBezTo>
                    <a:pt x="1457" y="2661"/>
                    <a:pt x="1343" y="2774"/>
                    <a:pt x="1343" y="2912"/>
                  </a:cubicBezTo>
                  <a:lnTo>
                    <a:pt x="1343" y="3288"/>
                  </a:lnTo>
                  <a:cubicBezTo>
                    <a:pt x="1343" y="3427"/>
                    <a:pt x="1457" y="3539"/>
                    <a:pt x="1594" y="3539"/>
                  </a:cubicBezTo>
                  <a:lnTo>
                    <a:pt x="1870" y="3539"/>
                  </a:lnTo>
                  <a:lnTo>
                    <a:pt x="1870" y="5346"/>
                  </a:lnTo>
                  <a:lnTo>
                    <a:pt x="1557" y="5346"/>
                  </a:lnTo>
                  <a:cubicBezTo>
                    <a:pt x="1418" y="5346"/>
                    <a:pt x="1306" y="5460"/>
                    <a:pt x="1306" y="5597"/>
                  </a:cubicBezTo>
                  <a:lnTo>
                    <a:pt x="1306" y="5937"/>
                  </a:lnTo>
                  <a:lnTo>
                    <a:pt x="980" y="5937"/>
                  </a:lnTo>
                  <a:lnTo>
                    <a:pt x="980" y="929"/>
                  </a:lnTo>
                  <a:lnTo>
                    <a:pt x="1694" y="929"/>
                  </a:lnTo>
                  <a:cubicBezTo>
                    <a:pt x="1770" y="929"/>
                    <a:pt x="1845" y="867"/>
                    <a:pt x="1845" y="778"/>
                  </a:cubicBezTo>
                  <a:cubicBezTo>
                    <a:pt x="1845" y="703"/>
                    <a:pt x="1770" y="641"/>
                    <a:pt x="1694" y="641"/>
                  </a:cubicBezTo>
                  <a:lnTo>
                    <a:pt x="955" y="641"/>
                  </a:lnTo>
                  <a:cubicBezTo>
                    <a:pt x="804" y="641"/>
                    <a:pt x="678" y="766"/>
                    <a:pt x="678" y="917"/>
                  </a:cubicBezTo>
                  <a:lnTo>
                    <a:pt x="678" y="5937"/>
                  </a:lnTo>
                  <a:lnTo>
                    <a:pt x="302" y="5937"/>
                  </a:lnTo>
                  <a:lnTo>
                    <a:pt x="302" y="591"/>
                  </a:lnTo>
                  <a:cubicBezTo>
                    <a:pt x="302" y="427"/>
                    <a:pt x="427" y="301"/>
                    <a:pt x="578" y="301"/>
                  </a:cubicBezTo>
                  <a:close/>
                  <a:moveTo>
                    <a:pt x="9789" y="6225"/>
                  </a:moveTo>
                  <a:lnTo>
                    <a:pt x="9789" y="6325"/>
                  </a:lnTo>
                  <a:lnTo>
                    <a:pt x="9789" y="6614"/>
                  </a:lnTo>
                  <a:cubicBezTo>
                    <a:pt x="9789" y="6777"/>
                    <a:pt x="9664" y="6902"/>
                    <a:pt x="9500" y="6902"/>
                  </a:cubicBezTo>
                  <a:lnTo>
                    <a:pt x="578" y="6902"/>
                  </a:lnTo>
                  <a:cubicBezTo>
                    <a:pt x="427" y="6902"/>
                    <a:pt x="302" y="6777"/>
                    <a:pt x="302" y="6614"/>
                  </a:cubicBezTo>
                  <a:lnTo>
                    <a:pt x="302" y="6375"/>
                  </a:lnTo>
                  <a:lnTo>
                    <a:pt x="302" y="6225"/>
                  </a:lnTo>
                  <a:close/>
                  <a:moveTo>
                    <a:pt x="7141" y="8559"/>
                  </a:moveTo>
                  <a:cubicBezTo>
                    <a:pt x="7229" y="8559"/>
                    <a:pt x="7292" y="8622"/>
                    <a:pt x="7292" y="8710"/>
                  </a:cubicBezTo>
                  <a:lnTo>
                    <a:pt x="7292" y="9011"/>
                  </a:lnTo>
                  <a:lnTo>
                    <a:pt x="2787" y="9011"/>
                  </a:lnTo>
                  <a:lnTo>
                    <a:pt x="2787" y="8710"/>
                  </a:lnTo>
                  <a:cubicBezTo>
                    <a:pt x="2787" y="8622"/>
                    <a:pt x="2862" y="8559"/>
                    <a:pt x="2937" y="8559"/>
                  </a:cubicBezTo>
                  <a:close/>
                  <a:moveTo>
                    <a:pt x="578" y="0"/>
                  </a:moveTo>
                  <a:cubicBezTo>
                    <a:pt x="264" y="0"/>
                    <a:pt x="1" y="264"/>
                    <a:pt x="1" y="591"/>
                  </a:cubicBezTo>
                  <a:lnTo>
                    <a:pt x="1" y="6614"/>
                  </a:lnTo>
                  <a:cubicBezTo>
                    <a:pt x="1" y="6941"/>
                    <a:pt x="264" y="7192"/>
                    <a:pt x="578" y="7192"/>
                  </a:cubicBezTo>
                  <a:lnTo>
                    <a:pt x="3652" y="7192"/>
                  </a:lnTo>
                  <a:lnTo>
                    <a:pt x="3652" y="8258"/>
                  </a:lnTo>
                  <a:lnTo>
                    <a:pt x="2937" y="8258"/>
                  </a:lnTo>
                  <a:cubicBezTo>
                    <a:pt x="2698" y="8258"/>
                    <a:pt x="2498" y="8459"/>
                    <a:pt x="2498" y="8710"/>
                  </a:cubicBezTo>
                  <a:lnTo>
                    <a:pt x="2498" y="9086"/>
                  </a:lnTo>
                  <a:cubicBezTo>
                    <a:pt x="2498" y="9200"/>
                    <a:pt x="2598" y="9300"/>
                    <a:pt x="2711" y="9300"/>
                  </a:cubicBezTo>
                  <a:lnTo>
                    <a:pt x="7367" y="9300"/>
                  </a:lnTo>
                  <a:cubicBezTo>
                    <a:pt x="7492" y="9300"/>
                    <a:pt x="7593" y="9200"/>
                    <a:pt x="7593" y="9086"/>
                  </a:cubicBezTo>
                  <a:lnTo>
                    <a:pt x="7593" y="8710"/>
                  </a:lnTo>
                  <a:cubicBezTo>
                    <a:pt x="7593" y="8459"/>
                    <a:pt x="7392" y="8258"/>
                    <a:pt x="7141" y="8258"/>
                  </a:cubicBezTo>
                  <a:lnTo>
                    <a:pt x="6426" y="8258"/>
                  </a:lnTo>
                  <a:lnTo>
                    <a:pt x="6426" y="8032"/>
                  </a:lnTo>
                  <a:cubicBezTo>
                    <a:pt x="6426" y="7957"/>
                    <a:pt x="6363" y="7881"/>
                    <a:pt x="6288" y="7881"/>
                  </a:cubicBezTo>
                  <a:cubicBezTo>
                    <a:pt x="6200" y="7881"/>
                    <a:pt x="6137" y="7957"/>
                    <a:pt x="6137" y="8032"/>
                  </a:cubicBezTo>
                  <a:lnTo>
                    <a:pt x="6137" y="8258"/>
                  </a:lnTo>
                  <a:lnTo>
                    <a:pt x="3953" y="8258"/>
                  </a:lnTo>
                  <a:lnTo>
                    <a:pt x="3953" y="7192"/>
                  </a:lnTo>
                  <a:lnTo>
                    <a:pt x="6137" y="7192"/>
                  </a:lnTo>
                  <a:lnTo>
                    <a:pt x="6137" y="7342"/>
                  </a:lnTo>
                  <a:cubicBezTo>
                    <a:pt x="6137" y="7418"/>
                    <a:pt x="6200" y="7493"/>
                    <a:pt x="6288" y="7493"/>
                  </a:cubicBezTo>
                  <a:cubicBezTo>
                    <a:pt x="6363" y="7493"/>
                    <a:pt x="6426" y="7418"/>
                    <a:pt x="6426" y="7342"/>
                  </a:cubicBezTo>
                  <a:lnTo>
                    <a:pt x="6426" y="7192"/>
                  </a:lnTo>
                  <a:lnTo>
                    <a:pt x="9500" y="7192"/>
                  </a:lnTo>
                  <a:cubicBezTo>
                    <a:pt x="9827" y="7192"/>
                    <a:pt x="10078" y="6941"/>
                    <a:pt x="10078" y="6614"/>
                  </a:cubicBezTo>
                  <a:lnTo>
                    <a:pt x="10078" y="591"/>
                  </a:lnTo>
                  <a:cubicBezTo>
                    <a:pt x="10078" y="264"/>
                    <a:pt x="9827" y="0"/>
                    <a:pt x="9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9"/>
            <p:cNvSpPr/>
            <p:nvPr/>
          </p:nvSpPr>
          <p:spPr>
            <a:xfrm>
              <a:off x="5435299" y="2776169"/>
              <a:ext cx="108540" cy="42326"/>
            </a:xfrm>
            <a:custGeom>
              <a:rect b="b" l="l" r="r" t="t"/>
              <a:pathLst>
                <a:path extrusionOk="0" h="955" w="2449">
                  <a:moveTo>
                    <a:pt x="2147" y="302"/>
                  </a:moveTo>
                  <a:lnTo>
                    <a:pt x="2147" y="665"/>
                  </a:lnTo>
                  <a:lnTo>
                    <a:pt x="302" y="665"/>
                  </a:lnTo>
                  <a:lnTo>
                    <a:pt x="302" y="302"/>
                  </a:lnTo>
                  <a:close/>
                  <a:moveTo>
                    <a:pt x="202" y="1"/>
                  </a:moveTo>
                  <a:cubicBezTo>
                    <a:pt x="89" y="1"/>
                    <a:pt x="1" y="101"/>
                    <a:pt x="1" y="201"/>
                  </a:cubicBezTo>
                  <a:lnTo>
                    <a:pt x="1" y="754"/>
                  </a:lnTo>
                  <a:cubicBezTo>
                    <a:pt x="1" y="866"/>
                    <a:pt x="89" y="954"/>
                    <a:pt x="202" y="954"/>
                  </a:cubicBezTo>
                  <a:lnTo>
                    <a:pt x="2235" y="954"/>
                  </a:lnTo>
                  <a:cubicBezTo>
                    <a:pt x="2348" y="954"/>
                    <a:pt x="2448" y="866"/>
                    <a:pt x="2448" y="754"/>
                  </a:cubicBezTo>
                  <a:lnTo>
                    <a:pt x="2448" y="201"/>
                  </a:lnTo>
                  <a:cubicBezTo>
                    <a:pt x="2448" y="101"/>
                    <a:pt x="2348" y="1"/>
                    <a:pt x="2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9"/>
            <p:cNvSpPr/>
            <p:nvPr/>
          </p:nvSpPr>
          <p:spPr>
            <a:xfrm>
              <a:off x="5435299" y="2827359"/>
              <a:ext cx="108540" cy="42813"/>
            </a:xfrm>
            <a:custGeom>
              <a:rect b="b" l="l" r="r" t="t"/>
              <a:pathLst>
                <a:path extrusionOk="0" h="966" w="2449">
                  <a:moveTo>
                    <a:pt x="2147" y="301"/>
                  </a:moveTo>
                  <a:lnTo>
                    <a:pt x="2147" y="665"/>
                  </a:lnTo>
                  <a:lnTo>
                    <a:pt x="302" y="665"/>
                  </a:lnTo>
                  <a:lnTo>
                    <a:pt x="302" y="301"/>
                  </a:lnTo>
                  <a:close/>
                  <a:moveTo>
                    <a:pt x="202" y="0"/>
                  </a:moveTo>
                  <a:cubicBezTo>
                    <a:pt x="89" y="0"/>
                    <a:pt x="1" y="101"/>
                    <a:pt x="1" y="213"/>
                  </a:cubicBezTo>
                  <a:lnTo>
                    <a:pt x="1" y="753"/>
                  </a:lnTo>
                  <a:cubicBezTo>
                    <a:pt x="1" y="866"/>
                    <a:pt x="89" y="966"/>
                    <a:pt x="202" y="966"/>
                  </a:cubicBezTo>
                  <a:lnTo>
                    <a:pt x="2235" y="966"/>
                  </a:lnTo>
                  <a:cubicBezTo>
                    <a:pt x="2348" y="966"/>
                    <a:pt x="2448" y="866"/>
                    <a:pt x="2448" y="753"/>
                  </a:cubicBezTo>
                  <a:lnTo>
                    <a:pt x="2448" y="213"/>
                  </a:lnTo>
                  <a:cubicBezTo>
                    <a:pt x="2448" y="101"/>
                    <a:pt x="2348" y="0"/>
                    <a:pt x="2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2" name="Google Shape;2992;p79"/>
          <p:cNvGrpSpPr/>
          <p:nvPr/>
        </p:nvGrpSpPr>
        <p:grpSpPr>
          <a:xfrm>
            <a:off x="5933600" y="2653800"/>
            <a:ext cx="446657" cy="446657"/>
            <a:chOff x="5788534" y="2653800"/>
            <a:chExt cx="446657" cy="446657"/>
          </a:xfrm>
        </p:grpSpPr>
        <p:sp>
          <p:nvSpPr>
            <p:cNvPr id="2993" name="Google Shape;2993;p79"/>
            <p:cNvSpPr/>
            <p:nvPr/>
          </p:nvSpPr>
          <p:spPr>
            <a:xfrm>
              <a:off x="5788534" y="2653800"/>
              <a:ext cx="446657" cy="446657"/>
            </a:xfrm>
            <a:custGeom>
              <a:rect b="b" l="l" r="r" t="t"/>
              <a:pathLst>
                <a:path extrusionOk="0" h="10078" w="10078">
                  <a:moveTo>
                    <a:pt x="5045" y="1"/>
                  </a:moveTo>
                  <a:cubicBezTo>
                    <a:pt x="4053" y="1"/>
                    <a:pt x="3087" y="289"/>
                    <a:pt x="2271" y="829"/>
                  </a:cubicBezTo>
                  <a:cubicBezTo>
                    <a:pt x="2196" y="879"/>
                    <a:pt x="2184" y="967"/>
                    <a:pt x="2221" y="1042"/>
                  </a:cubicBezTo>
                  <a:cubicBezTo>
                    <a:pt x="2253" y="1082"/>
                    <a:pt x="2300" y="1107"/>
                    <a:pt x="2346" y="1107"/>
                  </a:cubicBezTo>
                  <a:cubicBezTo>
                    <a:pt x="2373" y="1107"/>
                    <a:pt x="2399" y="1098"/>
                    <a:pt x="2422" y="1080"/>
                  </a:cubicBezTo>
                  <a:cubicBezTo>
                    <a:pt x="3200" y="565"/>
                    <a:pt x="4103" y="302"/>
                    <a:pt x="5045" y="302"/>
                  </a:cubicBezTo>
                  <a:cubicBezTo>
                    <a:pt x="6312" y="302"/>
                    <a:pt x="7505" y="791"/>
                    <a:pt x="8395" y="1682"/>
                  </a:cubicBezTo>
                  <a:cubicBezTo>
                    <a:pt x="9287" y="2586"/>
                    <a:pt x="9789" y="3778"/>
                    <a:pt x="9789" y="5046"/>
                  </a:cubicBezTo>
                  <a:cubicBezTo>
                    <a:pt x="9789" y="6313"/>
                    <a:pt x="9287" y="7505"/>
                    <a:pt x="8395" y="8396"/>
                  </a:cubicBezTo>
                  <a:cubicBezTo>
                    <a:pt x="7505" y="9299"/>
                    <a:pt x="6312" y="9789"/>
                    <a:pt x="5045" y="9789"/>
                  </a:cubicBezTo>
                  <a:cubicBezTo>
                    <a:pt x="3777" y="9789"/>
                    <a:pt x="2585" y="9299"/>
                    <a:pt x="1682" y="8396"/>
                  </a:cubicBezTo>
                  <a:cubicBezTo>
                    <a:pt x="790" y="7505"/>
                    <a:pt x="288" y="6313"/>
                    <a:pt x="288" y="5046"/>
                  </a:cubicBezTo>
                  <a:cubicBezTo>
                    <a:pt x="288" y="3690"/>
                    <a:pt x="879" y="2385"/>
                    <a:pt x="1895" y="1494"/>
                  </a:cubicBezTo>
                  <a:cubicBezTo>
                    <a:pt x="1958" y="1431"/>
                    <a:pt x="1958" y="1343"/>
                    <a:pt x="1908" y="1281"/>
                  </a:cubicBezTo>
                  <a:cubicBezTo>
                    <a:pt x="1881" y="1247"/>
                    <a:pt x="1841" y="1232"/>
                    <a:pt x="1799" y="1232"/>
                  </a:cubicBezTo>
                  <a:cubicBezTo>
                    <a:pt x="1762" y="1232"/>
                    <a:pt x="1724" y="1244"/>
                    <a:pt x="1694" y="1268"/>
                  </a:cubicBezTo>
                  <a:cubicBezTo>
                    <a:pt x="615" y="2221"/>
                    <a:pt x="0" y="3602"/>
                    <a:pt x="0" y="5046"/>
                  </a:cubicBezTo>
                  <a:cubicBezTo>
                    <a:pt x="0" y="6388"/>
                    <a:pt x="527" y="7656"/>
                    <a:pt x="1481" y="8610"/>
                  </a:cubicBezTo>
                  <a:cubicBezTo>
                    <a:pt x="2422" y="9563"/>
                    <a:pt x="3690" y="10078"/>
                    <a:pt x="5045" y="10078"/>
                  </a:cubicBezTo>
                  <a:cubicBezTo>
                    <a:pt x="6387" y="10078"/>
                    <a:pt x="7655" y="9563"/>
                    <a:pt x="8609" y="8610"/>
                  </a:cubicBezTo>
                  <a:cubicBezTo>
                    <a:pt x="9550" y="7656"/>
                    <a:pt x="10077" y="6388"/>
                    <a:pt x="10077" y="5046"/>
                  </a:cubicBezTo>
                  <a:cubicBezTo>
                    <a:pt x="10077" y="3690"/>
                    <a:pt x="9550" y="2435"/>
                    <a:pt x="8609" y="1482"/>
                  </a:cubicBezTo>
                  <a:cubicBezTo>
                    <a:pt x="7655" y="528"/>
                    <a:pt x="6387" y="1"/>
                    <a:pt x="5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9"/>
            <p:cNvSpPr/>
            <p:nvPr/>
          </p:nvSpPr>
          <p:spPr>
            <a:xfrm>
              <a:off x="5827448" y="2692758"/>
              <a:ext cx="368787" cy="368787"/>
            </a:xfrm>
            <a:custGeom>
              <a:rect b="b" l="l" r="r" t="t"/>
              <a:pathLst>
                <a:path extrusionOk="0" h="8321" w="8321">
                  <a:moveTo>
                    <a:pt x="4167" y="0"/>
                  </a:moveTo>
                  <a:cubicBezTo>
                    <a:pt x="1870" y="0"/>
                    <a:pt x="1" y="1870"/>
                    <a:pt x="1" y="4167"/>
                  </a:cubicBezTo>
                  <a:cubicBezTo>
                    <a:pt x="1" y="6463"/>
                    <a:pt x="1870" y="8320"/>
                    <a:pt x="4167" y="8320"/>
                  </a:cubicBezTo>
                  <a:cubicBezTo>
                    <a:pt x="4782" y="8320"/>
                    <a:pt x="5384" y="8195"/>
                    <a:pt x="5949" y="7918"/>
                  </a:cubicBezTo>
                  <a:cubicBezTo>
                    <a:pt x="6024" y="7893"/>
                    <a:pt x="6050" y="7806"/>
                    <a:pt x="6024" y="7731"/>
                  </a:cubicBezTo>
                  <a:cubicBezTo>
                    <a:pt x="5997" y="7676"/>
                    <a:pt x="5942" y="7640"/>
                    <a:pt x="5886" y="7640"/>
                  </a:cubicBezTo>
                  <a:cubicBezTo>
                    <a:pt x="5865" y="7640"/>
                    <a:pt x="5844" y="7645"/>
                    <a:pt x="5824" y="7655"/>
                  </a:cubicBezTo>
                  <a:cubicBezTo>
                    <a:pt x="5297" y="7906"/>
                    <a:pt x="4744" y="8032"/>
                    <a:pt x="4167" y="8032"/>
                  </a:cubicBezTo>
                  <a:cubicBezTo>
                    <a:pt x="2034" y="8032"/>
                    <a:pt x="289" y="6300"/>
                    <a:pt x="289" y="4167"/>
                  </a:cubicBezTo>
                  <a:cubicBezTo>
                    <a:pt x="289" y="2033"/>
                    <a:pt x="2034" y="301"/>
                    <a:pt x="4167" y="301"/>
                  </a:cubicBezTo>
                  <a:cubicBezTo>
                    <a:pt x="6288" y="301"/>
                    <a:pt x="8032" y="2033"/>
                    <a:pt x="8032" y="4167"/>
                  </a:cubicBezTo>
                  <a:cubicBezTo>
                    <a:pt x="8032" y="5422"/>
                    <a:pt x="7417" y="6601"/>
                    <a:pt x="6388" y="7316"/>
                  </a:cubicBezTo>
                  <a:cubicBezTo>
                    <a:pt x="6326" y="7366"/>
                    <a:pt x="6313" y="7467"/>
                    <a:pt x="6363" y="7530"/>
                  </a:cubicBezTo>
                  <a:cubicBezTo>
                    <a:pt x="6387" y="7569"/>
                    <a:pt x="6435" y="7588"/>
                    <a:pt x="6483" y="7588"/>
                  </a:cubicBezTo>
                  <a:cubicBezTo>
                    <a:pt x="6512" y="7588"/>
                    <a:pt x="6540" y="7581"/>
                    <a:pt x="6564" y="7567"/>
                  </a:cubicBezTo>
                  <a:cubicBezTo>
                    <a:pt x="7668" y="6777"/>
                    <a:pt x="8321" y="5509"/>
                    <a:pt x="8321" y="4167"/>
                  </a:cubicBezTo>
                  <a:cubicBezTo>
                    <a:pt x="8321" y="1870"/>
                    <a:pt x="6451" y="0"/>
                    <a:pt x="4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9"/>
            <p:cNvSpPr/>
            <p:nvPr/>
          </p:nvSpPr>
          <p:spPr>
            <a:xfrm>
              <a:off x="6005439" y="2717222"/>
              <a:ext cx="12808" cy="23401"/>
            </a:xfrm>
            <a:custGeom>
              <a:rect b="b" l="l" r="r" t="t"/>
              <a:pathLst>
                <a:path extrusionOk="0" h="528" w="289">
                  <a:moveTo>
                    <a:pt x="151" y="0"/>
                  </a:moveTo>
                  <a:cubicBezTo>
                    <a:pt x="63" y="0"/>
                    <a:pt x="1" y="76"/>
                    <a:pt x="1" y="151"/>
                  </a:cubicBezTo>
                  <a:lnTo>
                    <a:pt x="1" y="377"/>
                  </a:lnTo>
                  <a:cubicBezTo>
                    <a:pt x="1" y="452"/>
                    <a:pt x="63" y="527"/>
                    <a:pt x="151" y="527"/>
                  </a:cubicBezTo>
                  <a:cubicBezTo>
                    <a:pt x="226" y="527"/>
                    <a:pt x="289" y="452"/>
                    <a:pt x="289" y="377"/>
                  </a:cubicBezTo>
                  <a:lnTo>
                    <a:pt x="289" y="151"/>
                  </a:lnTo>
                  <a:cubicBezTo>
                    <a:pt x="289" y="76"/>
                    <a:pt x="226"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9"/>
            <p:cNvSpPr/>
            <p:nvPr/>
          </p:nvSpPr>
          <p:spPr>
            <a:xfrm>
              <a:off x="6005439" y="3014214"/>
              <a:ext cx="12808" cy="22825"/>
            </a:xfrm>
            <a:custGeom>
              <a:rect b="b" l="l" r="r" t="t"/>
              <a:pathLst>
                <a:path extrusionOk="0" h="515" w="289">
                  <a:moveTo>
                    <a:pt x="151" y="1"/>
                  </a:moveTo>
                  <a:cubicBezTo>
                    <a:pt x="63" y="1"/>
                    <a:pt x="1" y="63"/>
                    <a:pt x="1" y="151"/>
                  </a:cubicBezTo>
                  <a:lnTo>
                    <a:pt x="1" y="364"/>
                  </a:lnTo>
                  <a:cubicBezTo>
                    <a:pt x="1" y="453"/>
                    <a:pt x="63" y="515"/>
                    <a:pt x="151" y="515"/>
                  </a:cubicBezTo>
                  <a:cubicBezTo>
                    <a:pt x="226" y="515"/>
                    <a:pt x="289" y="453"/>
                    <a:pt x="289" y="364"/>
                  </a:cubicBezTo>
                  <a:lnTo>
                    <a:pt x="289" y="151"/>
                  </a:lnTo>
                  <a:cubicBezTo>
                    <a:pt x="289" y="63"/>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9"/>
            <p:cNvSpPr/>
            <p:nvPr/>
          </p:nvSpPr>
          <p:spPr>
            <a:xfrm>
              <a:off x="6148950" y="2870749"/>
              <a:ext cx="22825" cy="13385"/>
            </a:xfrm>
            <a:custGeom>
              <a:rect b="b" l="l" r="r" t="t"/>
              <a:pathLst>
                <a:path extrusionOk="0" h="302" w="515">
                  <a:moveTo>
                    <a:pt x="138" y="0"/>
                  </a:moveTo>
                  <a:cubicBezTo>
                    <a:pt x="63" y="0"/>
                    <a:pt x="0" y="62"/>
                    <a:pt x="0" y="151"/>
                  </a:cubicBezTo>
                  <a:cubicBezTo>
                    <a:pt x="0" y="226"/>
                    <a:pt x="63" y="301"/>
                    <a:pt x="138" y="301"/>
                  </a:cubicBezTo>
                  <a:lnTo>
                    <a:pt x="364" y="301"/>
                  </a:lnTo>
                  <a:cubicBezTo>
                    <a:pt x="452" y="301"/>
                    <a:pt x="514" y="226"/>
                    <a:pt x="514" y="151"/>
                  </a:cubicBezTo>
                  <a:cubicBezTo>
                    <a:pt x="514" y="62"/>
                    <a:pt x="452" y="0"/>
                    <a:pt x="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9"/>
            <p:cNvSpPr/>
            <p:nvPr/>
          </p:nvSpPr>
          <p:spPr>
            <a:xfrm>
              <a:off x="5851913" y="2870749"/>
              <a:ext cx="23401" cy="13385"/>
            </a:xfrm>
            <a:custGeom>
              <a:rect b="b" l="l" r="r" t="t"/>
              <a:pathLst>
                <a:path extrusionOk="0" h="302" w="528">
                  <a:moveTo>
                    <a:pt x="151" y="0"/>
                  </a:moveTo>
                  <a:cubicBezTo>
                    <a:pt x="63" y="0"/>
                    <a:pt x="1" y="62"/>
                    <a:pt x="1" y="151"/>
                  </a:cubicBezTo>
                  <a:cubicBezTo>
                    <a:pt x="1" y="226"/>
                    <a:pt x="63" y="301"/>
                    <a:pt x="151" y="301"/>
                  </a:cubicBezTo>
                  <a:lnTo>
                    <a:pt x="377" y="301"/>
                  </a:lnTo>
                  <a:cubicBezTo>
                    <a:pt x="453" y="301"/>
                    <a:pt x="528" y="226"/>
                    <a:pt x="528" y="151"/>
                  </a:cubicBezTo>
                  <a:cubicBezTo>
                    <a:pt x="528" y="62"/>
                    <a:pt x="453"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9"/>
            <p:cNvSpPr/>
            <p:nvPr/>
          </p:nvSpPr>
          <p:spPr>
            <a:xfrm>
              <a:off x="5942548" y="2757244"/>
              <a:ext cx="104108" cy="188582"/>
            </a:xfrm>
            <a:custGeom>
              <a:rect b="b" l="l" r="r" t="t"/>
              <a:pathLst>
                <a:path extrusionOk="0" h="4255" w="2349">
                  <a:moveTo>
                    <a:pt x="1607" y="302"/>
                  </a:moveTo>
                  <a:cubicBezTo>
                    <a:pt x="1708" y="302"/>
                    <a:pt x="1796" y="389"/>
                    <a:pt x="1796" y="490"/>
                  </a:cubicBezTo>
                  <a:lnTo>
                    <a:pt x="1796" y="1959"/>
                  </a:lnTo>
                  <a:cubicBezTo>
                    <a:pt x="1721" y="1934"/>
                    <a:pt x="1645" y="1920"/>
                    <a:pt x="1570" y="1920"/>
                  </a:cubicBezTo>
                  <a:cubicBezTo>
                    <a:pt x="1507" y="1920"/>
                    <a:pt x="1457" y="1920"/>
                    <a:pt x="1407" y="1934"/>
                  </a:cubicBezTo>
                  <a:lnTo>
                    <a:pt x="1407" y="490"/>
                  </a:lnTo>
                  <a:cubicBezTo>
                    <a:pt x="1407" y="389"/>
                    <a:pt x="1495" y="302"/>
                    <a:pt x="1607" y="302"/>
                  </a:cubicBezTo>
                  <a:close/>
                  <a:moveTo>
                    <a:pt x="1570" y="2210"/>
                  </a:moveTo>
                  <a:cubicBezTo>
                    <a:pt x="1833" y="2210"/>
                    <a:pt x="2059" y="2436"/>
                    <a:pt x="2059" y="2712"/>
                  </a:cubicBezTo>
                  <a:cubicBezTo>
                    <a:pt x="2059" y="2975"/>
                    <a:pt x="1833" y="3201"/>
                    <a:pt x="1570" y="3201"/>
                  </a:cubicBezTo>
                  <a:cubicBezTo>
                    <a:pt x="1294" y="3201"/>
                    <a:pt x="1068" y="2975"/>
                    <a:pt x="1068" y="2712"/>
                  </a:cubicBezTo>
                  <a:cubicBezTo>
                    <a:pt x="1068" y="2436"/>
                    <a:pt x="1294" y="2210"/>
                    <a:pt x="1570" y="2210"/>
                  </a:cubicBezTo>
                  <a:close/>
                  <a:moveTo>
                    <a:pt x="905" y="3138"/>
                  </a:moveTo>
                  <a:cubicBezTo>
                    <a:pt x="968" y="3251"/>
                    <a:pt x="1068" y="3339"/>
                    <a:pt x="1194" y="3401"/>
                  </a:cubicBezTo>
                  <a:lnTo>
                    <a:pt x="679" y="3903"/>
                  </a:lnTo>
                  <a:cubicBezTo>
                    <a:pt x="641" y="3941"/>
                    <a:pt x="591" y="3967"/>
                    <a:pt x="541" y="3967"/>
                  </a:cubicBezTo>
                  <a:cubicBezTo>
                    <a:pt x="491" y="3967"/>
                    <a:pt x="441" y="3941"/>
                    <a:pt x="403" y="3903"/>
                  </a:cubicBezTo>
                  <a:cubicBezTo>
                    <a:pt x="327" y="3828"/>
                    <a:pt x="327" y="3703"/>
                    <a:pt x="403" y="3627"/>
                  </a:cubicBezTo>
                  <a:lnTo>
                    <a:pt x="905" y="3138"/>
                  </a:lnTo>
                  <a:close/>
                  <a:moveTo>
                    <a:pt x="1607" y="1"/>
                  </a:moveTo>
                  <a:cubicBezTo>
                    <a:pt x="1331" y="1"/>
                    <a:pt x="1105" y="227"/>
                    <a:pt x="1105" y="490"/>
                  </a:cubicBezTo>
                  <a:lnTo>
                    <a:pt x="1105" y="2059"/>
                  </a:lnTo>
                  <a:cubicBezTo>
                    <a:pt x="905" y="2210"/>
                    <a:pt x="779" y="2448"/>
                    <a:pt x="779" y="2712"/>
                  </a:cubicBezTo>
                  <a:lnTo>
                    <a:pt x="779" y="2837"/>
                  </a:lnTo>
                  <a:lnTo>
                    <a:pt x="202" y="3414"/>
                  </a:lnTo>
                  <a:cubicBezTo>
                    <a:pt x="1" y="3615"/>
                    <a:pt x="1" y="3928"/>
                    <a:pt x="202" y="4117"/>
                  </a:cubicBezTo>
                  <a:cubicBezTo>
                    <a:pt x="290" y="4205"/>
                    <a:pt x="416" y="4255"/>
                    <a:pt x="541" y="4255"/>
                  </a:cubicBezTo>
                  <a:cubicBezTo>
                    <a:pt x="679" y="4255"/>
                    <a:pt x="804" y="4205"/>
                    <a:pt x="892" y="4117"/>
                  </a:cubicBezTo>
                  <a:lnTo>
                    <a:pt x="1520" y="3490"/>
                  </a:lnTo>
                  <a:cubicBezTo>
                    <a:pt x="1532" y="3502"/>
                    <a:pt x="1545" y="3502"/>
                    <a:pt x="1570" y="3502"/>
                  </a:cubicBezTo>
                  <a:cubicBezTo>
                    <a:pt x="1997" y="3502"/>
                    <a:pt x="2348" y="3138"/>
                    <a:pt x="2348" y="2712"/>
                  </a:cubicBezTo>
                  <a:cubicBezTo>
                    <a:pt x="2348" y="2473"/>
                    <a:pt x="2260" y="2272"/>
                    <a:pt x="2097" y="2121"/>
                  </a:cubicBezTo>
                  <a:lnTo>
                    <a:pt x="2097" y="490"/>
                  </a:lnTo>
                  <a:cubicBezTo>
                    <a:pt x="2097" y="227"/>
                    <a:pt x="1871" y="1"/>
                    <a:pt x="1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0" name="Google Shape;3000;p79"/>
          <p:cNvGrpSpPr/>
          <p:nvPr/>
        </p:nvGrpSpPr>
        <p:grpSpPr>
          <a:xfrm>
            <a:off x="6567651" y="2703882"/>
            <a:ext cx="446660" cy="346538"/>
            <a:chOff x="6422585" y="2703882"/>
            <a:chExt cx="446660" cy="346538"/>
          </a:xfrm>
        </p:grpSpPr>
        <p:sp>
          <p:nvSpPr>
            <p:cNvPr id="3001" name="Google Shape;3001;p79"/>
            <p:cNvSpPr/>
            <p:nvPr/>
          </p:nvSpPr>
          <p:spPr>
            <a:xfrm>
              <a:off x="6618394" y="2851248"/>
              <a:ext cx="250851" cy="116296"/>
            </a:xfrm>
            <a:custGeom>
              <a:rect b="b" l="l" r="r" t="t"/>
              <a:pathLst>
                <a:path extrusionOk="0" h="2624" w="5660">
                  <a:moveTo>
                    <a:pt x="5509" y="0"/>
                  </a:moveTo>
                  <a:cubicBezTo>
                    <a:pt x="5434" y="0"/>
                    <a:pt x="5371" y="76"/>
                    <a:pt x="5371" y="151"/>
                  </a:cubicBezTo>
                  <a:lnTo>
                    <a:pt x="5371" y="2335"/>
                  </a:lnTo>
                  <a:lnTo>
                    <a:pt x="138" y="2335"/>
                  </a:lnTo>
                  <a:cubicBezTo>
                    <a:pt x="62" y="2335"/>
                    <a:pt x="0" y="2398"/>
                    <a:pt x="0" y="2473"/>
                  </a:cubicBezTo>
                  <a:cubicBezTo>
                    <a:pt x="0" y="2560"/>
                    <a:pt x="62" y="2624"/>
                    <a:pt x="138" y="2624"/>
                  </a:cubicBezTo>
                  <a:lnTo>
                    <a:pt x="5383" y="2624"/>
                  </a:lnTo>
                  <a:cubicBezTo>
                    <a:pt x="5534" y="2624"/>
                    <a:pt x="5659" y="2498"/>
                    <a:pt x="5659" y="2348"/>
                  </a:cubicBezTo>
                  <a:lnTo>
                    <a:pt x="5659" y="151"/>
                  </a:lnTo>
                  <a:cubicBezTo>
                    <a:pt x="5659" y="76"/>
                    <a:pt x="5597" y="0"/>
                    <a:pt x="5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9"/>
            <p:cNvSpPr/>
            <p:nvPr/>
          </p:nvSpPr>
          <p:spPr>
            <a:xfrm>
              <a:off x="6422585" y="2703882"/>
              <a:ext cx="446657" cy="346538"/>
            </a:xfrm>
            <a:custGeom>
              <a:rect b="b" l="l" r="r" t="t"/>
              <a:pathLst>
                <a:path extrusionOk="0" h="7819" w="10078">
                  <a:moveTo>
                    <a:pt x="1456" y="2761"/>
                  </a:moveTo>
                  <a:lnTo>
                    <a:pt x="1456" y="5070"/>
                  </a:lnTo>
                  <a:lnTo>
                    <a:pt x="992" y="5070"/>
                  </a:lnTo>
                  <a:lnTo>
                    <a:pt x="992" y="2761"/>
                  </a:lnTo>
                  <a:close/>
                  <a:moveTo>
                    <a:pt x="703" y="301"/>
                  </a:moveTo>
                  <a:lnTo>
                    <a:pt x="703" y="7530"/>
                  </a:lnTo>
                  <a:lnTo>
                    <a:pt x="289" y="7530"/>
                  </a:lnTo>
                  <a:lnTo>
                    <a:pt x="289" y="301"/>
                  </a:lnTo>
                  <a:close/>
                  <a:moveTo>
                    <a:pt x="214" y="0"/>
                  </a:moveTo>
                  <a:cubicBezTo>
                    <a:pt x="101" y="0"/>
                    <a:pt x="1" y="101"/>
                    <a:pt x="1" y="226"/>
                  </a:cubicBezTo>
                  <a:lnTo>
                    <a:pt x="1" y="7605"/>
                  </a:lnTo>
                  <a:cubicBezTo>
                    <a:pt x="1" y="7718"/>
                    <a:pt x="101" y="7818"/>
                    <a:pt x="214" y="7818"/>
                  </a:cubicBezTo>
                  <a:lnTo>
                    <a:pt x="779" y="7818"/>
                  </a:lnTo>
                  <a:cubicBezTo>
                    <a:pt x="904" y="7818"/>
                    <a:pt x="992" y="7718"/>
                    <a:pt x="992" y="7605"/>
                  </a:cubicBezTo>
                  <a:lnTo>
                    <a:pt x="992" y="5358"/>
                  </a:lnTo>
                  <a:lnTo>
                    <a:pt x="1456" y="5358"/>
                  </a:lnTo>
                  <a:lnTo>
                    <a:pt x="1456" y="5673"/>
                  </a:lnTo>
                  <a:cubicBezTo>
                    <a:pt x="1456" y="5823"/>
                    <a:pt x="1582" y="5949"/>
                    <a:pt x="1733" y="5949"/>
                  </a:cubicBezTo>
                  <a:lnTo>
                    <a:pt x="3878" y="5949"/>
                  </a:lnTo>
                  <a:cubicBezTo>
                    <a:pt x="3966" y="5949"/>
                    <a:pt x="4029" y="5885"/>
                    <a:pt x="4029" y="5798"/>
                  </a:cubicBezTo>
                  <a:cubicBezTo>
                    <a:pt x="4029" y="5723"/>
                    <a:pt x="3966" y="5660"/>
                    <a:pt x="3878" y="5660"/>
                  </a:cubicBezTo>
                  <a:lnTo>
                    <a:pt x="1745" y="5660"/>
                  </a:lnTo>
                  <a:lnTo>
                    <a:pt x="1745" y="2171"/>
                  </a:lnTo>
                  <a:lnTo>
                    <a:pt x="9789" y="2171"/>
                  </a:lnTo>
                  <a:lnTo>
                    <a:pt x="9789" y="2798"/>
                  </a:lnTo>
                  <a:cubicBezTo>
                    <a:pt x="9789" y="2874"/>
                    <a:pt x="9852" y="2937"/>
                    <a:pt x="9927" y="2937"/>
                  </a:cubicBezTo>
                  <a:cubicBezTo>
                    <a:pt x="10015" y="2937"/>
                    <a:pt x="10077" y="2874"/>
                    <a:pt x="10077" y="2798"/>
                  </a:cubicBezTo>
                  <a:lnTo>
                    <a:pt x="10077" y="2159"/>
                  </a:lnTo>
                  <a:cubicBezTo>
                    <a:pt x="10077" y="2008"/>
                    <a:pt x="9952" y="1870"/>
                    <a:pt x="9801" y="1870"/>
                  </a:cubicBezTo>
                  <a:lnTo>
                    <a:pt x="1733" y="1870"/>
                  </a:lnTo>
                  <a:cubicBezTo>
                    <a:pt x="1582" y="1870"/>
                    <a:pt x="1456" y="2008"/>
                    <a:pt x="1456" y="2159"/>
                  </a:cubicBezTo>
                  <a:lnTo>
                    <a:pt x="1456" y="2460"/>
                  </a:lnTo>
                  <a:lnTo>
                    <a:pt x="992" y="2460"/>
                  </a:lnTo>
                  <a:lnTo>
                    <a:pt x="992" y="226"/>
                  </a:lnTo>
                  <a:cubicBezTo>
                    <a:pt x="992" y="101"/>
                    <a:pt x="904"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9"/>
            <p:cNvSpPr/>
            <p:nvPr/>
          </p:nvSpPr>
          <p:spPr>
            <a:xfrm>
              <a:off x="6517697" y="2813974"/>
              <a:ext cx="17285" cy="17285"/>
            </a:xfrm>
            <a:custGeom>
              <a:rect b="b" l="l" r="r" t="t"/>
              <a:pathLst>
                <a:path extrusionOk="0" h="390" w="390">
                  <a:moveTo>
                    <a:pt x="189" y="1"/>
                  </a:moveTo>
                  <a:cubicBezTo>
                    <a:pt x="89" y="1"/>
                    <a:pt x="0" y="88"/>
                    <a:pt x="0" y="202"/>
                  </a:cubicBezTo>
                  <a:cubicBezTo>
                    <a:pt x="0" y="302"/>
                    <a:pt x="89" y="390"/>
                    <a:pt x="189" y="390"/>
                  </a:cubicBezTo>
                  <a:cubicBezTo>
                    <a:pt x="301" y="390"/>
                    <a:pt x="390" y="302"/>
                    <a:pt x="390" y="202"/>
                  </a:cubicBezTo>
                  <a:cubicBezTo>
                    <a:pt x="390" y="88"/>
                    <a:pt x="301"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9"/>
            <p:cNvSpPr/>
            <p:nvPr/>
          </p:nvSpPr>
          <p:spPr>
            <a:xfrm>
              <a:off x="6821383" y="2813974"/>
              <a:ext cx="17285" cy="17285"/>
            </a:xfrm>
            <a:custGeom>
              <a:rect b="b" l="l" r="r" t="t"/>
              <a:pathLst>
                <a:path extrusionOk="0" h="390" w="390">
                  <a:moveTo>
                    <a:pt x="189" y="1"/>
                  </a:moveTo>
                  <a:cubicBezTo>
                    <a:pt x="89" y="1"/>
                    <a:pt x="0" y="88"/>
                    <a:pt x="0" y="202"/>
                  </a:cubicBezTo>
                  <a:cubicBezTo>
                    <a:pt x="0" y="302"/>
                    <a:pt x="89" y="390"/>
                    <a:pt x="189" y="390"/>
                  </a:cubicBezTo>
                  <a:cubicBezTo>
                    <a:pt x="301" y="390"/>
                    <a:pt x="390" y="302"/>
                    <a:pt x="390" y="202"/>
                  </a:cubicBezTo>
                  <a:cubicBezTo>
                    <a:pt x="390" y="88"/>
                    <a:pt x="301"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9"/>
            <p:cNvSpPr/>
            <p:nvPr/>
          </p:nvSpPr>
          <p:spPr>
            <a:xfrm>
              <a:off x="6517697" y="2923003"/>
              <a:ext cx="17285" cy="17285"/>
            </a:xfrm>
            <a:custGeom>
              <a:rect b="b" l="l" r="r" t="t"/>
              <a:pathLst>
                <a:path extrusionOk="0" h="390" w="390">
                  <a:moveTo>
                    <a:pt x="189" y="1"/>
                  </a:moveTo>
                  <a:cubicBezTo>
                    <a:pt x="89" y="1"/>
                    <a:pt x="0" y="88"/>
                    <a:pt x="0" y="201"/>
                  </a:cubicBezTo>
                  <a:cubicBezTo>
                    <a:pt x="0" y="302"/>
                    <a:pt x="89" y="389"/>
                    <a:pt x="189" y="389"/>
                  </a:cubicBezTo>
                  <a:cubicBezTo>
                    <a:pt x="301" y="389"/>
                    <a:pt x="390" y="302"/>
                    <a:pt x="390" y="201"/>
                  </a:cubicBezTo>
                  <a:cubicBezTo>
                    <a:pt x="390" y="88"/>
                    <a:pt x="301"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9"/>
            <p:cNvSpPr/>
            <p:nvPr/>
          </p:nvSpPr>
          <p:spPr>
            <a:xfrm>
              <a:off x="6821383" y="2923003"/>
              <a:ext cx="17285" cy="17285"/>
            </a:xfrm>
            <a:custGeom>
              <a:rect b="b" l="l" r="r" t="t"/>
              <a:pathLst>
                <a:path extrusionOk="0" h="390" w="390">
                  <a:moveTo>
                    <a:pt x="189" y="1"/>
                  </a:moveTo>
                  <a:cubicBezTo>
                    <a:pt x="89" y="1"/>
                    <a:pt x="0" y="88"/>
                    <a:pt x="0" y="201"/>
                  </a:cubicBezTo>
                  <a:cubicBezTo>
                    <a:pt x="0" y="302"/>
                    <a:pt x="89" y="389"/>
                    <a:pt x="189" y="389"/>
                  </a:cubicBezTo>
                  <a:cubicBezTo>
                    <a:pt x="301" y="389"/>
                    <a:pt x="390" y="302"/>
                    <a:pt x="390" y="201"/>
                  </a:cubicBezTo>
                  <a:cubicBezTo>
                    <a:pt x="390" y="88"/>
                    <a:pt x="301"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9"/>
            <p:cNvSpPr/>
            <p:nvPr/>
          </p:nvSpPr>
          <p:spPr>
            <a:xfrm>
              <a:off x="6699589" y="2845663"/>
              <a:ext cx="13385" cy="62934"/>
            </a:xfrm>
            <a:custGeom>
              <a:rect b="b" l="l" r="r" t="t"/>
              <a:pathLst>
                <a:path extrusionOk="0" h="1420" w="302">
                  <a:moveTo>
                    <a:pt x="151" y="1"/>
                  </a:moveTo>
                  <a:cubicBezTo>
                    <a:pt x="63" y="1"/>
                    <a:pt x="0" y="64"/>
                    <a:pt x="0" y="151"/>
                  </a:cubicBezTo>
                  <a:lnTo>
                    <a:pt x="0" y="1281"/>
                  </a:lnTo>
                  <a:cubicBezTo>
                    <a:pt x="0" y="1356"/>
                    <a:pt x="63" y="1419"/>
                    <a:pt x="151" y="1419"/>
                  </a:cubicBezTo>
                  <a:cubicBezTo>
                    <a:pt x="226" y="1419"/>
                    <a:pt x="302" y="1356"/>
                    <a:pt x="302" y="1281"/>
                  </a:cubicBezTo>
                  <a:lnTo>
                    <a:pt x="302" y="151"/>
                  </a:lnTo>
                  <a:cubicBezTo>
                    <a:pt x="302" y="64"/>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9"/>
            <p:cNvSpPr/>
            <p:nvPr/>
          </p:nvSpPr>
          <p:spPr>
            <a:xfrm>
              <a:off x="6601109" y="2846240"/>
              <a:ext cx="32885" cy="62358"/>
            </a:xfrm>
            <a:custGeom>
              <a:rect b="b" l="l" r="r" t="t"/>
              <a:pathLst>
                <a:path extrusionOk="0" h="1407" w="742">
                  <a:moveTo>
                    <a:pt x="151" y="1"/>
                  </a:moveTo>
                  <a:cubicBezTo>
                    <a:pt x="64" y="1"/>
                    <a:pt x="1" y="63"/>
                    <a:pt x="1" y="151"/>
                  </a:cubicBezTo>
                  <a:lnTo>
                    <a:pt x="1" y="1268"/>
                  </a:lnTo>
                  <a:cubicBezTo>
                    <a:pt x="1" y="1343"/>
                    <a:pt x="64" y="1406"/>
                    <a:pt x="151" y="1406"/>
                  </a:cubicBezTo>
                  <a:cubicBezTo>
                    <a:pt x="227" y="1406"/>
                    <a:pt x="290" y="1343"/>
                    <a:pt x="290" y="1268"/>
                  </a:cubicBezTo>
                  <a:lnTo>
                    <a:pt x="290" y="841"/>
                  </a:lnTo>
                  <a:lnTo>
                    <a:pt x="566" y="841"/>
                  </a:lnTo>
                  <a:cubicBezTo>
                    <a:pt x="641" y="841"/>
                    <a:pt x="716" y="779"/>
                    <a:pt x="716" y="691"/>
                  </a:cubicBezTo>
                  <a:cubicBezTo>
                    <a:pt x="716" y="615"/>
                    <a:pt x="641" y="553"/>
                    <a:pt x="566" y="553"/>
                  </a:cubicBezTo>
                  <a:lnTo>
                    <a:pt x="290" y="553"/>
                  </a:lnTo>
                  <a:lnTo>
                    <a:pt x="290" y="289"/>
                  </a:lnTo>
                  <a:lnTo>
                    <a:pt x="603" y="289"/>
                  </a:lnTo>
                  <a:cubicBezTo>
                    <a:pt x="678" y="289"/>
                    <a:pt x="742" y="227"/>
                    <a:pt x="742" y="151"/>
                  </a:cubicBezTo>
                  <a:cubicBezTo>
                    <a:pt x="742" y="63"/>
                    <a:pt x="678"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9"/>
            <p:cNvSpPr/>
            <p:nvPr/>
          </p:nvSpPr>
          <p:spPr>
            <a:xfrm>
              <a:off x="6647291" y="2846240"/>
              <a:ext cx="33417" cy="62358"/>
            </a:xfrm>
            <a:custGeom>
              <a:rect b="b" l="l" r="r" t="t"/>
              <a:pathLst>
                <a:path extrusionOk="0" h="1407" w="754">
                  <a:moveTo>
                    <a:pt x="151" y="1"/>
                  </a:moveTo>
                  <a:cubicBezTo>
                    <a:pt x="76" y="1"/>
                    <a:pt x="1" y="63"/>
                    <a:pt x="1" y="151"/>
                  </a:cubicBezTo>
                  <a:lnTo>
                    <a:pt x="1" y="1268"/>
                  </a:lnTo>
                  <a:cubicBezTo>
                    <a:pt x="1" y="1343"/>
                    <a:pt x="76" y="1406"/>
                    <a:pt x="151" y="1406"/>
                  </a:cubicBezTo>
                  <a:cubicBezTo>
                    <a:pt x="239" y="1406"/>
                    <a:pt x="302" y="1343"/>
                    <a:pt x="302" y="1268"/>
                  </a:cubicBezTo>
                  <a:lnTo>
                    <a:pt x="302" y="841"/>
                  </a:lnTo>
                  <a:lnTo>
                    <a:pt x="565" y="841"/>
                  </a:lnTo>
                  <a:cubicBezTo>
                    <a:pt x="653" y="841"/>
                    <a:pt x="716" y="779"/>
                    <a:pt x="716" y="691"/>
                  </a:cubicBezTo>
                  <a:cubicBezTo>
                    <a:pt x="716" y="615"/>
                    <a:pt x="653" y="553"/>
                    <a:pt x="565" y="553"/>
                  </a:cubicBezTo>
                  <a:lnTo>
                    <a:pt x="302" y="553"/>
                  </a:lnTo>
                  <a:lnTo>
                    <a:pt x="302" y="289"/>
                  </a:lnTo>
                  <a:lnTo>
                    <a:pt x="603" y="289"/>
                  </a:lnTo>
                  <a:cubicBezTo>
                    <a:pt x="690" y="289"/>
                    <a:pt x="754" y="227"/>
                    <a:pt x="754" y="151"/>
                  </a:cubicBezTo>
                  <a:cubicBezTo>
                    <a:pt x="754" y="63"/>
                    <a:pt x="690"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9"/>
            <p:cNvSpPr/>
            <p:nvPr/>
          </p:nvSpPr>
          <p:spPr>
            <a:xfrm>
              <a:off x="6797494" y="2846240"/>
              <a:ext cx="33949" cy="62358"/>
            </a:xfrm>
            <a:custGeom>
              <a:rect b="b" l="l" r="r" t="t"/>
              <a:pathLst>
                <a:path extrusionOk="0" h="1407" w="766">
                  <a:moveTo>
                    <a:pt x="138" y="1"/>
                  </a:moveTo>
                  <a:cubicBezTo>
                    <a:pt x="62" y="1"/>
                    <a:pt x="0" y="63"/>
                    <a:pt x="0" y="151"/>
                  </a:cubicBezTo>
                  <a:lnTo>
                    <a:pt x="0" y="1268"/>
                  </a:lnTo>
                  <a:cubicBezTo>
                    <a:pt x="0" y="1343"/>
                    <a:pt x="62" y="1406"/>
                    <a:pt x="138" y="1406"/>
                  </a:cubicBezTo>
                  <a:lnTo>
                    <a:pt x="615" y="1406"/>
                  </a:lnTo>
                  <a:cubicBezTo>
                    <a:pt x="690" y="1406"/>
                    <a:pt x="765" y="1343"/>
                    <a:pt x="765" y="1268"/>
                  </a:cubicBezTo>
                  <a:cubicBezTo>
                    <a:pt x="765" y="1181"/>
                    <a:pt x="690" y="1117"/>
                    <a:pt x="615" y="1117"/>
                  </a:cubicBezTo>
                  <a:lnTo>
                    <a:pt x="288" y="1117"/>
                  </a:lnTo>
                  <a:lnTo>
                    <a:pt x="288" y="854"/>
                  </a:lnTo>
                  <a:lnTo>
                    <a:pt x="577" y="854"/>
                  </a:lnTo>
                  <a:cubicBezTo>
                    <a:pt x="665" y="854"/>
                    <a:pt x="728" y="791"/>
                    <a:pt x="728" y="704"/>
                  </a:cubicBezTo>
                  <a:cubicBezTo>
                    <a:pt x="728" y="628"/>
                    <a:pt x="665" y="553"/>
                    <a:pt x="577" y="553"/>
                  </a:cubicBezTo>
                  <a:lnTo>
                    <a:pt x="288" y="553"/>
                  </a:lnTo>
                  <a:lnTo>
                    <a:pt x="288" y="289"/>
                  </a:lnTo>
                  <a:lnTo>
                    <a:pt x="615" y="289"/>
                  </a:lnTo>
                  <a:cubicBezTo>
                    <a:pt x="690" y="289"/>
                    <a:pt x="765" y="227"/>
                    <a:pt x="765" y="151"/>
                  </a:cubicBezTo>
                  <a:cubicBezTo>
                    <a:pt x="765" y="63"/>
                    <a:pt x="690" y="1"/>
                    <a:pt x="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9"/>
            <p:cNvSpPr/>
            <p:nvPr/>
          </p:nvSpPr>
          <p:spPr>
            <a:xfrm>
              <a:off x="6730171" y="2845663"/>
              <a:ext cx="54514" cy="62934"/>
            </a:xfrm>
            <a:custGeom>
              <a:rect b="b" l="l" r="r" t="t"/>
              <a:pathLst>
                <a:path extrusionOk="0" h="1420" w="1230">
                  <a:moveTo>
                    <a:pt x="716" y="1"/>
                  </a:moveTo>
                  <a:cubicBezTo>
                    <a:pt x="314" y="1"/>
                    <a:pt x="0" y="327"/>
                    <a:pt x="0" y="717"/>
                  </a:cubicBezTo>
                  <a:cubicBezTo>
                    <a:pt x="0" y="1105"/>
                    <a:pt x="314" y="1419"/>
                    <a:pt x="716" y="1419"/>
                  </a:cubicBezTo>
                  <a:cubicBezTo>
                    <a:pt x="867" y="1419"/>
                    <a:pt x="1004" y="1369"/>
                    <a:pt x="1118" y="1281"/>
                  </a:cubicBezTo>
                  <a:cubicBezTo>
                    <a:pt x="1143" y="1256"/>
                    <a:pt x="1155" y="1231"/>
                    <a:pt x="1180" y="1219"/>
                  </a:cubicBezTo>
                  <a:cubicBezTo>
                    <a:pt x="1230" y="1155"/>
                    <a:pt x="1218" y="1055"/>
                    <a:pt x="1155" y="1005"/>
                  </a:cubicBezTo>
                  <a:cubicBezTo>
                    <a:pt x="1125" y="981"/>
                    <a:pt x="1090" y="969"/>
                    <a:pt x="1056" y="969"/>
                  </a:cubicBezTo>
                  <a:cubicBezTo>
                    <a:pt x="1018" y="969"/>
                    <a:pt x="980" y="984"/>
                    <a:pt x="954" y="1018"/>
                  </a:cubicBezTo>
                  <a:lnTo>
                    <a:pt x="917" y="1055"/>
                  </a:lnTo>
                  <a:cubicBezTo>
                    <a:pt x="867" y="1105"/>
                    <a:pt x="791" y="1130"/>
                    <a:pt x="716" y="1130"/>
                  </a:cubicBezTo>
                  <a:cubicBezTo>
                    <a:pt x="477" y="1130"/>
                    <a:pt x="289" y="943"/>
                    <a:pt x="289" y="717"/>
                  </a:cubicBezTo>
                  <a:cubicBezTo>
                    <a:pt x="289" y="478"/>
                    <a:pt x="477" y="302"/>
                    <a:pt x="716" y="302"/>
                  </a:cubicBezTo>
                  <a:cubicBezTo>
                    <a:pt x="791" y="302"/>
                    <a:pt x="879" y="327"/>
                    <a:pt x="942" y="365"/>
                  </a:cubicBezTo>
                  <a:cubicBezTo>
                    <a:pt x="967" y="385"/>
                    <a:pt x="997" y="395"/>
                    <a:pt x="1028" y="395"/>
                  </a:cubicBezTo>
                  <a:cubicBezTo>
                    <a:pt x="1074" y="395"/>
                    <a:pt x="1120" y="372"/>
                    <a:pt x="1143" y="327"/>
                  </a:cubicBezTo>
                  <a:cubicBezTo>
                    <a:pt x="1193" y="265"/>
                    <a:pt x="1180" y="164"/>
                    <a:pt x="1104" y="126"/>
                  </a:cubicBezTo>
                  <a:cubicBezTo>
                    <a:pt x="992" y="39"/>
                    <a:pt x="853" y="1"/>
                    <a:pt x="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9"/>
            <p:cNvSpPr/>
            <p:nvPr/>
          </p:nvSpPr>
          <p:spPr>
            <a:xfrm>
              <a:off x="6524922" y="2845663"/>
              <a:ext cx="62890" cy="62934"/>
            </a:xfrm>
            <a:custGeom>
              <a:rect b="b" l="l" r="r" t="t"/>
              <a:pathLst>
                <a:path extrusionOk="0" h="1420" w="1419">
                  <a:moveTo>
                    <a:pt x="716" y="302"/>
                  </a:moveTo>
                  <a:cubicBezTo>
                    <a:pt x="942" y="302"/>
                    <a:pt x="1130" y="491"/>
                    <a:pt x="1130" y="717"/>
                  </a:cubicBezTo>
                  <a:cubicBezTo>
                    <a:pt x="1130" y="943"/>
                    <a:pt x="942" y="1130"/>
                    <a:pt x="716" y="1130"/>
                  </a:cubicBezTo>
                  <a:cubicBezTo>
                    <a:pt x="478" y="1130"/>
                    <a:pt x="302" y="943"/>
                    <a:pt x="302" y="717"/>
                  </a:cubicBezTo>
                  <a:cubicBezTo>
                    <a:pt x="302" y="491"/>
                    <a:pt x="478" y="302"/>
                    <a:pt x="716" y="302"/>
                  </a:cubicBezTo>
                  <a:close/>
                  <a:moveTo>
                    <a:pt x="716" y="1"/>
                  </a:moveTo>
                  <a:cubicBezTo>
                    <a:pt x="314" y="1"/>
                    <a:pt x="1" y="327"/>
                    <a:pt x="1" y="717"/>
                  </a:cubicBezTo>
                  <a:cubicBezTo>
                    <a:pt x="1" y="1105"/>
                    <a:pt x="314" y="1419"/>
                    <a:pt x="716" y="1419"/>
                  </a:cubicBezTo>
                  <a:cubicBezTo>
                    <a:pt x="1105" y="1419"/>
                    <a:pt x="1418" y="1105"/>
                    <a:pt x="1418" y="717"/>
                  </a:cubicBezTo>
                  <a:cubicBezTo>
                    <a:pt x="1418" y="327"/>
                    <a:pt x="1105" y="1"/>
                    <a:pt x="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79"/>
          <p:cNvGrpSpPr/>
          <p:nvPr/>
        </p:nvGrpSpPr>
        <p:grpSpPr>
          <a:xfrm>
            <a:off x="7201747" y="2653800"/>
            <a:ext cx="446613" cy="446657"/>
            <a:chOff x="7056681" y="2653800"/>
            <a:chExt cx="446613" cy="446657"/>
          </a:xfrm>
        </p:grpSpPr>
        <p:sp>
          <p:nvSpPr>
            <p:cNvPr id="3014" name="Google Shape;3014;p79"/>
            <p:cNvSpPr/>
            <p:nvPr/>
          </p:nvSpPr>
          <p:spPr>
            <a:xfrm>
              <a:off x="7056681" y="2653800"/>
              <a:ext cx="446613" cy="446657"/>
            </a:xfrm>
            <a:custGeom>
              <a:rect b="b" l="l" r="r" t="t"/>
              <a:pathLst>
                <a:path extrusionOk="0" h="10078" w="10077">
                  <a:moveTo>
                    <a:pt x="8119" y="302"/>
                  </a:moveTo>
                  <a:lnTo>
                    <a:pt x="8119" y="980"/>
                  </a:lnTo>
                  <a:lnTo>
                    <a:pt x="1945" y="980"/>
                  </a:lnTo>
                  <a:lnTo>
                    <a:pt x="1945" y="302"/>
                  </a:lnTo>
                  <a:close/>
                  <a:moveTo>
                    <a:pt x="1657" y="1719"/>
                  </a:moveTo>
                  <a:lnTo>
                    <a:pt x="1657" y="6714"/>
                  </a:lnTo>
                  <a:lnTo>
                    <a:pt x="979" y="6714"/>
                  </a:lnTo>
                  <a:lnTo>
                    <a:pt x="979" y="1719"/>
                  </a:lnTo>
                  <a:close/>
                  <a:moveTo>
                    <a:pt x="8119" y="1281"/>
                  </a:moveTo>
                  <a:lnTo>
                    <a:pt x="8119" y="6714"/>
                  </a:lnTo>
                  <a:lnTo>
                    <a:pt x="1945" y="6714"/>
                  </a:lnTo>
                  <a:lnTo>
                    <a:pt x="1945" y="1281"/>
                  </a:lnTo>
                  <a:close/>
                  <a:moveTo>
                    <a:pt x="9098" y="1719"/>
                  </a:moveTo>
                  <a:lnTo>
                    <a:pt x="9098" y="6714"/>
                  </a:lnTo>
                  <a:lnTo>
                    <a:pt x="8420" y="6714"/>
                  </a:lnTo>
                  <a:lnTo>
                    <a:pt x="8420" y="1719"/>
                  </a:lnTo>
                  <a:close/>
                  <a:moveTo>
                    <a:pt x="9488" y="1092"/>
                  </a:moveTo>
                  <a:cubicBezTo>
                    <a:pt x="9650" y="1092"/>
                    <a:pt x="9776" y="1217"/>
                    <a:pt x="9776" y="1381"/>
                  </a:cubicBezTo>
                  <a:lnTo>
                    <a:pt x="9776" y="6714"/>
                  </a:lnTo>
                  <a:lnTo>
                    <a:pt x="9399" y="6714"/>
                  </a:lnTo>
                  <a:lnTo>
                    <a:pt x="9399" y="1707"/>
                  </a:lnTo>
                  <a:cubicBezTo>
                    <a:pt x="9399" y="1544"/>
                    <a:pt x="9274" y="1431"/>
                    <a:pt x="9123" y="1431"/>
                  </a:cubicBezTo>
                  <a:lnTo>
                    <a:pt x="8420" y="1431"/>
                  </a:lnTo>
                  <a:lnTo>
                    <a:pt x="8420" y="1092"/>
                  </a:lnTo>
                  <a:close/>
                  <a:moveTo>
                    <a:pt x="9776" y="7015"/>
                  </a:moveTo>
                  <a:lnTo>
                    <a:pt x="9776" y="7405"/>
                  </a:lnTo>
                  <a:cubicBezTo>
                    <a:pt x="9776" y="7556"/>
                    <a:pt x="9650" y="7681"/>
                    <a:pt x="9488" y="7681"/>
                  </a:cubicBezTo>
                  <a:lnTo>
                    <a:pt x="577" y="7681"/>
                  </a:lnTo>
                  <a:cubicBezTo>
                    <a:pt x="427" y="7681"/>
                    <a:pt x="301" y="7556"/>
                    <a:pt x="301" y="7405"/>
                  </a:cubicBezTo>
                  <a:lnTo>
                    <a:pt x="301" y="7015"/>
                  </a:lnTo>
                  <a:close/>
                  <a:moveTo>
                    <a:pt x="6124" y="7982"/>
                  </a:moveTo>
                  <a:lnTo>
                    <a:pt x="6124" y="9048"/>
                  </a:lnTo>
                  <a:lnTo>
                    <a:pt x="3941" y="9048"/>
                  </a:lnTo>
                  <a:lnTo>
                    <a:pt x="3941" y="7982"/>
                  </a:lnTo>
                  <a:close/>
                  <a:moveTo>
                    <a:pt x="7140" y="9338"/>
                  </a:moveTo>
                  <a:cubicBezTo>
                    <a:pt x="7216" y="9338"/>
                    <a:pt x="7291" y="9413"/>
                    <a:pt x="7291" y="9488"/>
                  </a:cubicBezTo>
                  <a:lnTo>
                    <a:pt x="7291" y="9789"/>
                  </a:lnTo>
                  <a:lnTo>
                    <a:pt x="2786" y="9789"/>
                  </a:lnTo>
                  <a:lnTo>
                    <a:pt x="2786" y="9488"/>
                  </a:lnTo>
                  <a:cubicBezTo>
                    <a:pt x="2786" y="9413"/>
                    <a:pt x="2861" y="9338"/>
                    <a:pt x="2937" y="9338"/>
                  </a:cubicBezTo>
                  <a:close/>
                  <a:moveTo>
                    <a:pt x="1908" y="1"/>
                  </a:moveTo>
                  <a:cubicBezTo>
                    <a:pt x="1769" y="1"/>
                    <a:pt x="1657" y="113"/>
                    <a:pt x="1657" y="252"/>
                  </a:cubicBezTo>
                  <a:lnTo>
                    <a:pt x="1657" y="791"/>
                  </a:lnTo>
                  <a:lnTo>
                    <a:pt x="577" y="791"/>
                  </a:lnTo>
                  <a:cubicBezTo>
                    <a:pt x="263" y="791"/>
                    <a:pt x="0" y="1055"/>
                    <a:pt x="0" y="1381"/>
                  </a:cubicBezTo>
                  <a:lnTo>
                    <a:pt x="0" y="2623"/>
                  </a:lnTo>
                  <a:cubicBezTo>
                    <a:pt x="0" y="2711"/>
                    <a:pt x="62" y="2774"/>
                    <a:pt x="151" y="2774"/>
                  </a:cubicBezTo>
                  <a:cubicBezTo>
                    <a:pt x="226" y="2774"/>
                    <a:pt x="301" y="2711"/>
                    <a:pt x="301" y="2623"/>
                  </a:cubicBezTo>
                  <a:lnTo>
                    <a:pt x="301" y="1381"/>
                  </a:lnTo>
                  <a:cubicBezTo>
                    <a:pt x="301" y="1217"/>
                    <a:pt x="427" y="1092"/>
                    <a:pt x="577" y="1092"/>
                  </a:cubicBezTo>
                  <a:lnTo>
                    <a:pt x="1657" y="1092"/>
                  </a:lnTo>
                  <a:lnTo>
                    <a:pt x="1657" y="1431"/>
                  </a:lnTo>
                  <a:lnTo>
                    <a:pt x="954" y="1431"/>
                  </a:lnTo>
                  <a:cubicBezTo>
                    <a:pt x="803" y="1431"/>
                    <a:pt x="678" y="1544"/>
                    <a:pt x="678" y="1707"/>
                  </a:cubicBezTo>
                  <a:lnTo>
                    <a:pt x="678" y="6714"/>
                  </a:lnTo>
                  <a:lnTo>
                    <a:pt x="301" y="6714"/>
                  </a:lnTo>
                  <a:lnTo>
                    <a:pt x="301" y="3301"/>
                  </a:lnTo>
                  <a:cubicBezTo>
                    <a:pt x="301" y="3213"/>
                    <a:pt x="226" y="3150"/>
                    <a:pt x="151" y="3150"/>
                  </a:cubicBezTo>
                  <a:cubicBezTo>
                    <a:pt x="62" y="3150"/>
                    <a:pt x="0" y="3213"/>
                    <a:pt x="0" y="3301"/>
                  </a:cubicBezTo>
                  <a:lnTo>
                    <a:pt x="0" y="7405"/>
                  </a:lnTo>
                  <a:cubicBezTo>
                    <a:pt x="0" y="7718"/>
                    <a:pt x="263" y="7982"/>
                    <a:pt x="577" y="7982"/>
                  </a:cubicBezTo>
                  <a:lnTo>
                    <a:pt x="3652" y="7982"/>
                  </a:lnTo>
                  <a:lnTo>
                    <a:pt x="3652" y="9048"/>
                  </a:lnTo>
                  <a:lnTo>
                    <a:pt x="2937" y="9048"/>
                  </a:lnTo>
                  <a:cubicBezTo>
                    <a:pt x="2698" y="9048"/>
                    <a:pt x="2497" y="9249"/>
                    <a:pt x="2497" y="9488"/>
                  </a:cubicBezTo>
                  <a:lnTo>
                    <a:pt x="2497" y="9865"/>
                  </a:lnTo>
                  <a:cubicBezTo>
                    <a:pt x="2497" y="9990"/>
                    <a:pt x="2585" y="10078"/>
                    <a:pt x="2711" y="10078"/>
                  </a:cubicBezTo>
                  <a:lnTo>
                    <a:pt x="7366" y="10078"/>
                  </a:lnTo>
                  <a:cubicBezTo>
                    <a:pt x="7480" y="10078"/>
                    <a:pt x="7580" y="9990"/>
                    <a:pt x="7580" y="9865"/>
                  </a:cubicBezTo>
                  <a:lnTo>
                    <a:pt x="7580" y="9488"/>
                  </a:lnTo>
                  <a:cubicBezTo>
                    <a:pt x="7580" y="9249"/>
                    <a:pt x="7379" y="9048"/>
                    <a:pt x="7140" y="9048"/>
                  </a:cubicBezTo>
                  <a:lnTo>
                    <a:pt x="6426" y="9048"/>
                  </a:lnTo>
                  <a:lnTo>
                    <a:pt x="6426" y="7982"/>
                  </a:lnTo>
                  <a:lnTo>
                    <a:pt x="9488" y="7982"/>
                  </a:lnTo>
                  <a:cubicBezTo>
                    <a:pt x="9814" y="7982"/>
                    <a:pt x="10077" y="7718"/>
                    <a:pt x="10077" y="7405"/>
                  </a:cubicBezTo>
                  <a:lnTo>
                    <a:pt x="10077" y="1381"/>
                  </a:lnTo>
                  <a:cubicBezTo>
                    <a:pt x="10077" y="1055"/>
                    <a:pt x="9814" y="791"/>
                    <a:pt x="9488" y="791"/>
                  </a:cubicBezTo>
                  <a:lnTo>
                    <a:pt x="8420" y="791"/>
                  </a:lnTo>
                  <a:lnTo>
                    <a:pt x="8420" y="252"/>
                  </a:lnTo>
                  <a:cubicBezTo>
                    <a:pt x="8420" y="113"/>
                    <a:pt x="8308" y="1"/>
                    <a:pt x="8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9"/>
            <p:cNvSpPr/>
            <p:nvPr/>
          </p:nvSpPr>
          <p:spPr>
            <a:xfrm>
              <a:off x="7171250" y="2880145"/>
              <a:ext cx="217478" cy="55134"/>
            </a:xfrm>
            <a:custGeom>
              <a:rect b="b" l="l" r="r" t="t"/>
              <a:pathLst>
                <a:path extrusionOk="0" h="1244" w="4907">
                  <a:moveTo>
                    <a:pt x="238" y="1"/>
                  </a:moveTo>
                  <a:cubicBezTo>
                    <a:pt x="101" y="1"/>
                    <a:pt x="0" y="114"/>
                    <a:pt x="0" y="240"/>
                  </a:cubicBezTo>
                  <a:lnTo>
                    <a:pt x="0" y="1018"/>
                  </a:lnTo>
                  <a:cubicBezTo>
                    <a:pt x="0" y="1143"/>
                    <a:pt x="101" y="1244"/>
                    <a:pt x="238" y="1244"/>
                  </a:cubicBezTo>
                  <a:lnTo>
                    <a:pt x="4669" y="1244"/>
                  </a:lnTo>
                  <a:cubicBezTo>
                    <a:pt x="4794" y="1244"/>
                    <a:pt x="4907" y="1143"/>
                    <a:pt x="4907" y="1018"/>
                  </a:cubicBezTo>
                  <a:lnTo>
                    <a:pt x="4907" y="240"/>
                  </a:lnTo>
                  <a:cubicBezTo>
                    <a:pt x="4907" y="114"/>
                    <a:pt x="4794" y="1"/>
                    <a:pt x="4669" y="1"/>
                  </a:cubicBezTo>
                  <a:lnTo>
                    <a:pt x="4078" y="1"/>
                  </a:lnTo>
                  <a:cubicBezTo>
                    <a:pt x="4003" y="1"/>
                    <a:pt x="3941" y="76"/>
                    <a:pt x="3941" y="151"/>
                  </a:cubicBezTo>
                  <a:cubicBezTo>
                    <a:pt x="3941" y="240"/>
                    <a:pt x="4003" y="302"/>
                    <a:pt x="4078" y="302"/>
                  </a:cubicBezTo>
                  <a:lnTo>
                    <a:pt x="4606" y="302"/>
                  </a:lnTo>
                  <a:lnTo>
                    <a:pt x="4606" y="955"/>
                  </a:lnTo>
                  <a:lnTo>
                    <a:pt x="302" y="955"/>
                  </a:lnTo>
                  <a:lnTo>
                    <a:pt x="302" y="302"/>
                  </a:lnTo>
                  <a:lnTo>
                    <a:pt x="3389" y="302"/>
                  </a:lnTo>
                  <a:cubicBezTo>
                    <a:pt x="3464" y="302"/>
                    <a:pt x="3539" y="240"/>
                    <a:pt x="3539" y="151"/>
                  </a:cubicBezTo>
                  <a:cubicBezTo>
                    <a:pt x="3539" y="76"/>
                    <a:pt x="3464" y="1"/>
                    <a:pt x="3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9"/>
            <p:cNvSpPr/>
            <p:nvPr/>
          </p:nvSpPr>
          <p:spPr>
            <a:xfrm>
              <a:off x="7173998" y="2726530"/>
              <a:ext cx="211983" cy="130877"/>
            </a:xfrm>
            <a:custGeom>
              <a:rect b="b" l="l" r="r" t="t"/>
              <a:pathLst>
                <a:path extrusionOk="0" h="2953" w="4783">
                  <a:moveTo>
                    <a:pt x="2285" y="304"/>
                  </a:moveTo>
                  <a:lnTo>
                    <a:pt x="3728" y="920"/>
                  </a:lnTo>
                  <a:lnTo>
                    <a:pt x="2398" y="920"/>
                  </a:lnTo>
                  <a:cubicBezTo>
                    <a:pt x="2310" y="920"/>
                    <a:pt x="2248" y="982"/>
                    <a:pt x="2248" y="1057"/>
                  </a:cubicBezTo>
                  <a:cubicBezTo>
                    <a:pt x="2248" y="1146"/>
                    <a:pt x="2310" y="1208"/>
                    <a:pt x="2398" y="1208"/>
                  </a:cubicBezTo>
                  <a:lnTo>
                    <a:pt x="3715" y="1208"/>
                  </a:lnTo>
                  <a:lnTo>
                    <a:pt x="2285" y="1810"/>
                  </a:lnTo>
                  <a:cubicBezTo>
                    <a:pt x="2279" y="1817"/>
                    <a:pt x="2272" y="1820"/>
                    <a:pt x="2266" y="1820"/>
                  </a:cubicBezTo>
                  <a:cubicBezTo>
                    <a:pt x="2260" y="1820"/>
                    <a:pt x="2254" y="1817"/>
                    <a:pt x="2248" y="1810"/>
                  </a:cubicBezTo>
                  <a:lnTo>
                    <a:pt x="465" y="1057"/>
                  </a:lnTo>
                  <a:lnTo>
                    <a:pt x="2248" y="304"/>
                  </a:lnTo>
                  <a:close/>
                  <a:moveTo>
                    <a:pt x="3389" y="1673"/>
                  </a:moveTo>
                  <a:lnTo>
                    <a:pt x="3389" y="2363"/>
                  </a:lnTo>
                  <a:cubicBezTo>
                    <a:pt x="3389" y="2363"/>
                    <a:pt x="3389" y="2376"/>
                    <a:pt x="3377" y="2376"/>
                  </a:cubicBezTo>
                  <a:cubicBezTo>
                    <a:pt x="3067" y="2530"/>
                    <a:pt x="2685" y="2591"/>
                    <a:pt x="2316" y="2591"/>
                  </a:cubicBezTo>
                  <a:cubicBezTo>
                    <a:pt x="1997" y="2591"/>
                    <a:pt x="1689" y="2546"/>
                    <a:pt x="1444" y="2476"/>
                  </a:cubicBezTo>
                  <a:cubicBezTo>
                    <a:pt x="1431" y="2463"/>
                    <a:pt x="1369" y="2451"/>
                    <a:pt x="1155" y="2388"/>
                  </a:cubicBezTo>
                  <a:lnTo>
                    <a:pt x="1155" y="2376"/>
                  </a:lnTo>
                  <a:lnTo>
                    <a:pt x="1155" y="1673"/>
                  </a:lnTo>
                  <a:lnTo>
                    <a:pt x="2134" y="2086"/>
                  </a:lnTo>
                  <a:cubicBezTo>
                    <a:pt x="2172" y="2112"/>
                    <a:pt x="2222" y="2112"/>
                    <a:pt x="2273" y="2112"/>
                  </a:cubicBezTo>
                  <a:cubicBezTo>
                    <a:pt x="2310" y="2112"/>
                    <a:pt x="2360" y="2112"/>
                    <a:pt x="2398" y="2086"/>
                  </a:cubicBezTo>
                  <a:lnTo>
                    <a:pt x="3389" y="1673"/>
                  </a:lnTo>
                  <a:close/>
                  <a:moveTo>
                    <a:pt x="4393" y="2175"/>
                  </a:moveTo>
                  <a:cubicBezTo>
                    <a:pt x="4443" y="2175"/>
                    <a:pt x="4493" y="2225"/>
                    <a:pt x="4493" y="2275"/>
                  </a:cubicBezTo>
                  <a:lnTo>
                    <a:pt x="4493" y="2563"/>
                  </a:lnTo>
                  <a:cubicBezTo>
                    <a:pt x="4493" y="2613"/>
                    <a:pt x="4443" y="2652"/>
                    <a:pt x="4393" y="2652"/>
                  </a:cubicBezTo>
                  <a:cubicBezTo>
                    <a:pt x="4343" y="2652"/>
                    <a:pt x="4293" y="2613"/>
                    <a:pt x="4293" y="2563"/>
                  </a:cubicBezTo>
                  <a:lnTo>
                    <a:pt x="4293" y="2275"/>
                  </a:lnTo>
                  <a:cubicBezTo>
                    <a:pt x="4293" y="2225"/>
                    <a:pt x="4343" y="2175"/>
                    <a:pt x="4393" y="2175"/>
                  </a:cubicBezTo>
                  <a:close/>
                  <a:moveTo>
                    <a:pt x="2271" y="0"/>
                  </a:moveTo>
                  <a:cubicBezTo>
                    <a:pt x="2225" y="0"/>
                    <a:pt x="2178" y="10"/>
                    <a:pt x="2134" y="28"/>
                  </a:cubicBezTo>
                  <a:lnTo>
                    <a:pt x="114" y="895"/>
                  </a:lnTo>
                  <a:cubicBezTo>
                    <a:pt x="39" y="920"/>
                    <a:pt x="1" y="982"/>
                    <a:pt x="1" y="1057"/>
                  </a:cubicBezTo>
                  <a:cubicBezTo>
                    <a:pt x="1" y="1133"/>
                    <a:pt x="39" y="1196"/>
                    <a:pt x="114" y="1233"/>
                  </a:cubicBezTo>
                  <a:lnTo>
                    <a:pt x="854" y="1547"/>
                  </a:lnTo>
                  <a:lnTo>
                    <a:pt x="854" y="2376"/>
                  </a:lnTo>
                  <a:cubicBezTo>
                    <a:pt x="854" y="2513"/>
                    <a:pt x="942" y="2627"/>
                    <a:pt x="1068" y="2664"/>
                  </a:cubicBezTo>
                  <a:cubicBezTo>
                    <a:pt x="1244" y="2727"/>
                    <a:pt x="1344" y="2752"/>
                    <a:pt x="1356" y="2752"/>
                  </a:cubicBezTo>
                  <a:cubicBezTo>
                    <a:pt x="1632" y="2839"/>
                    <a:pt x="1971" y="2890"/>
                    <a:pt x="2310" y="2890"/>
                  </a:cubicBezTo>
                  <a:cubicBezTo>
                    <a:pt x="2724" y="2890"/>
                    <a:pt x="3151" y="2814"/>
                    <a:pt x="3515" y="2639"/>
                  </a:cubicBezTo>
                  <a:cubicBezTo>
                    <a:pt x="3615" y="2588"/>
                    <a:pt x="3678" y="2476"/>
                    <a:pt x="3678" y="2363"/>
                  </a:cubicBezTo>
                  <a:lnTo>
                    <a:pt x="3678" y="1547"/>
                  </a:lnTo>
                  <a:lnTo>
                    <a:pt x="4242" y="1308"/>
                  </a:lnTo>
                  <a:lnTo>
                    <a:pt x="4242" y="1911"/>
                  </a:lnTo>
                  <a:cubicBezTo>
                    <a:pt x="4105" y="1974"/>
                    <a:pt x="4004" y="2112"/>
                    <a:pt x="4004" y="2275"/>
                  </a:cubicBezTo>
                  <a:lnTo>
                    <a:pt x="4004" y="2563"/>
                  </a:lnTo>
                  <a:cubicBezTo>
                    <a:pt x="4004" y="2777"/>
                    <a:pt x="4180" y="2953"/>
                    <a:pt x="4393" y="2953"/>
                  </a:cubicBezTo>
                  <a:cubicBezTo>
                    <a:pt x="4607" y="2953"/>
                    <a:pt x="4783" y="2777"/>
                    <a:pt x="4783" y="2563"/>
                  </a:cubicBezTo>
                  <a:lnTo>
                    <a:pt x="4783" y="2275"/>
                  </a:lnTo>
                  <a:cubicBezTo>
                    <a:pt x="4783" y="2112"/>
                    <a:pt x="4682" y="1974"/>
                    <a:pt x="4544" y="1911"/>
                  </a:cubicBezTo>
                  <a:lnTo>
                    <a:pt x="4544" y="1045"/>
                  </a:lnTo>
                  <a:cubicBezTo>
                    <a:pt x="4532" y="982"/>
                    <a:pt x="4493" y="920"/>
                    <a:pt x="4431" y="895"/>
                  </a:cubicBezTo>
                  <a:lnTo>
                    <a:pt x="2398" y="28"/>
                  </a:lnTo>
                  <a:cubicBezTo>
                    <a:pt x="2360" y="10"/>
                    <a:pt x="2317" y="0"/>
                    <a:pt x="2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9"/>
            <p:cNvSpPr/>
            <p:nvPr/>
          </p:nvSpPr>
          <p:spPr>
            <a:xfrm>
              <a:off x="7215171" y="2901286"/>
              <a:ext cx="12853" cy="13385"/>
            </a:xfrm>
            <a:custGeom>
              <a:rect b="b" l="l" r="r" t="t"/>
              <a:pathLst>
                <a:path extrusionOk="0" h="302" w="290">
                  <a:moveTo>
                    <a:pt x="139" y="1"/>
                  </a:moveTo>
                  <a:cubicBezTo>
                    <a:pt x="64" y="1"/>
                    <a:pt x="0" y="64"/>
                    <a:pt x="0" y="151"/>
                  </a:cubicBezTo>
                  <a:cubicBezTo>
                    <a:pt x="0" y="227"/>
                    <a:pt x="64" y="302"/>
                    <a:pt x="139" y="302"/>
                  </a:cubicBezTo>
                  <a:cubicBezTo>
                    <a:pt x="226" y="302"/>
                    <a:pt x="289" y="227"/>
                    <a:pt x="289" y="151"/>
                  </a:cubicBezTo>
                  <a:cubicBezTo>
                    <a:pt x="289" y="64"/>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9"/>
            <p:cNvSpPr/>
            <p:nvPr/>
          </p:nvSpPr>
          <p:spPr>
            <a:xfrm>
              <a:off x="7244069" y="2901286"/>
              <a:ext cx="13429" cy="13385"/>
            </a:xfrm>
            <a:custGeom>
              <a:rect b="b" l="l" r="r" t="t"/>
              <a:pathLst>
                <a:path extrusionOk="0" h="302" w="303">
                  <a:moveTo>
                    <a:pt x="151" y="1"/>
                  </a:moveTo>
                  <a:cubicBezTo>
                    <a:pt x="64" y="1"/>
                    <a:pt x="1" y="64"/>
                    <a:pt x="1" y="151"/>
                  </a:cubicBezTo>
                  <a:cubicBezTo>
                    <a:pt x="1" y="227"/>
                    <a:pt x="64" y="302"/>
                    <a:pt x="151" y="302"/>
                  </a:cubicBezTo>
                  <a:cubicBezTo>
                    <a:pt x="227" y="302"/>
                    <a:pt x="302" y="227"/>
                    <a:pt x="302" y="151"/>
                  </a:cubicBezTo>
                  <a:cubicBezTo>
                    <a:pt x="302" y="64"/>
                    <a:pt x="227"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9"/>
            <p:cNvSpPr/>
            <p:nvPr/>
          </p:nvSpPr>
          <p:spPr>
            <a:xfrm>
              <a:off x="7273586" y="2901286"/>
              <a:ext cx="12808" cy="13385"/>
            </a:xfrm>
            <a:custGeom>
              <a:rect b="b" l="l" r="r" t="t"/>
              <a:pathLst>
                <a:path extrusionOk="0" h="302" w="289">
                  <a:moveTo>
                    <a:pt x="138" y="1"/>
                  </a:moveTo>
                  <a:cubicBezTo>
                    <a:pt x="63" y="1"/>
                    <a:pt x="1" y="64"/>
                    <a:pt x="1" y="151"/>
                  </a:cubicBezTo>
                  <a:cubicBezTo>
                    <a:pt x="1" y="227"/>
                    <a:pt x="63" y="302"/>
                    <a:pt x="138" y="302"/>
                  </a:cubicBezTo>
                  <a:cubicBezTo>
                    <a:pt x="226" y="302"/>
                    <a:pt x="289" y="227"/>
                    <a:pt x="289" y="151"/>
                  </a:cubicBezTo>
                  <a:cubicBezTo>
                    <a:pt x="289" y="64"/>
                    <a:pt x="226"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9"/>
            <p:cNvSpPr/>
            <p:nvPr/>
          </p:nvSpPr>
          <p:spPr>
            <a:xfrm>
              <a:off x="7302527" y="2901286"/>
              <a:ext cx="13385" cy="13385"/>
            </a:xfrm>
            <a:custGeom>
              <a:rect b="b" l="l" r="r" t="t"/>
              <a:pathLst>
                <a:path extrusionOk="0" h="302" w="302">
                  <a:moveTo>
                    <a:pt x="151" y="1"/>
                  </a:moveTo>
                  <a:cubicBezTo>
                    <a:pt x="62" y="1"/>
                    <a:pt x="0" y="64"/>
                    <a:pt x="0" y="151"/>
                  </a:cubicBezTo>
                  <a:cubicBezTo>
                    <a:pt x="0" y="227"/>
                    <a:pt x="62" y="302"/>
                    <a:pt x="151" y="302"/>
                  </a:cubicBezTo>
                  <a:cubicBezTo>
                    <a:pt x="226" y="302"/>
                    <a:pt x="301" y="227"/>
                    <a:pt x="301" y="151"/>
                  </a:cubicBezTo>
                  <a:cubicBezTo>
                    <a:pt x="301" y="64"/>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9"/>
            <p:cNvSpPr/>
            <p:nvPr/>
          </p:nvSpPr>
          <p:spPr>
            <a:xfrm>
              <a:off x="7331956" y="2901286"/>
              <a:ext cx="12853" cy="13385"/>
            </a:xfrm>
            <a:custGeom>
              <a:rect b="b" l="l" r="r" t="t"/>
              <a:pathLst>
                <a:path extrusionOk="0" h="302" w="290">
                  <a:moveTo>
                    <a:pt x="139" y="1"/>
                  </a:moveTo>
                  <a:cubicBezTo>
                    <a:pt x="64" y="1"/>
                    <a:pt x="1" y="64"/>
                    <a:pt x="1" y="151"/>
                  </a:cubicBezTo>
                  <a:cubicBezTo>
                    <a:pt x="1" y="227"/>
                    <a:pt x="64" y="302"/>
                    <a:pt x="139" y="302"/>
                  </a:cubicBezTo>
                  <a:cubicBezTo>
                    <a:pt x="227" y="302"/>
                    <a:pt x="290" y="227"/>
                    <a:pt x="290" y="151"/>
                  </a:cubicBezTo>
                  <a:cubicBezTo>
                    <a:pt x="290" y="64"/>
                    <a:pt x="227"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2" name="Google Shape;3022;p79"/>
          <p:cNvGrpSpPr/>
          <p:nvPr/>
        </p:nvGrpSpPr>
        <p:grpSpPr>
          <a:xfrm>
            <a:off x="1538455" y="3302874"/>
            <a:ext cx="360455" cy="446701"/>
            <a:chOff x="1393389" y="3302874"/>
            <a:chExt cx="360455" cy="446701"/>
          </a:xfrm>
        </p:grpSpPr>
        <p:sp>
          <p:nvSpPr>
            <p:cNvPr id="3023" name="Google Shape;3023;p79"/>
            <p:cNvSpPr/>
            <p:nvPr/>
          </p:nvSpPr>
          <p:spPr>
            <a:xfrm>
              <a:off x="1393389" y="3302874"/>
              <a:ext cx="360455" cy="446701"/>
            </a:xfrm>
            <a:custGeom>
              <a:rect b="b" l="l" r="r" t="t"/>
              <a:pathLst>
                <a:path extrusionOk="0" h="10079" w="8133">
                  <a:moveTo>
                    <a:pt x="4067" y="1"/>
                  </a:moveTo>
                  <a:cubicBezTo>
                    <a:pt x="3150" y="1"/>
                    <a:pt x="2285" y="302"/>
                    <a:pt x="1557" y="867"/>
                  </a:cubicBezTo>
                  <a:cubicBezTo>
                    <a:pt x="1494" y="917"/>
                    <a:pt x="1482" y="1005"/>
                    <a:pt x="1532" y="1068"/>
                  </a:cubicBezTo>
                  <a:cubicBezTo>
                    <a:pt x="1561" y="1104"/>
                    <a:pt x="1603" y="1124"/>
                    <a:pt x="1648" y="1124"/>
                  </a:cubicBezTo>
                  <a:cubicBezTo>
                    <a:pt x="1680" y="1124"/>
                    <a:pt x="1713" y="1114"/>
                    <a:pt x="1745" y="1093"/>
                  </a:cubicBezTo>
                  <a:cubicBezTo>
                    <a:pt x="2410" y="566"/>
                    <a:pt x="3214" y="290"/>
                    <a:pt x="4067" y="290"/>
                  </a:cubicBezTo>
                  <a:cubicBezTo>
                    <a:pt x="5083" y="290"/>
                    <a:pt x="6025" y="678"/>
                    <a:pt x="6739" y="1394"/>
                  </a:cubicBezTo>
                  <a:cubicBezTo>
                    <a:pt x="7442" y="2097"/>
                    <a:pt x="7832" y="3038"/>
                    <a:pt x="7832" y="4055"/>
                  </a:cubicBezTo>
                  <a:cubicBezTo>
                    <a:pt x="7844" y="4594"/>
                    <a:pt x="7718" y="5134"/>
                    <a:pt x="7492" y="5623"/>
                  </a:cubicBezTo>
                  <a:cubicBezTo>
                    <a:pt x="7355" y="5937"/>
                    <a:pt x="7166" y="6238"/>
                    <a:pt x="6940" y="6501"/>
                  </a:cubicBezTo>
                  <a:cubicBezTo>
                    <a:pt x="6426" y="7192"/>
                    <a:pt x="5523" y="8171"/>
                    <a:pt x="4104" y="9036"/>
                  </a:cubicBezTo>
                  <a:cubicBezTo>
                    <a:pt x="4091" y="9043"/>
                    <a:pt x="4079" y="9046"/>
                    <a:pt x="4066" y="9046"/>
                  </a:cubicBezTo>
                  <a:cubicBezTo>
                    <a:pt x="4054" y="9046"/>
                    <a:pt x="4041" y="9043"/>
                    <a:pt x="4029" y="9036"/>
                  </a:cubicBezTo>
                  <a:cubicBezTo>
                    <a:pt x="2611" y="8171"/>
                    <a:pt x="1708" y="7192"/>
                    <a:pt x="1206" y="6501"/>
                  </a:cubicBezTo>
                  <a:lnTo>
                    <a:pt x="1193" y="6501"/>
                  </a:lnTo>
                  <a:cubicBezTo>
                    <a:pt x="615" y="5824"/>
                    <a:pt x="302" y="4958"/>
                    <a:pt x="302" y="4055"/>
                  </a:cubicBezTo>
                  <a:cubicBezTo>
                    <a:pt x="302" y="3138"/>
                    <a:pt x="640" y="2247"/>
                    <a:pt x="1256" y="1557"/>
                  </a:cubicBezTo>
                  <a:cubicBezTo>
                    <a:pt x="1306" y="1494"/>
                    <a:pt x="1306" y="1394"/>
                    <a:pt x="1243" y="1344"/>
                  </a:cubicBezTo>
                  <a:cubicBezTo>
                    <a:pt x="1213" y="1320"/>
                    <a:pt x="1178" y="1308"/>
                    <a:pt x="1142" y="1308"/>
                  </a:cubicBezTo>
                  <a:cubicBezTo>
                    <a:pt x="1103" y="1308"/>
                    <a:pt x="1063" y="1323"/>
                    <a:pt x="1030" y="1356"/>
                  </a:cubicBezTo>
                  <a:cubicBezTo>
                    <a:pt x="377" y="2097"/>
                    <a:pt x="1" y="3063"/>
                    <a:pt x="1" y="4055"/>
                  </a:cubicBezTo>
                  <a:cubicBezTo>
                    <a:pt x="1" y="5020"/>
                    <a:pt x="352" y="5949"/>
                    <a:pt x="967" y="6690"/>
                  </a:cubicBezTo>
                  <a:cubicBezTo>
                    <a:pt x="1331" y="7179"/>
                    <a:pt x="1895" y="7819"/>
                    <a:pt x="2698" y="8459"/>
                  </a:cubicBezTo>
                  <a:cubicBezTo>
                    <a:pt x="2422" y="8497"/>
                    <a:pt x="2159" y="8534"/>
                    <a:pt x="1933" y="8598"/>
                  </a:cubicBezTo>
                  <a:cubicBezTo>
                    <a:pt x="1281" y="8748"/>
                    <a:pt x="942" y="8961"/>
                    <a:pt x="942" y="9237"/>
                  </a:cubicBezTo>
                  <a:cubicBezTo>
                    <a:pt x="942" y="9501"/>
                    <a:pt x="1281" y="9714"/>
                    <a:pt x="1933" y="9865"/>
                  </a:cubicBezTo>
                  <a:cubicBezTo>
                    <a:pt x="2498" y="10003"/>
                    <a:pt x="3264" y="10078"/>
                    <a:pt x="4067" y="10078"/>
                  </a:cubicBezTo>
                  <a:cubicBezTo>
                    <a:pt x="4631" y="10078"/>
                    <a:pt x="5171" y="10040"/>
                    <a:pt x="5648" y="9978"/>
                  </a:cubicBezTo>
                  <a:cubicBezTo>
                    <a:pt x="5723" y="9965"/>
                    <a:pt x="5774" y="9890"/>
                    <a:pt x="5761" y="9802"/>
                  </a:cubicBezTo>
                  <a:cubicBezTo>
                    <a:pt x="5761" y="9727"/>
                    <a:pt x="5685" y="9677"/>
                    <a:pt x="5598" y="9677"/>
                  </a:cubicBezTo>
                  <a:cubicBezTo>
                    <a:pt x="5146" y="9752"/>
                    <a:pt x="4606" y="9789"/>
                    <a:pt x="4067" y="9789"/>
                  </a:cubicBezTo>
                  <a:cubicBezTo>
                    <a:pt x="3289" y="9789"/>
                    <a:pt x="2548" y="9714"/>
                    <a:pt x="1996" y="9588"/>
                  </a:cubicBezTo>
                  <a:cubicBezTo>
                    <a:pt x="1268" y="9413"/>
                    <a:pt x="1243" y="9237"/>
                    <a:pt x="1243" y="9237"/>
                  </a:cubicBezTo>
                  <a:cubicBezTo>
                    <a:pt x="1243" y="9225"/>
                    <a:pt x="1268" y="9049"/>
                    <a:pt x="1996" y="8886"/>
                  </a:cubicBezTo>
                  <a:cubicBezTo>
                    <a:pt x="2297" y="8810"/>
                    <a:pt x="2648" y="8760"/>
                    <a:pt x="3038" y="8723"/>
                  </a:cubicBezTo>
                  <a:cubicBezTo>
                    <a:pt x="3301" y="8911"/>
                    <a:pt x="3577" y="9100"/>
                    <a:pt x="3878" y="9287"/>
                  </a:cubicBezTo>
                  <a:cubicBezTo>
                    <a:pt x="3941" y="9325"/>
                    <a:pt x="4004" y="9337"/>
                    <a:pt x="4067" y="9337"/>
                  </a:cubicBezTo>
                  <a:cubicBezTo>
                    <a:pt x="4129" y="9337"/>
                    <a:pt x="4204" y="9325"/>
                    <a:pt x="4255" y="9287"/>
                  </a:cubicBezTo>
                  <a:cubicBezTo>
                    <a:pt x="4556" y="9100"/>
                    <a:pt x="4845" y="8911"/>
                    <a:pt x="5096" y="8723"/>
                  </a:cubicBezTo>
                  <a:cubicBezTo>
                    <a:pt x="5484" y="8760"/>
                    <a:pt x="5836" y="8810"/>
                    <a:pt x="6137" y="8886"/>
                  </a:cubicBezTo>
                  <a:cubicBezTo>
                    <a:pt x="6865" y="9049"/>
                    <a:pt x="6903" y="9225"/>
                    <a:pt x="6903" y="9237"/>
                  </a:cubicBezTo>
                  <a:cubicBezTo>
                    <a:pt x="6903" y="9275"/>
                    <a:pt x="6778" y="9413"/>
                    <a:pt x="6263" y="9551"/>
                  </a:cubicBezTo>
                  <a:cubicBezTo>
                    <a:pt x="6175" y="9576"/>
                    <a:pt x="6137" y="9652"/>
                    <a:pt x="6150" y="9739"/>
                  </a:cubicBezTo>
                  <a:cubicBezTo>
                    <a:pt x="6171" y="9801"/>
                    <a:pt x="6225" y="9846"/>
                    <a:pt x="6293" y="9846"/>
                  </a:cubicBezTo>
                  <a:cubicBezTo>
                    <a:pt x="6307" y="9846"/>
                    <a:pt x="6322" y="9844"/>
                    <a:pt x="6338" y="9839"/>
                  </a:cubicBezTo>
                  <a:cubicBezTo>
                    <a:pt x="6915" y="9689"/>
                    <a:pt x="7191" y="9488"/>
                    <a:pt x="7191" y="9237"/>
                  </a:cubicBezTo>
                  <a:cubicBezTo>
                    <a:pt x="7191" y="8961"/>
                    <a:pt x="6865" y="8748"/>
                    <a:pt x="6212" y="8598"/>
                  </a:cubicBezTo>
                  <a:cubicBezTo>
                    <a:pt x="5974" y="8534"/>
                    <a:pt x="5723" y="8497"/>
                    <a:pt x="5434" y="8459"/>
                  </a:cubicBezTo>
                  <a:cubicBezTo>
                    <a:pt x="6237" y="7819"/>
                    <a:pt x="6803" y="7179"/>
                    <a:pt x="7166" y="6690"/>
                  </a:cubicBezTo>
                  <a:cubicBezTo>
                    <a:pt x="7405" y="6401"/>
                    <a:pt x="7606" y="6088"/>
                    <a:pt x="7768" y="5748"/>
                  </a:cubicBezTo>
                  <a:cubicBezTo>
                    <a:pt x="8007" y="5209"/>
                    <a:pt x="8133" y="4644"/>
                    <a:pt x="8133" y="4055"/>
                  </a:cubicBezTo>
                  <a:cubicBezTo>
                    <a:pt x="8133" y="2962"/>
                    <a:pt x="7706" y="1946"/>
                    <a:pt x="6940" y="1180"/>
                  </a:cubicBezTo>
                  <a:cubicBezTo>
                    <a:pt x="6175" y="415"/>
                    <a:pt x="5158" y="1"/>
                    <a:pt x="4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9"/>
            <p:cNvSpPr/>
            <p:nvPr/>
          </p:nvSpPr>
          <p:spPr>
            <a:xfrm>
              <a:off x="1440679" y="3346840"/>
              <a:ext cx="266452" cy="266452"/>
            </a:xfrm>
            <a:custGeom>
              <a:rect b="b" l="l" r="r" t="t"/>
              <a:pathLst>
                <a:path extrusionOk="0" h="6012" w="6012">
                  <a:moveTo>
                    <a:pt x="3000" y="302"/>
                  </a:moveTo>
                  <a:cubicBezTo>
                    <a:pt x="4493" y="302"/>
                    <a:pt x="5711" y="1506"/>
                    <a:pt x="5711" y="3012"/>
                  </a:cubicBezTo>
                  <a:cubicBezTo>
                    <a:pt x="5711" y="4505"/>
                    <a:pt x="4493" y="5723"/>
                    <a:pt x="3000" y="5723"/>
                  </a:cubicBezTo>
                  <a:cubicBezTo>
                    <a:pt x="1506" y="5723"/>
                    <a:pt x="289" y="4505"/>
                    <a:pt x="289" y="3012"/>
                  </a:cubicBezTo>
                  <a:cubicBezTo>
                    <a:pt x="289" y="1506"/>
                    <a:pt x="1506" y="302"/>
                    <a:pt x="3000" y="302"/>
                  </a:cubicBezTo>
                  <a:close/>
                  <a:moveTo>
                    <a:pt x="3000" y="0"/>
                  </a:moveTo>
                  <a:cubicBezTo>
                    <a:pt x="1343" y="0"/>
                    <a:pt x="0" y="1343"/>
                    <a:pt x="0" y="3012"/>
                  </a:cubicBezTo>
                  <a:cubicBezTo>
                    <a:pt x="0" y="4669"/>
                    <a:pt x="1343" y="6011"/>
                    <a:pt x="3000" y="6011"/>
                  </a:cubicBezTo>
                  <a:cubicBezTo>
                    <a:pt x="4656" y="6011"/>
                    <a:pt x="6012" y="4669"/>
                    <a:pt x="6012" y="3012"/>
                  </a:cubicBezTo>
                  <a:cubicBezTo>
                    <a:pt x="6012" y="1343"/>
                    <a:pt x="4656" y="0"/>
                    <a:pt x="3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9"/>
            <p:cNvSpPr/>
            <p:nvPr/>
          </p:nvSpPr>
          <p:spPr>
            <a:xfrm>
              <a:off x="1484601" y="3387438"/>
              <a:ext cx="163585" cy="185258"/>
            </a:xfrm>
            <a:custGeom>
              <a:rect b="b" l="l" r="r" t="t"/>
              <a:pathLst>
                <a:path extrusionOk="0" h="4180" w="3691">
                  <a:moveTo>
                    <a:pt x="2096" y="289"/>
                  </a:moveTo>
                  <a:cubicBezTo>
                    <a:pt x="2461" y="289"/>
                    <a:pt x="2812" y="402"/>
                    <a:pt x="3100" y="602"/>
                  </a:cubicBezTo>
                  <a:cubicBezTo>
                    <a:pt x="3226" y="678"/>
                    <a:pt x="3251" y="841"/>
                    <a:pt x="3175" y="954"/>
                  </a:cubicBezTo>
                  <a:cubicBezTo>
                    <a:pt x="3138" y="1017"/>
                    <a:pt x="3075" y="1054"/>
                    <a:pt x="3013" y="1067"/>
                  </a:cubicBezTo>
                  <a:cubicBezTo>
                    <a:pt x="2994" y="1070"/>
                    <a:pt x="2976" y="1072"/>
                    <a:pt x="2959" y="1072"/>
                  </a:cubicBezTo>
                  <a:cubicBezTo>
                    <a:pt x="2906" y="1072"/>
                    <a:pt x="2859" y="1058"/>
                    <a:pt x="2812" y="1029"/>
                  </a:cubicBezTo>
                  <a:cubicBezTo>
                    <a:pt x="2611" y="879"/>
                    <a:pt x="2360" y="803"/>
                    <a:pt x="2096" y="803"/>
                  </a:cubicBezTo>
                  <a:cubicBezTo>
                    <a:pt x="1393" y="803"/>
                    <a:pt x="816" y="1381"/>
                    <a:pt x="816" y="2096"/>
                  </a:cubicBezTo>
                  <a:cubicBezTo>
                    <a:pt x="816" y="2799"/>
                    <a:pt x="1393" y="3376"/>
                    <a:pt x="2096" y="3376"/>
                  </a:cubicBezTo>
                  <a:cubicBezTo>
                    <a:pt x="2372" y="3376"/>
                    <a:pt x="2598" y="3288"/>
                    <a:pt x="2774" y="3137"/>
                  </a:cubicBezTo>
                  <a:cubicBezTo>
                    <a:pt x="2812" y="3100"/>
                    <a:pt x="2837" y="3062"/>
                    <a:pt x="2874" y="3025"/>
                  </a:cubicBezTo>
                  <a:cubicBezTo>
                    <a:pt x="2923" y="2970"/>
                    <a:pt x="2994" y="2941"/>
                    <a:pt x="3067" y="2941"/>
                  </a:cubicBezTo>
                  <a:cubicBezTo>
                    <a:pt x="3127" y="2941"/>
                    <a:pt x="3188" y="2960"/>
                    <a:pt x="3239" y="3000"/>
                  </a:cubicBezTo>
                  <a:cubicBezTo>
                    <a:pt x="3351" y="3087"/>
                    <a:pt x="3364" y="3251"/>
                    <a:pt x="3264" y="3363"/>
                  </a:cubicBezTo>
                  <a:cubicBezTo>
                    <a:pt x="3226" y="3414"/>
                    <a:pt x="3175" y="3477"/>
                    <a:pt x="3113" y="3514"/>
                  </a:cubicBezTo>
                  <a:cubicBezTo>
                    <a:pt x="2849" y="3765"/>
                    <a:pt x="2498" y="3890"/>
                    <a:pt x="2096" y="3890"/>
                  </a:cubicBezTo>
                  <a:cubicBezTo>
                    <a:pt x="1105" y="3890"/>
                    <a:pt x="302" y="3087"/>
                    <a:pt x="302" y="2096"/>
                  </a:cubicBezTo>
                  <a:cubicBezTo>
                    <a:pt x="302" y="1104"/>
                    <a:pt x="1105" y="289"/>
                    <a:pt x="2096" y="289"/>
                  </a:cubicBezTo>
                  <a:close/>
                  <a:moveTo>
                    <a:pt x="2096" y="0"/>
                  </a:moveTo>
                  <a:cubicBezTo>
                    <a:pt x="942" y="0"/>
                    <a:pt x="1" y="942"/>
                    <a:pt x="1" y="2096"/>
                  </a:cubicBezTo>
                  <a:cubicBezTo>
                    <a:pt x="1" y="3251"/>
                    <a:pt x="942" y="4180"/>
                    <a:pt x="2096" y="4180"/>
                  </a:cubicBezTo>
                  <a:cubicBezTo>
                    <a:pt x="2561" y="4180"/>
                    <a:pt x="2988" y="4029"/>
                    <a:pt x="3314" y="3740"/>
                  </a:cubicBezTo>
                  <a:cubicBezTo>
                    <a:pt x="3376" y="3678"/>
                    <a:pt x="3440" y="3614"/>
                    <a:pt x="3490" y="3552"/>
                  </a:cubicBezTo>
                  <a:cubicBezTo>
                    <a:pt x="3691" y="3313"/>
                    <a:pt x="3665" y="2975"/>
                    <a:pt x="3426" y="2774"/>
                  </a:cubicBezTo>
                  <a:cubicBezTo>
                    <a:pt x="3321" y="2685"/>
                    <a:pt x="3194" y="2643"/>
                    <a:pt x="3068" y="2643"/>
                  </a:cubicBezTo>
                  <a:cubicBezTo>
                    <a:pt x="2910" y="2643"/>
                    <a:pt x="2754" y="2710"/>
                    <a:pt x="2648" y="2836"/>
                  </a:cubicBezTo>
                  <a:lnTo>
                    <a:pt x="2573" y="2912"/>
                  </a:lnTo>
                  <a:cubicBezTo>
                    <a:pt x="2461" y="3025"/>
                    <a:pt x="2297" y="3075"/>
                    <a:pt x="2096" y="3075"/>
                  </a:cubicBezTo>
                  <a:cubicBezTo>
                    <a:pt x="1557" y="3075"/>
                    <a:pt x="1117" y="2636"/>
                    <a:pt x="1117" y="2096"/>
                  </a:cubicBezTo>
                  <a:cubicBezTo>
                    <a:pt x="1117" y="1544"/>
                    <a:pt x="1557" y="1104"/>
                    <a:pt x="2096" y="1104"/>
                  </a:cubicBezTo>
                  <a:cubicBezTo>
                    <a:pt x="2297" y="1104"/>
                    <a:pt x="2486" y="1168"/>
                    <a:pt x="2648" y="1268"/>
                  </a:cubicBezTo>
                  <a:cubicBezTo>
                    <a:pt x="2743" y="1334"/>
                    <a:pt x="2853" y="1365"/>
                    <a:pt x="2960" y="1365"/>
                  </a:cubicBezTo>
                  <a:cubicBezTo>
                    <a:pt x="2995" y="1365"/>
                    <a:pt x="3029" y="1362"/>
                    <a:pt x="3063" y="1355"/>
                  </a:cubicBezTo>
                  <a:cubicBezTo>
                    <a:pt x="3214" y="1330"/>
                    <a:pt x="3339" y="1243"/>
                    <a:pt x="3414" y="1118"/>
                  </a:cubicBezTo>
                  <a:cubicBezTo>
                    <a:pt x="3590" y="867"/>
                    <a:pt x="3527" y="527"/>
                    <a:pt x="3276" y="351"/>
                  </a:cubicBezTo>
                  <a:cubicBezTo>
                    <a:pt x="2924" y="126"/>
                    <a:pt x="2523"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6" name="Google Shape;3026;p79"/>
          <p:cNvGrpSpPr/>
          <p:nvPr/>
        </p:nvGrpSpPr>
        <p:grpSpPr>
          <a:xfrm>
            <a:off x="2230920" y="3302874"/>
            <a:ext cx="243671" cy="446701"/>
            <a:chOff x="2085855" y="3302874"/>
            <a:chExt cx="243671" cy="446701"/>
          </a:xfrm>
        </p:grpSpPr>
        <p:sp>
          <p:nvSpPr>
            <p:cNvPr id="3027" name="Google Shape;3027;p79"/>
            <p:cNvSpPr/>
            <p:nvPr/>
          </p:nvSpPr>
          <p:spPr>
            <a:xfrm>
              <a:off x="2085855" y="3302874"/>
              <a:ext cx="243671" cy="446701"/>
            </a:xfrm>
            <a:custGeom>
              <a:rect b="b" l="l" r="r" t="t"/>
              <a:pathLst>
                <a:path extrusionOk="0" h="10079" w="5498">
                  <a:moveTo>
                    <a:pt x="1682" y="290"/>
                  </a:moveTo>
                  <a:cubicBezTo>
                    <a:pt x="1757" y="290"/>
                    <a:pt x="1833" y="352"/>
                    <a:pt x="1833" y="440"/>
                  </a:cubicBezTo>
                  <a:cubicBezTo>
                    <a:pt x="1833" y="516"/>
                    <a:pt x="1757" y="578"/>
                    <a:pt x="1682" y="578"/>
                  </a:cubicBezTo>
                  <a:cubicBezTo>
                    <a:pt x="1607" y="578"/>
                    <a:pt x="1532" y="516"/>
                    <a:pt x="1532" y="440"/>
                  </a:cubicBezTo>
                  <a:cubicBezTo>
                    <a:pt x="1532" y="352"/>
                    <a:pt x="1607" y="290"/>
                    <a:pt x="1682" y="290"/>
                  </a:cubicBezTo>
                  <a:close/>
                  <a:moveTo>
                    <a:pt x="1344" y="1632"/>
                  </a:moveTo>
                  <a:lnTo>
                    <a:pt x="1344" y="1645"/>
                  </a:lnTo>
                  <a:lnTo>
                    <a:pt x="1344" y="1946"/>
                  </a:lnTo>
                  <a:lnTo>
                    <a:pt x="628" y="1946"/>
                  </a:lnTo>
                  <a:lnTo>
                    <a:pt x="628" y="1645"/>
                  </a:lnTo>
                  <a:cubicBezTo>
                    <a:pt x="628" y="1632"/>
                    <a:pt x="641" y="1632"/>
                    <a:pt x="641" y="1632"/>
                  </a:cubicBezTo>
                  <a:close/>
                  <a:moveTo>
                    <a:pt x="1607" y="2247"/>
                  </a:moveTo>
                  <a:lnTo>
                    <a:pt x="1607" y="2962"/>
                  </a:lnTo>
                  <a:lnTo>
                    <a:pt x="302" y="2962"/>
                  </a:lnTo>
                  <a:lnTo>
                    <a:pt x="302" y="2247"/>
                  </a:lnTo>
                  <a:close/>
                  <a:moveTo>
                    <a:pt x="3603" y="2247"/>
                  </a:moveTo>
                  <a:lnTo>
                    <a:pt x="3603" y="4381"/>
                  </a:lnTo>
                  <a:lnTo>
                    <a:pt x="3012" y="3804"/>
                  </a:lnTo>
                  <a:cubicBezTo>
                    <a:pt x="2944" y="3728"/>
                    <a:pt x="2849" y="3691"/>
                    <a:pt x="2754" y="3691"/>
                  </a:cubicBezTo>
                  <a:cubicBezTo>
                    <a:pt x="2658" y="3691"/>
                    <a:pt x="2561" y="3728"/>
                    <a:pt x="2485" y="3804"/>
                  </a:cubicBezTo>
                  <a:lnTo>
                    <a:pt x="1908" y="4381"/>
                  </a:lnTo>
                  <a:lnTo>
                    <a:pt x="1908" y="2247"/>
                  </a:lnTo>
                  <a:close/>
                  <a:moveTo>
                    <a:pt x="2749" y="3991"/>
                  </a:moveTo>
                  <a:cubicBezTo>
                    <a:pt x="2774" y="3991"/>
                    <a:pt x="2786" y="3991"/>
                    <a:pt x="2800" y="4016"/>
                  </a:cubicBezTo>
                  <a:lnTo>
                    <a:pt x="3929" y="5134"/>
                  </a:lnTo>
                  <a:cubicBezTo>
                    <a:pt x="3954" y="5159"/>
                    <a:pt x="3954" y="5209"/>
                    <a:pt x="3929" y="5246"/>
                  </a:cubicBezTo>
                  <a:lnTo>
                    <a:pt x="2800" y="6364"/>
                  </a:lnTo>
                  <a:cubicBezTo>
                    <a:pt x="2787" y="6376"/>
                    <a:pt x="2768" y="6383"/>
                    <a:pt x="2749" y="6383"/>
                  </a:cubicBezTo>
                  <a:cubicBezTo>
                    <a:pt x="2731" y="6383"/>
                    <a:pt x="2712" y="6376"/>
                    <a:pt x="2699" y="6364"/>
                  </a:cubicBezTo>
                  <a:lnTo>
                    <a:pt x="1570" y="5246"/>
                  </a:lnTo>
                  <a:cubicBezTo>
                    <a:pt x="1557" y="5221"/>
                    <a:pt x="1557" y="5209"/>
                    <a:pt x="1557" y="5184"/>
                  </a:cubicBezTo>
                  <a:cubicBezTo>
                    <a:pt x="1557" y="5171"/>
                    <a:pt x="1557" y="5146"/>
                    <a:pt x="1570" y="5134"/>
                  </a:cubicBezTo>
                  <a:lnTo>
                    <a:pt x="2699" y="4016"/>
                  </a:lnTo>
                  <a:cubicBezTo>
                    <a:pt x="2711" y="3991"/>
                    <a:pt x="2736" y="3991"/>
                    <a:pt x="2749" y="3991"/>
                  </a:cubicBezTo>
                  <a:close/>
                  <a:moveTo>
                    <a:pt x="4883" y="9300"/>
                  </a:moveTo>
                  <a:cubicBezTo>
                    <a:pt x="5008" y="9300"/>
                    <a:pt x="5109" y="9388"/>
                    <a:pt x="5109" y="9513"/>
                  </a:cubicBezTo>
                  <a:lnTo>
                    <a:pt x="5109" y="9789"/>
                  </a:lnTo>
                  <a:lnTo>
                    <a:pt x="402" y="9789"/>
                  </a:lnTo>
                  <a:lnTo>
                    <a:pt x="402" y="9513"/>
                  </a:lnTo>
                  <a:cubicBezTo>
                    <a:pt x="402" y="9388"/>
                    <a:pt x="490" y="9300"/>
                    <a:pt x="616" y="9300"/>
                  </a:cubicBezTo>
                  <a:close/>
                  <a:moveTo>
                    <a:pt x="1682" y="1"/>
                  </a:moveTo>
                  <a:cubicBezTo>
                    <a:pt x="1444" y="1"/>
                    <a:pt x="1243" y="189"/>
                    <a:pt x="1243" y="440"/>
                  </a:cubicBezTo>
                  <a:cubicBezTo>
                    <a:pt x="1243" y="516"/>
                    <a:pt x="1268" y="591"/>
                    <a:pt x="1306" y="653"/>
                  </a:cubicBezTo>
                  <a:lnTo>
                    <a:pt x="867" y="1218"/>
                  </a:lnTo>
                  <a:cubicBezTo>
                    <a:pt x="854" y="1243"/>
                    <a:pt x="842" y="1281"/>
                    <a:pt x="842" y="1306"/>
                  </a:cubicBezTo>
                  <a:lnTo>
                    <a:pt x="842" y="1344"/>
                  </a:lnTo>
                  <a:lnTo>
                    <a:pt x="641" y="1344"/>
                  </a:lnTo>
                  <a:cubicBezTo>
                    <a:pt x="477" y="1344"/>
                    <a:pt x="340" y="1469"/>
                    <a:pt x="340" y="1645"/>
                  </a:cubicBezTo>
                  <a:lnTo>
                    <a:pt x="340" y="1946"/>
                  </a:lnTo>
                  <a:lnTo>
                    <a:pt x="214" y="1946"/>
                  </a:lnTo>
                  <a:cubicBezTo>
                    <a:pt x="101" y="1946"/>
                    <a:pt x="0" y="2047"/>
                    <a:pt x="0" y="2159"/>
                  </a:cubicBezTo>
                  <a:lnTo>
                    <a:pt x="0" y="3051"/>
                  </a:lnTo>
                  <a:cubicBezTo>
                    <a:pt x="0" y="3163"/>
                    <a:pt x="101" y="3251"/>
                    <a:pt x="214" y="3251"/>
                  </a:cubicBezTo>
                  <a:lnTo>
                    <a:pt x="477" y="3251"/>
                  </a:lnTo>
                  <a:lnTo>
                    <a:pt x="716" y="6966"/>
                  </a:lnTo>
                  <a:cubicBezTo>
                    <a:pt x="716" y="7046"/>
                    <a:pt x="779" y="7105"/>
                    <a:pt x="847" y="7105"/>
                  </a:cubicBezTo>
                  <a:cubicBezTo>
                    <a:pt x="854" y="7105"/>
                    <a:pt x="860" y="7105"/>
                    <a:pt x="867" y="7104"/>
                  </a:cubicBezTo>
                  <a:cubicBezTo>
                    <a:pt x="954" y="7104"/>
                    <a:pt x="1004" y="7028"/>
                    <a:pt x="1004" y="6953"/>
                  </a:cubicBezTo>
                  <a:lnTo>
                    <a:pt x="767" y="3251"/>
                  </a:lnTo>
                  <a:lnTo>
                    <a:pt x="1607" y="3251"/>
                  </a:lnTo>
                  <a:lnTo>
                    <a:pt x="1607" y="4682"/>
                  </a:lnTo>
                  <a:lnTo>
                    <a:pt x="1369" y="4920"/>
                  </a:lnTo>
                  <a:cubicBezTo>
                    <a:pt x="1294" y="4995"/>
                    <a:pt x="1255" y="5084"/>
                    <a:pt x="1255" y="5184"/>
                  </a:cubicBezTo>
                  <a:cubicBezTo>
                    <a:pt x="1255" y="5284"/>
                    <a:pt x="1294" y="5385"/>
                    <a:pt x="1369" y="5447"/>
                  </a:cubicBezTo>
                  <a:lnTo>
                    <a:pt x="2485" y="6577"/>
                  </a:lnTo>
                  <a:cubicBezTo>
                    <a:pt x="2561" y="6640"/>
                    <a:pt x="2649" y="6677"/>
                    <a:pt x="2749" y="6677"/>
                  </a:cubicBezTo>
                  <a:cubicBezTo>
                    <a:pt x="2850" y="6677"/>
                    <a:pt x="2937" y="6640"/>
                    <a:pt x="3012" y="6577"/>
                  </a:cubicBezTo>
                  <a:lnTo>
                    <a:pt x="4130" y="5447"/>
                  </a:lnTo>
                  <a:cubicBezTo>
                    <a:pt x="4280" y="5310"/>
                    <a:pt x="4280" y="5071"/>
                    <a:pt x="4130" y="4920"/>
                  </a:cubicBezTo>
                  <a:lnTo>
                    <a:pt x="3891" y="4682"/>
                  </a:lnTo>
                  <a:lnTo>
                    <a:pt x="3891" y="3251"/>
                  </a:lnTo>
                  <a:lnTo>
                    <a:pt x="4732" y="3251"/>
                  </a:lnTo>
                  <a:lnTo>
                    <a:pt x="4368" y="8999"/>
                  </a:lnTo>
                  <a:lnTo>
                    <a:pt x="1130" y="8999"/>
                  </a:lnTo>
                  <a:lnTo>
                    <a:pt x="1055" y="7644"/>
                  </a:lnTo>
                  <a:cubicBezTo>
                    <a:pt x="1044" y="7563"/>
                    <a:pt x="990" y="7504"/>
                    <a:pt x="913" y="7504"/>
                  </a:cubicBezTo>
                  <a:cubicBezTo>
                    <a:pt x="906" y="7504"/>
                    <a:pt x="899" y="7504"/>
                    <a:pt x="892" y="7505"/>
                  </a:cubicBezTo>
                  <a:cubicBezTo>
                    <a:pt x="817" y="7505"/>
                    <a:pt x="753" y="7581"/>
                    <a:pt x="753" y="7656"/>
                  </a:cubicBezTo>
                  <a:lnTo>
                    <a:pt x="842" y="8999"/>
                  </a:lnTo>
                  <a:lnTo>
                    <a:pt x="616" y="8999"/>
                  </a:lnTo>
                  <a:cubicBezTo>
                    <a:pt x="327" y="8999"/>
                    <a:pt x="101" y="9237"/>
                    <a:pt x="101" y="9513"/>
                  </a:cubicBezTo>
                  <a:lnTo>
                    <a:pt x="101" y="9827"/>
                  </a:lnTo>
                  <a:cubicBezTo>
                    <a:pt x="101" y="9965"/>
                    <a:pt x="214" y="10078"/>
                    <a:pt x="352" y="10078"/>
                  </a:cubicBezTo>
                  <a:lnTo>
                    <a:pt x="5146" y="10078"/>
                  </a:lnTo>
                  <a:cubicBezTo>
                    <a:pt x="5284" y="10078"/>
                    <a:pt x="5397" y="9965"/>
                    <a:pt x="5397" y="9827"/>
                  </a:cubicBezTo>
                  <a:lnTo>
                    <a:pt x="5397" y="9513"/>
                  </a:lnTo>
                  <a:cubicBezTo>
                    <a:pt x="5397" y="9237"/>
                    <a:pt x="5171" y="8999"/>
                    <a:pt x="4883" y="8999"/>
                  </a:cubicBezTo>
                  <a:lnTo>
                    <a:pt x="4657" y="8999"/>
                  </a:lnTo>
                  <a:lnTo>
                    <a:pt x="5033" y="3251"/>
                  </a:lnTo>
                  <a:lnTo>
                    <a:pt x="5284" y="3251"/>
                  </a:lnTo>
                  <a:cubicBezTo>
                    <a:pt x="5397" y="3251"/>
                    <a:pt x="5497" y="3163"/>
                    <a:pt x="5497" y="3051"/>
                  </a:cubicBezTo>
                  <a:lnTo>
                    <a:pt x="5497" y="2159"/>
                  </a:lnTo>
                  <a:cubicBezTo>
                    <a:pt x="5497" y="2047"/>
                    <a:pt x="5397" y="1946"/>
                    <a:pt x="5284" y="1946"/>
                  </a:cubicBezTo>
                  <a:lnTo>
                    <a:pt x="4732" y="1946"/>
                  </a:lnTo>
                  <a:cubicBezTo>
                    <a:pt x="4657" y="1946"/>
                    <a:pt x="4594" y="2022"/>
                    <a:pt x="4594" y="2097"/>
                  </a:cubicBezTo>
                  <a:cubicBezTo>
                    <a:pt x="4594" y="2184"/>
                    <a:pt x="4657" y="2247"/>
                    <a:pt x="4732" y="2247"/>
                  </a:cubicBezTo>
                  <a:lnTo>
                    <a:pt x="5196" y="2247"/>
                  </a:lnTo>
                  <a:lnTo>
                    <a:pt x="5196" y="2962"/>
                  </a:lnTo>
                  <a:lnTo>
                    <a:pt x="3891" y="2962"/>
                  </a:lnTo>
                  <a:lnTo>
                    <a:pt x="3891" y="2247"/>
                  </a:lnTo>
                  <a:lnTo>
                    <a:pt x="4054" y="2247"/>
                  </a:lnTo>
                  <a:cubicBezTo>
                    <a:pt x="4142" y="2247"/>
                    <a:pt x="4205" y="2184"/>
                    <a:pt x="4205" y="2097"/>
                  </a:cubicBezTo>
                  <a:cubicBezTo>
                    <a:pt x="4205" y="2022"/>
                    <a:pt x="4142" y="1946"/>
                    <a:pt x="4054" y="1946"/>
                  </a:cubicBezTo>
                  <a:lnTo>
                    <a:pt x="1645" y="1946"/>
                  </a:lnTo>
                  <a:lnTo>
                    <a:pt x="1645" y="1645"/>
                  </a:lnTo>
                  <a:cubicBezTo>
                    <a:pt x="1645" y="1469"/>
                    <a:pt x="1506" y="1344"/>
                    <a:pt x="1344" y="1344"/>
                  </a:cubicBezTo>
                  <a:lnTo>
                    <a:pt x="1155" y="1344"/>
                  </a:lnTo>
                  <a:lnTo>
                    <a:pt x="1532" y="842"/>
                  </a:lnTo>
                  <a:cubicBezTo>
                    <a:pt x="1582" y="867"/>
                    <a:pt x="1632" y="879"/>
                    <a:pt x="1682" y="879"/>
                  </a:cubicBezTo>
                  <a:cubicBezTo>
                    <a:pt x="1921" y="879"/>
                    <a:pt x="2122" y="678"/>
                    <a:pt x="2122" y="440"/>
                  </a:cubicBezTo>
                  <a:cubicBezTo>
                    <a:pt x="2122" y="189"/>
                    <a:pt x="1921" y="1"/>
                    <a:pt x="16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9"/>
            <p:cNvSpPr/>
            <p:nvPr/>
          </p:nvSpPr>
          <p:spPr>
            <a:xfrm>
              <a:off x="2185975" y="3507015"/>
              <a:ext cx="44542" cy="51234"/>
            </a:xfrm>
            <a:custGeom>
              <a:rect b="b" l="l" r="r" t="t"/>
              <a:pathLst>
                <a:path extrusionOk="0" h="1156" w="1005">
                  <a:moveTo>
                    <a:pt x="566" y="1"/>
                  </a:moveTo>
                  <a:cubicBezTo>
                    <a:pt x="251" y="1"/>
                    <a:pt x="0" y="264"/>
                    <a:pt x="0" y="578"/>
                  </a:cubicBezTo>
                  <a:cubicBezTo>
                    <a:pt x="0" y="904"/>
                    <a:pt x="251" y="1155"/>
                    <a:pt x="566" y="1155"/>
                  </a:cubicBezTo>
                  <a:cubicBezTo>
                    <a:pt x="703" y="1155"/>
                    <a:pt x="817" y="1117"/>
                    <a:pt x="904" y="1030"/>
                  </a:cubicBezTo>
                  <a:cubicBezTo>
                    <a:pt x="917" y="1017"/>
                    <a:pt x="942" y="1005"/>
                    <a:pt x="954" y="980"/>
                  </a:cubicBezTo>
                  <a:cubicBezTo>
                    <a:pt x="1004" y="916"/>
                    <a:pt x="1004" y="829"/>
                    <a:pt x="942" y="779"/>
                  </a:cubicBezTo>
                  <a:cubicBezTo>
                    <a:pt x="912" y="755"/>
                    <a:pt x="874" y="743"/>
                    <a:pt x="837" y="743"/>
                  </a:cubicBezTo>
                  <a:cubicBezTo>
                    <a:pt x="795" y="743"/>
                    <a:pt x="755" y="758"/>
                    <a:pt x="728" y="791"/>
                  </a:cubicBezTo>
                  <a:cubicBezTo>
                    <a:pt x="728" y="804"/>
                    <a:pt x="716" y="804"/>
                    <a:pt x="703" y="816"/>
                  </a:cubicBezTo>
                  <a:cubicBezTo>
                    <a:pt x="678" y="841"/>
                    <a:pt x="628" y="866"/>
                    <a:pt x="566" y="866"/>
                  </a:cubicBezTo>
                  <a:cubicBezTo>
                    <a:pt x="415" y="866"/>
                    <a:pt x="290" y="741"/>
                    <a:pt x="290" y="578"/>
                  </a:cubicBezTo>
                  <a:cubicBezTo>
                    <a:pt x="290" y="427"/>
                    <a:pt x="415" y="302"/>
                    <a:pt x="566" y="302"/>
                  </a:cubicBezTo>
                  <a:cubicBezTo>
                    <a:pt x="628" y="302"/>
                    <a:pt x="678" y="314"/>
                    <a:pt x="728" y="352"/>
                  </a:cubicBezTo>
                  <a:cubicBezTo>
                    <a:pt x="751" y="365"/>
                    <a:pt x="778" y="372"/>
                    <a:pt x="806" y="372"/>
                  </a:cubicBezTo>
                  <a:cubicBezTo>
                    <a:pt x="855" y="372"/>
                    <a:pt x="905" y="350"/>
                    <a:pt x="929" y="302"/>
                  </a:cubicBezTo>
                  <a:cubicBezTo>
                    <a:pt x="979" y="239"/>
                    <a:pt x="967" y="151"/>
                    <a:pt x="892" y="101"/>
                  </a:cubicBezTo>
                  <a:cubicBezTo>
                    <a:pt x="804" y="38"/>
                    <a:pt x="691"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79"/>
          <p:cNvGrpSpPr/>
          <p:nvPr/>
        </p:nvGrpSpPr>
        <p:grpSpPr>
          <a:xfrm>
            <a:off x="2763211" y="3329023"/>
            <a:ext cx="447233" cy="393828"/>
            <a:chOff x="2618145" y="3329023"/>
            <a:chExt cx="447233" cy="393828"/>
          </a:xfrm>
        </p:grpSpPr>
        <p:sp>
          <p:nvSpPr>
            <p:cNvPr id="3030" name="Google Shape;3030;p79"/>
            <p:cNvSpPr/>
            <p:nvPr/>
          </p:nvSpPr>
          <p:spPr>
            <a:xfrm>
              <a:off x="2618145" y="3329023"/>
              <a:ext cx="447233" cy="393828"/>
            </a:xfrm>
            <a:custGeom>
              <a:rect b="b" l="l" r="r" t="t"/>
              <a:pathLst>
                <a:path extrusionOk="0" h="8886" w="10091">
                  <a:moveTo>
                    <a:pt x="389" y="1"/>
                  </a:moveTo>
                  <a:cubicBezTo>
                    <a:pt x="177" y="1"/>
                    <a:pt x="1" y="177"/>
                    <a:pt x="1" y="377"/>
                  </a:cubicBezTo>
                  <a:lnTo>
                    <a:pt x="1" y="8510"/>
                  </a:lnTo>
                  <a:cubicBezTo>
                    <a:pt x="1" y="8722"/>
                    <a:pt x="177" y="8886"/>
                    <a:pt x="389" y="8886"/>
                  </a:cubicBezTo>
                  <a:lnTo>
                    <a:pt x="9714" y="8886"/>
                  </a:lnTo>
                  <a:cubicBezTo>
                    <a:pt x="9915" y="8886"/>
                    <a:pt x="10091" y="8722"/>
                    <a:pt x="10091" y="8510"/>
                  </a:cubicBezTo>
                  <a:lnTo>
                    <a:pt x="10091" y="6865"/>
                  </a:lnTo>
                  <a:cubicBezTo>
                    <a:pt x="10091" y="6790"/>
                    <a:pt x="10015" y="6714"/>
                    <a:pt x="9940" y="6714"/>
                  </a:cubicBezTo>
                  <a:cubicBezTo>
                    <a:pt x="9865" y="6714"/>
                    <a:pt x="9790" y="6790"/>
                    <a:pt x="9790" y="6865"/>
                  </a:cubicBezTo>
                  <a:lnTo>
                    <a:pt x="9790" y="8510"/>
                  </a:lnTo>
                  <a:cubicBezTo>
                    <a:pt x="9790" y="8560"/>
                    <a:pt x="9751" y="8597"/>
                    <a:pt x="9714" y="8597"/>
                  </a:cubicBezTo>
                  <a:lnTo>
                    <a:pt x="389" y="8597"/>
                  </a:lnTo>
                  <a:cubicBezTo>
                    <a:pt x="339" y="8597"/>
                    <a:pt x="302" y="8560"/>
                    <a:pt x="302" y="8510"/>
                  </a:cubicBezTo>
                  <a:lnTo>
                    <a:pt x="302" y="1695"/>
                  </a:lnTo>
                  <a:lnTo>
                    <a:pt x="9790" y="1695"/>
                  </a:lnTo>
                  <a:lnTo>
                    <a:pt x="9790" y="6187"/>
                  </a:lnTo>
                  <a:cubicBezTo>
                    <a:pt x="9790" y="6276"/>
                    <a:pt x="9865" y="6338"/>
                    <a:pt x="9940" y="6338"/>
                  </a:cubicBezTo>
                  <a:cubicBezTo>
                    <a:pt x="10015" y="6338"/>
                    <a:pt x="10091" y="6276"/>
                    <a:pt x="10091" y="6187"/>
                  </a:cubicBezTo>
                  <a:lnTo>
                    <a:pt x="10091" y="377"/>
                  </a:lnTo>
                  <a:cubicBezTo>
                    <a:pt x="10091" y="177"/>
                    <a:pt x="9915" y="1"/>
                    <a:pt x="9714" y="1"/>
                  </a:cubicBezTo>
                  <a:lnTo>
                    <a:pt x="2799" y="1"/>
                  </a:lnTo>
                  <a:cubicBezTo>
                    <a:pt x="2724" y="1"/>
                    <a:pt x="2661" y="76"/>
                    <a:pt x="2661" y="151"/>
                  </a:cubicBezTo>
                  <a:cubicBezTo>
                    <a:pt x="2661" y="227"/>
                    <a:pt x="2724" y="302"/>
                    <a:pt x="2799" y="302"/>
                  </a:cubicBezTo>
                  <a:lnTo>
                    <a:pt x="9714" y="302"/>
                  </a:lnTo>
                  <a:cubicBezTo>
                    <a:pt x="9751" y="302"/>
                    <a:pt x="9790" y="339"/>
                    <a:pt x="9790" y="377"/>
                  </a:cubicBezTo>
                  <a:lnTo>
                    <a:pt x="9790" y="1406"/>
                  </a:lnTo>
                  <a:lnTo>
                    <a:pt x="302" y="1406"/>
                  </a:lnTo>
                  <a:lnTo>
                    <a:pt x="302" y="377"/>
                  </a:lnTo>
                  <a:cubicBezTo>
                    <a:pt x="302" y="339"/>
                    <a:pt x="339" y="302"/>
                    <a:pt x="389" y="302"/>
                  </a:cubicBezTo>
                  <a:lnTo>
                    <a:pt x="2109" y="302"/>
                  </a:lnTo>
                  <a:cubicBezTo>
                    <a:pt x="2197" y="302"/>
                    <a:pt x="2260" y="227"/>
                    <a:pt x="2260" y="151"/>
                  </a:cubicBezTo>
                  <a:cubicBezTo>
                    <a:pt x="2260" y="76"/>
                    <a:pt x="2197" y="1"/>
                    <a:pt x="2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9"/>
            <p:cNvSpPr/>
            <p:nvPr/>
          </p:nvSpPr>
          <p:spPr>
            <a:xfrm>
              <a:off x="2715474" y="3468101"/>
              <a:ext cx="39578" cy="12808"/>
            </a:xfrm>
            <a:custGeom>
              <a:rect b="b" l="l" r="r" t="t"/>
              <a:pathLst>
                <a:path extrusionOk="0" h="289" w="893">
                  <a:moveTo>
                    <a:pt x="151" y="0"/>
                  </a:moveTo>
                  <a:cubicBezTo>
                    <a:pt x="64" y="0"/>
                    <a:pt x="1" y="63"/>
                    <a:pt x="1" y="151"/>
                  </a:cubicBezTo>
                  <a:cubicBezTo>
                    <a:pt x="1" y="226"/>
                    <a:pt x="64" y="288"/>
                    <a:pt x="151" y="288"/>
                  </a:cubicBezTo>
                  <a:lnTo>
                    <a:pt x="754" y="288"/>
                  </a:lnTo>
                  <a:cubicBezTo>
                    <a:pt x="829" y="288"/>
                    <a:pt x="892" y="226"/>
                    <a:pt x="892" y="151"/>
                  </a:cubicBezTo>
                  <a:cubicBezTo>
                    <a:pt x="892" y="63"/>
                    <a:pt x="829" y="0"/>
                    <a:pt x="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9"/>
            <p:cNvSpPr/>
            <p:nvPr/>
          </p:nvSpPr>
          <p:spPr>
            <a:xfrm>
              <a:off x="2648727" y="3500367"/>
              <a:ext cx="106324" cy="13385"/>
            </a:xfrm>
            <a:custGeom>
              <a:rect b="b" l="l" r="r" t="t"/>
              <a:pathLst>
                <a:path extrusionOk="0" h="302" w="2399">
                  <a:moveTo>
                    <a:pt x="151" y="0"/>
                  </a:moveTo>
                  <a:cubicBezTo>
                    <a:pt x="64" y="0"/>
                    <a:pt x="1" y="75"/>
                    <a:pt x="1" y="151"/>
                  </a:cubicBezTo>
                  <a:cubicBezTo>
                    <a:pt x="1" y="238"/>
                    <a:pt x="64" y="301"/>
                    <a:pt x="151" y="301"/>
                  </a:cubicBezTo>
                  <a:lnTo>
                    <a:pt x="2260" y="301"/>
                  </a:lnTo>
                  <a:cubicBezTo>
                    <a:pt x="2335" y="301"/>
                    <a:pt x="2398" y="238"/>
                    <a:pt x="2398" y="151"/>
                  </a:cubicBezTo>
                  <a:cubicBezTo>
                    <a:pt x="2398" y="75"/>
                    <a:pt x="2335" y="0"/>
                    <a:pt x="2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9"/>
            <p:cNvSpPr/>
            <p:nvPr/>
          </p:nvSpPr>
          <p:spPr>
            <a:xfrm>
              <a:off x="2648727" y="3533164"/>
              <a:ext cx="106324" cy="12853"/>
            </a:xfrm>
            <a:custGeom>
              <a:rect b="b" l="l" r="r" t="t"/>
              <a:pathLst>
                <a:path extrusionOk="0" h="290" w="2399">
                  <a:moveTo>
                    <a:pt x="151" y="0"/>
                  </a:moveTo>
                  <a:cubicBezTo>
                    <a:pt x="64" y="0"/>
                    <a:pt x="1" y="63"/>
                    <a:pt x="1" y="151"/>
                  </a:cubicBezTo>
                  <a:cubicBezTo>
                    <a:pt x="1" y="226"/>
                    <a:pt x="64" y="289"/>
                    <a:pt x="151" y="289"/>
                  </a:cubicBezTo>
                  <a:lnTo>
                    <a:pt x="2260" y="289"/>
                  </a:lnTo>
                  <a:cubicBezTo>
                    <a:pt x="2335" y="289"/>
                    <a:pt x="2398" y="226"/>
                    <a:pt x="2398" y="151"/>
                  </a:cubicBezTo>
                  <a:cubicBezTo>
                    <a:pt x="2398" y="63"/>
                    <a:pt x="2335" y="0"/>
                    <a:pt x="2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9"/>
            <p:cNvSpPr/>
            <p:nvPr/>
          </p:nvSpPr>
          <p:spPr>
            <a:xfrm>
              <a:off x="2648195" y="3427947"/>
              <a:ext cx="56774" cy="53051"/>
            </a:xfrm>
            <a:custGeom>
              <a:rect b="b" l="l" r="r" t="t"/>
              <a:pathLst>
                <a:path extrusionOk="0" h="1197" w="1281">
                  <a:moveTo>
                    <a:pt x="351" y="1"/>
                  </a:moveTo>
                  <a:cubicBezTo>
                    <a:pt x="343" y="1"/>
                    <a:pt x="335" y="1"/>
                    <a:pt x="327" y="3"/>
                  </a:cubicBezTo>
                  <a:cubicBezTo>
                    <a:pt x="252" y="3"/>
                    <a:pt x="188" y="65"/>
                    <a:pt x="176" y="140"/>
                  </a:cubicBezTo>
                  <a:lnTo>
                    <a:pt x="13" y="1019"/>
                  </a:lnTo>
                  <a:cubicBezTo>
                    <a:pt x="1" y="1094"/>
                    <a:pt x="51" y="1169"/>
                    <a:pt x="138" y="1194"/>
                  </a:cubicBezTo>
                  <a:cubicBezTo>
                    <a:pt x="145" y="1196"/>
                    <a:pt x="151" y="1196"/>
                    <a:pt x="158" y="1196"/>
                  </a:cubicBezTo>
                  <a:cubicBezTo>
                    <a:pt x="226" y="1196"/>
                    <a:pt x="290" y="1138"/>
                    <a:pt x="302" y="1069"/>
                  </a:cubicBezTo>
                  <a:lnTo>
                    <a:pt x="377" y="718"/>
                  </a:lnTo>
                  <a:lnTo>
                    <a:pt x="477" y="1082"/>
                  </a:lnTo>
                  <a:cubicBezTo>
                    <a:pt x="503" y="1157"/>
                    <a:pt x="565" y="1194"/>
                    <a:pt x="640" y="1194"/>
                  </a:cubicBezTo>
                  <a:cubicBezTo>
                    <a:pt x="715" y="1194"/>
                    <a:pt x="779" y="1157"/>
                    <a:pt x="804" y="1082"/>
                  </a:cubicBezTo>
                  <a:lnTo>
                    <a:pt x="904" y="718"/>
                  </a:lnTo>
                  <a:lnTo>
                    <a:pt x="966" y="1069"/>
                  </a:lnTo>
                  <a:cubicBezTo>
                    <a:pt x="978" y="1148"/>
                    <a:pt x="1049" y="1196"/>
                    <a:pt x="1118" y="1196"/>
                  </a:cubicBezTo>
                  <a:cubicBezTo>
                    <a:pt x="1126" y="1196"/>
                    <a:pt x="1134" y="1196"/>
                    <a:pt x="1142" y="1194"/>
                  </a:cubicBezTo>
                  <a:cubicBezTo>
                    <a:pt x="1217" y="1169"/>
                    <a:pt x="1281" y="1094"/>
                    <a:pt x="1256" y="1019"/>
                  </a:cubicBezTo>
                  <a:lnTo>
                    <a:pt x="1092" y="140"/>
                  </a:lnTo>
                  <a:cubicBezTo>
                    <a:pt x="1080" y="65"/>
                    <a:pt x="1017" y="3"/>
                    <a:pt x="941" y="3"/>
                  </a:cubicBezTo>
                  <a:cubicBezTo>
                    <a:pt x="854" y="3"/>
                    <a:pt x="791" y="40"/>
                    <a:pt x="766" y="115"/>
                  </a:cubicBezTo>
                  <a:lnTo>
                    <a:pt x="766" y="128"/>
                  </a:lnTo>
                  <a:lnTo>
                    <a:pt x="640" y="580"/>
                  </a:lnTo>
                  <a:lnTo>
                    <a:pt x="503" y="115"/>
                  </a:lnTo>
                  <a:cubicBezTo>
                    <a:pt x="480" y="48"/>
                    <a:pt x="418" y="1"/>
                    <a:pt x="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9"/>
            <p:cNvSpPr/>
            <p:nvPr/>
          </p:nvSpPr>
          <p:spPr>
            <a:xfrm>
              <a:off x="2994694" y="3468101"/>
              <a:ext cx="40065" cy="12808"/>
            </a:xfrm>
            <a:custGeom>
              <a:rect b="b" l="l" r="r" t="t"/>
              <a:pathLst>
                <a:path extrusionOk="0" h="289" w="904">
                  <a:moveTo>
                    <a:pt x="151" y="0"/>
                  </a:moveTo>
                  <a:cubicBezTo>
                    <a:pt x="76" y="0"/>
                    <a:pt x="0" y="63"/>
                    <a:pt x="0" y="151"/>
                  </a:cubicBezTo>
                  <a:cubicBezTo>
                    <a:pt x="0" y="226"/>
                    <a:pt x="76" y="288"/>
                    <a:pt x="151" y="288"/>
                  </a:cubicBezTo>
                  <a:lnTo>
                    <a:pt x="753" y="288"/>
                  </a:lnTo>
                  <a:cubicBezTo>
                    <a:pt x="842" y="288"/>
                    <a:pt x="904" y="226"/>
                    <a:pt x="904" y="151"/>
                  </a:cubicBezTo>
                  <a:cubicBezTo>
                    <a:pt x="904" y="63"/>
                    <a:pt x="842" y="0"/>
                    <a:pt x="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9"/>
            <p:cNvSpPr/>
            <p:nvPr/>
          </p:nvSpPr>
          <p:spPr>
            <a:xfrm>
              <a:off x="2928523" y="3500367"/>
              <a:ext cx="106235" cy="13385"/>
            </a:xfrm>
            <a:custGeom>
              <a:rect b="b" l="l" r="r" t="t"/>
              <a:pathLst>
                <a:path extrusionOk="0" h="302" w="2397">
                  <a:moveTo>
                    <a:pt x="138" y="0"/>
                  </a:moveTo>
                  <a:cubicBezTo>
                    <a:pt x="63" y="0"/>
                    <a:pt x="1" y="75"/>
                    <a:pt x="1" y="151"/>
                  </a:cubicBezTo>
                  <a:cubicBezTo>
                    <a:pt x="1" y="238"/>
                    <a:pt x="63" y="301"/>
                    <a:pt x="138" y="301"/>
                  </a:cubicBezTo>
                  <a:lnTo>
                    <a:pt x="2246" y="301"/>
                  </a:lnTo>
                  <a:cubicBezTo>
                    <a:pt x="2335" y="301"/>
                    <a:pt x="2397" y="238"/>
                    <a:pt x="2397" y="151"/>
                  </a:cubicBezTo>
                  <a:cubicBezTo>
                    <a:pt x="2397" y="75"/>
                    <a:pt x="2335"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9"/>
            <p:cNvSpPr/>
            <p:nvPr/>
          </p:nvSpPr>
          <p:spPr>
            <a:xfrm>
              <a:off x="2928523" y="3533164"/>
              <a:ext cx="106235" cy="12853"/>
            </a:xfrm>
            <a:custGeom>
              <a:rect b="b" l="l" r="r" t="t"/>
              <a:pathLst>
                <a:path extrusionOk="0" h="290" w="2397">
                  <a:moveTo>
                    <a:pt x="138" y="0"/>
                  </a:moveTo>
                  <a:cubicBezTo>
                    <a:pt x="63" y="0"/>
                    <a:pt x="1" y="63"/>
                    <a:pt x="1" y="151"/>
                  </a:cubicBezTo>
                  <a:cubicBezTo>
                    <a:pt x="1" y="226"/>
                    <a:pt x="63" y="289"/>
                    <a:pt x="138" y="289"/>
                  </a:cubicBezTo>
                  <a:lnTo>
                    <a:pt x="2246" y="289"/>
                  </a:lnTo>
                  <a:cubicBezTo>
                    <a:pt x="2335" y="289"/>
                    <a:pt x="2397" y="226"/>
                    <a:pt x="2397" y="151"/>
                  </a:cubicBezTo>
                  <a:cubicBezTo>
                    <a:pt x="2397" y="63"/>
                    <a:pt x="2335"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9"/>
            <p:cNvSpPr/>
            <p:nvPr/>
          </p:nvSpPr>
          <p:spPr>
            <a:xfrm>
              <a:off x="2927415" y="3427769"/>
              <a:ext cx="57306" cy="53140"/>
            </a:xfrm>
            <a:custGeom>
              <a:rect b="b" l="l" r="r" t="t"/>
              <a:pathLst>
                <a:path extrusionOk="0" h="1199" w="1293">
                  <a:moveTo>
                    <a:pt x="644" y="0"/>
                  </a:moveTo>
                  <a:cubicBezTo>
                    <a:pt x="630" y="0"/>
                    <a:pt x="616" y="2"/>
                    <a:pt x="603" y="7"/>
                  </a:cubicBezTo>
                  <a:cubicBezTo>
                    <a:pt x="553" y="32"/>
                    <a:pt x="514" y="69"/>
                    <a:pt x="502" y="119"/>
                  </a:cubicBezTo>
                  <a:lnTo>
                    <a:pt x="377" y="521"/>
                  </a:lnTo>
                  <a:lnTo>
                    <a:pt x="302" y="119"/>
                  </a:lnTo>
                  <a:cubicBezTo>
                    <a:pt x="290" y="52"/>
                    <a:pt x="229" y="5"/>
                    <a:pt x="153" y="5"/>
                  </a:cubicBezTo>
                  <a:cubicBezTo>
                    <a:pt x="144" y="5"/>
                    <a:pt x="135" y="5"/>
                    <a:pt x="126" y="7"/>
                  </a:cubicBezTo>
                  <a:cubicBezTo>
                    <a:pt x="51" y="19"/>
                    <a:pt x="0" y="107"/>
                    <a:pt x="12" y="182"/>
                  </a:cubicBezTo>
                  <a:lnTo>
                    <a:pt x="188" y="1086"/>
                  </a:lnTo>
                  <a:cubicBezTo>
                    <a:pt x="213" y="1161"/>
                    <a:pt x="277" y="1198"/>
                    <a:pt x="352" y="1198"/>
                  </a:cubicBezTo>
                  <a:cubicBezTo>
                    <a:pt x="427" y="1198"/>
                    <a:pt x="489" y="1161"/>
                    <a:pt x="514" y="1086"/>
                  </a:cubicBezTo>
                  <a:lnTo>
                    <a:pt x="640" y="659"/>
                  </a:lnTo>
                  <a:lnTo>
                    <a:pt x="779" y="1086"/>
                  </a:lnTo>
                  <a:cubicBezTo>
                    <a:pt x="804" y="1161"/>
                    <a:pt x="866" y="1198"/>
                    <a:pt x="941" y="1198"/>
                  </a:cubicBezTo>
                  <a:cubicBezTo>
                    <a:pt x="1016" y="1198"/>
                    <a:pt x="1080" y="1161"/>
                    <a:pt x="1092" y="1086"/>
                  </a:cubicBezTo>
                  <a:cubicBezTo>
                    <a:pt x="1105" y="1086"/>
                    <a:pt x="1280" y="182"/>
                    <a:pt x="1280" y="182"/>
                  </a:cubicBezTo>
                  <a:cubicBezTo>
                    <a:pt x="1293" y="107"/>
                    <a:pt x="1242" y="19"/>
                    <a:pt x="1167" y="7"/>
                  </a:cubicBezTo>
                  <a:cubicBezTo>
                    <a:pt x="1158" y="5"/>
                    <a:pt x="1149" y="5"/>
                    <a:pt x="1140" y="5"/>
                  </a:cubicBezTo>
                  <a:cubicBezTo>
                    <a:pt x="1064" y="5"/>
                    <a:pt x="1003" y="52"/>
                    <a:pt x="991" y="119"/>
                  </a:cubicBezTo>
                  <a:lnTo>
                    <a:pt x="916" y="521"/>
                  </a:lnTo>
                  <a:lnTo>
                    <a:pt x="791" y="107"/>
                  </a:lnTo>
                  <a:cubicBezTo>
                    <a:pt x="770" y="45"/>
                    <a:pt x="707" y="0"/>
                    <a:pt x="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9"/>
            <p:cNvSpPr/>
            <p:nvPr/>
          </p:nvSpPr>
          <p:spPr>
            <a:xfrm>
              <a:off x="2715474" y="3607667"/>
              <a:ext cx="39578" cy="13385"/>
            </a:xfrm>
            <a:custGeom>
              <a:rect b="b" l="l" r="r" t="t"/>
              <a:pathLst>
                <a:path extrusionOk="0" h="302" w="893">
                  <a:moveTo>
                    <a:pt x="151" y="1"/>
                  </a:moveTo>
                  <a:cubicBezTo>
                    <a:pt x="64" y="1"/>
                    <a:pt x="1" y="76"/>
                    <a:pt x="1" y="151"/>
                  </a:cubicBezTo>
                  <a:cubicBezTo>
                    <a:pt x="1" y="240"/>
                    <a:pt x="64" y="302"/>
                    <a:pt x="151" y="302"/>
                  </a:cubicBezTo>
                  <a:lnTo>
                    <a:pt x="754" y="302"/>
                  </a:lnTo>
                  <a:cubicBezTo>
                    <a:pt x="829" y="302"/>
                    <a:pt x="892" y="240"/>
                    <a:pt x="892" y="151"/>
                  </a:cubicBezTo>
                  <a:cubicBezTo>
                    <a:pt x="892" y="76"/>
                    <a:pt x="829" y="1"/>
                    <a:pt x="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9"/>
            <p:cNvSpPr/>
            <p:nvPr/>
          </p:nvSpPr>
          <p:spPr>
            <a:xfrm>
              <a:off x="2648727" y="3640508"/>
              <a:ext cx="106324" cy="12808"/>
            </a:xfrm>
            <a:custGeom>
              <a:rect b="b" l="l" r="r" t="t"/>
              <a:pathLst>
                <a:path extrusionOk="0" h="289" w="2399">
                  <a:moveTo>
                    <a:pt x="151" y="1"/>
                  </a:moveTo>
                  <a:cubicBezTo>
                    <a:pt x="64" y="1"/>
                    <a:pt x="1" y="63"/>
                    <a:pt x="1" y="151"/>
                  </a:cubicBezTo>
                  <a:cubicBezTo>
                    <a:pt x="1" y="227"/>
                    <a:pt x="64" y="289"/>
                    <a:pt x="151" y="289"/>
                  </a:cubicBezTo>
                  <a:lnTo>
                    <a:pt x="2260" y="289"/>
                  </a:lnTo>
                  <a:cubicBezTo>
                    <a:pt x="2335" y="289"/>
                    <a:pt x="2398" y="227"/>
                    <a:pt x="2398" y="151"/>
                  </a:cubicBezTo>
                  <a:cubicBezTo>
                    <a:pt x="2398" y="63"/>
                    <a:pt x="2335" y="1"/>
                    <a:pt x="2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9"/>
            <p:cNvSpPr/>
            <p:nvPr/>
          </p:nvSpPr>
          <p:spPr>
            <a:xfrm>
              <a:off x="2648727" y="3673305"/>
              <a:ext cx="106324" cy="12853"/>
            </a:xfrm>
            <a:custGeom>
              <a:rect b="b" l="l" r="r" t="t"/>
              <a:pathLst>
                <a:path extrusionOk="0" h="290" w="2399">
                  <a:moveTo>
                    <a:pt x="151" y="1"/>
                  </a:moveTo>
                  <a:cubicBezTo>
                    <a:pt x="64" y="1"/>
                    <a:pt x="1" y="64"/>
                    <a:pt x="1" y="139"/>
                  </a:cubicBezTo>
                  <a:cubicBezTo>
                    <a:pt x="1" y="226"/>
                    <a:pt x="64" y="290"/>
                    <a:pt x="151" y="290"/>
                  </a:cubicBezTo>
                  <a:lnTo>
                    <a:pt x="2260" y="290"/>
                  </a:lnTo>
                  <a:cubicBezTo>
                    <a:pt x="2335" y="290"/>
                    <a:pt x="2398" y="226"/>
                    <a:pt x="2398" y="139"/>
                  </a:cubicBezTo>
                  <a:cubicBezTo>
                    <a:pt x="2398" y="64"/>
                    <a:pt x="2335" y="1"/>
                    <a:pt x="2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9"/>
            <p:cNvSpPr/>
            <p:nvPr/>
          </p:nvSpPr>
          <p:spPr>
            <a:xfrm>
              <a:off x="2658743" y="3567645"/>
              <a:ext cx="35101" cy="53406"/>
            </a:xfrm>
            <a:custGeom>
              <a:rect b="b" l="l" r="r" t="t"/>
              <a:pathLst>
                <a:path extrusionOk="0" h="1205" w="792">
                  <a:moveTo>
                    <a:pt x="151" y="0"/>
                  </a:moveTo>
                  <a:cubicBezTo>
                    <a:pt x="64" y="0"/>
                    <a:pt x="1" y="75"/>
                    <a:pt x="1" y="151"/>
                  </a:cubicBezTo>
                  <a:cubicBezTo>
                    <a:pt x="1" y="239"/>
                    <a:pt x="64" y="301"/>
                    <a:pt x="151" y="301"/>
                  </a:cubicBezTo>
                  <a:lnTo>
                    <a:pt x="252" y="301"/>
                  </a:lnTo>
                  <a:lnTo>
                    <a:pt x="252" y="1054"/>
                  </a:lnTo>
                  <a:cubicBezTo>
                    <a:pt x="252" y="1143"/>
                    <a:pt x="315" y="1205"/>
                    <a:pt x="402" y="1205"/>
                  </a:cubicBezTo>
                  <a:cubicBezTo>
                    <a:pt x="477" y="1205"/>
                    <a:pt x="553" y="1143"/>
                    <a:pt x="553" y="1054"/>
                  </a:cubicBezTo>
                  <a:lnTo>
                    <a:pt x="553" y="301"/>
                  </a:lnTo>
                  <a:lnTo>
                    <a:pt x="653" y="301"/>
                  </a:lnTo>
                  <a:cubicBezTo>
                    <a:pt x="728" y="301"/>
                    <a:pt x="792" y="239"/>
                    <a:pt x="792" y="151"/>
                  </a:cubicBezTo>
                  <a:cubicBezTo>
                    <a:pt x="792" y="75"/>
                    <a:pt x="728" y="0"/>
                    <a:pt x="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9"/>
            <p:cNvSpPr/>
            <p:nvPr/>
          </p:nvSpPr>
          <p:spPr>
            <a:xfrm>
              <a:off x="2855084" y="3607667"/>
              <a:ext cx="40110" cy="13385"/>
            </a:xfrm>
            <a:custGeom>
              <a:rect b="b" l="l" r="r" t="t"/>
              <a:pathLst>
                <a:path extrusionOk="0" h="302" w="905">
                  <a:moveTo>
                    <a:pt x="152" y="1"/>
                  </a:moveTo>
                  <a:cubicBezTo>
                    <a:pt x="63" y="1"/>
                    <a:pt x="1" y="76"/>
                    <a:pt x="1" y="151"/>
                  </a:cubicBezTo>
                  <a:cubicBezTo>
                    <a:pt x="1" y="240"/>
                    <a:pt x="63" y="302"/>
                    <a:pt x="152" y="302"/>
                  </a:cubicBezTo>
                  <a:lnTo>
                    <a:pt x="754" y="302"/>
                  </a:lnTo>
                  <a:cubicBezTo>
                    <a:pt x="829" y="302"/>
                    <a:pt x="905" y="240"/>
                    <a:pt x="905" y="151"/>
                  </a:cubicBezTo>
                  <a:cubicBezTo>
                    <a:pt x="905" y="76"/>
                    <a:pt x="829" y="1"/>
                    <a:pt x="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9"/>
            <p:cNvSpPr/>
            <p:nvPr/>
          </p:nvSpPr>
          <p:spPr>
            <a:xfrm>
              <a:off x="2788381" y="3640508"/>
              <a:ext cx="106811" cy="12808"/>
            </a:xfrm>
            <a:custGeom>
              <a:rect b="b" l="l" r="r" t="t"/>
              <a:pathLst>
                <a:path extrusionOk="0" h="289" w="2410">
                  <a:moveTo>
                    <a:pt x="151" y="1"/>
                  </a:moveTo>
                  <a:cubicBezTo>
                    <a:pt x="75" y="1"/>
                    <a:pt x="0" y="63"/>
                    <a:pt x="0" y="151"/>
                  </a:cubicBezTo>
                  <a:cubicBezTo>
                    <a:pt x="0" y="227"/>
                    <a:pt x="75" y="289"/>
                    <a:pt x="151" y="289"/>
                  </a:cubicBezTo>
                  <a:lnTo>
                    <a:pt x="2259" y="289"/>
                  </a:lnTo>
                  <a:cubicBezTo>
                    <a:pt x="2334" y="289"/>
                    <a:pt x="2410" y="227"/>
                    <a:pt x="2410" y="151"/>
                  </a:cubicBezTo>
                  <a:cubicBezTo>
                    <a:pt x="2410" y="63"/>
                    <a:pt x="2334" y="1"/>
                    <a:pt x="2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9"/>
            <p:cNvSpPr/>
            <p:nvPr/>
          </p:nvSpPr>
          <p:spPr>
            <a:xfrm>
              <a:off x="2788381" y="3673305"/>
              <a:ext cx="106811" cy="12853"/>
            </a:xfrm>
            <a:custGeom>
              <a:rect b="b" l="l" r="r" t="t"/>
              <a:pathLst>
                <a:path extrusionOk="0" h="290" w="2410">
                  <a:moveTo>
                    <a:pt x="151" y="1"/>
                  </a:moveTo>
                  <a:cubicBezTo>
                    <a:pt x="75" y="1"/>
                    <a:pt x="0" y="64"/>
                    <a:pt x="0" y="139"/>
                  </a:cubicBezTo>
                  <a:cubicBezTo>
                    <a:pt x="0" y="226"/>
                    <a:pt x="75" y="290"/>
                    <a:pt x="151" y="290"/>
                  </a:cubicBezTo>
                  <a:lnTo>
                    <a:pt x="2259" y="290"/>
                  </a:lnTo>
                  <a:cubicBezTo>
                    <a:pt x="2334" y="290"/>
                    <a:pt x="2410" y="226"/>
                    <a:pt x="2410" y="139"/>
                  </a:cubicBezTo>
                  <a:cubicBezTo>
                    <a:pt x="2410" y="64"/>
                    <a:pt x="2334" y="1"/>
                    <a:pt x="2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9"/>
            <p:cNvSpPr/>
            <p:nvPr/>
          </p:nvSpPr>
          <p:spPr>
            <a:xfrm>
              <a:off x="2801722" y="3568221"/>
              <a:ext cx="28941" cy="52829"/>
            </a:xfrm>
            <a:custGeom>
              <a:rect b="b" l="l" r="r" t="t"/>
              <a:pathLst>
                <a:path extrusionOk="0" h="1192" w="653">
                  <a:moveTo>
                    <a:pt x="151" y="0"/>
                  </a:moveTo>
                  <a:cubicBezTo>
                    <a:pt x="62" y="0"/>
                    <a:pt x="0" y="62"/>
                    <a:pt x="0" y="151"/>
                  </a:cubicBezTo>
                  <a:lnTo>
                    <a:pt x="0" y="1041"/>
                  </a:lnTo>
                  <a:cubicBezTo>
                    <a:pt x="0" y="1130"/>
                    <a:pt x="62" y="1192"/>
                    <a:pt x="151" y="1192"/>
                  </a:cubicBezTo>
                  <a:cubicBezTo>
                    <a:pt x="226" y="1192"/>
                    <a:pt x="288" y="1130"/>
                    <a:pt x="288" y="1041"/>
                  </a:cubicBezTo>
                  <a:lnTo>
                    <a:pt x="288" y="740"/>
                  </a:lnTo>
                  <a:lnTo>
                    <a:pt x="477" y="740"/>
                  </a:lnTo>
                  <a:cubicBezTo>
                    <a:pt x="564" y="740"/>
                    <a:pt x="628" y="665"/>
                    <a:pt x="628" y="590"/>
                  </a:cubicBezTo>
                  <a:cubicBezTo>
                    <a:pt x="628" y="502"/>
                    <a:pt x="564" y="439"/>
                    <a:pt x="477" y="439"/>
                  </a:cubicBezTo>
                  <a:lnTo>
                    <a:pt x="288" y="439"/>
                  </a:lnTo>
                  <a:lnTo>
                    <a:pt x="288" y="301"/>
                  </a:lnTo>
                  <a:lnTo>
                    <a:pt x="514" y="301"/>
                  </a:lnTo>
                  <a:cubicBezTo>
                    <a:pt x="590" y="301"/>
                    <a:pt x="653" y="226"/>
                    <a:pt x="653" y="151"/>
                  </a:cubicBezTo>
                  <a:cubicBezTo>
                    <a:pt x="653" y="62"/>
                    <a:pt x="590" y="0"/>
                    <a:pt x="5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9"/>
            <p:cNvSpPr/>
            <p:nvPr/>
          </p:nvSpPr>
          <p:spPr>
            <a:xfrm>
              <a:off x="2994694" y="3607667"/>
              <a:ext cx="40065" cy="13385"/>
            </a:xfrm>
            <a:custGeom>
              <a:rect b="b" l="l" r="r" t="t"/>
              <a:pathLst>
                <a:path extrusionOk="0" h="302" w="904">
                  <a:moveTo>
                    <a:pt x="151" y="1"/>
                  </a:moveTo>
                  <a:cubicBezTo>
                    <a:pt x="76" y="1"/>
                    <a:pt x="0" y="76"/>
                    <a:pt x="0" y="151"/>
                  </a:cubicBezTo>
                  <a:cubicBezTo>
                    <a:pt x="0" y="240"/>
                    <a:pt x="76" y="302"/>
                    <a:pt x="151" y="302"/>
                  </a:cubicBezTo>
                  <a:lnTo>
                    <a:pt x="753" y="302"/>
                  </a:lnTo>
                  <a:cubicBezTo>
                    <a:pt x="842" y="302"/>
                    <a:pt x="904" y="240"/>
                    <a:pt x="904" y="151"/>
                  </a:cubicBezTo>
                  <a:cubicBezTo>
                    <a:pt x="904" y="76"/>
                    <a:pt x="842" y="1"/>
                    <a:pt x="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9"/>
            <p:cNvSpPr/>
            <p:nvPr/>
          </p:nvSpPr>
          <p:spPr>
            <a:xfrm>
              <a:off x="2928523" y="3640508"/>
              <a:ext cx="106235" cy="12808"/>
            </a:xfrm>
            <a:custGeom>
              <a:rect b="b" l="l" r="r" t="t"/>
              <a:pathLst>
                <a:path extrusionOk="0" h="289" w="2397">
                  <a:moveTo>
                    <a:pt x="138" y="1"/>
                  </a:moveTo>
                  <a:cubicBezTo>
                    <a:pt x="63" y="1"/>
                    <a:pt x="1" y="63"/>
                    <a:pt x="1" y="151"/>
                  </a:cubicBezTo>
                  <a:cubicBezTo>
                    <a:pt x="1" y="227"/>
                    <a:pt x="63" y="289"/>
                    <a:pt x="138" y="289"/>
                  </a:cubicBezTo>
                  <a:lnTo>
                    <a:pt x="2246" y="289"/>
                  </a:lnTo>
                  <a:cubicBezTo>
                    <a:pt x="2335" y="289"/>
                    <a:pt x="2397" y="227"/>
                    <a:pt x="2397" y="151"/>
                  </a:cubicBezTo>
                  <a:cubicBezTo>
                    <a:pt x="2397" y="63"/>
                    <a:pt x="2335"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9"/>
            <p:cNvSpPr/>
            <p:nvPr/>
          </p:nvSpPr>
          <p:spPr>
            <a:xfrm>
              <a:off x="2928523" y="3673305"/>
              <a:ext cx="106235" cy="12853"/>
            </a:xfrm>
            <a:custGeom>
              <a:rect b="b" l="l" r="r" t="t"/>
              <a:pathLst>
                <a:path extrusionOk="0" h="290" w="2397">
                  <a:moveTo>
                    <a:pt x="138" y="1"/>
                  </a:moveTo>
                  <a:cubicBezTo>
                    <a:pt x="63" y="1"/>
                    <a:pt x="1" y="64"/>
                    <a:pt x="1" y="139"/>
                  </a:cubicBezTo>
                  <a:cubicBezTo>
                    <a:pt x="1" y="226"/>
                    <a:pt x="63" y="290"/>
                    <a:pt x="138" y="290"/>
                  </a:cubicBezTo>
                  <a:lnTo>
                    <a:pt x="2246" y="290"/>
                  </a:lnTo>
                  <a:cubicBezTo>
                    <a:pt x="2335" y="290"/>
                    <a:pt x="2397" y="226"/>
                    <a:pt x="2397" y="139"/>
                  </a:cubicBezTo>
                  <a:cubicBezTo>
                    <a:pt x="2397" y="64"/>
                    <a:pt x="2335"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9"/>
            <p:cNvSpPr/>
            <p:nvPr/>
          </p:nvSpPr>
          <p:spPr>
            <a:xfrm>
              <a:off x="2935747" y="3567867"/>
              <a:ext cx="40641" cy="53184"/>
            </a:xfrm>
            <a:custGeom>
              <a:rect b="b" l="l" r="r" t="t"/>
              <a:pathLst>
                <a:path extrusionOk="0" h="1200" w="917">
                  <a:moveTo>
                    <a:pt x="462" y="1"/>
                  </a:moveTo>
                  <a:cubicBezTo>
                    <a:pt x="419" y="1"/>
                    <a:pt x="373" y="7"/>
                    <a:pt x="326" y="20"/>
                  </a:cubicBezTo>
                  <a:cubicBezTo>
                    <a:pt x="189" y="58"/>
                    <a:pt x="89" y="171"/>
                    <a:pt x="75" y="309"/>
                  </a:cubicBezTo>
                  <a:cubicBezTo>
                    <a:pt x="50" y="435"/>
                    <a:pt x="114" y="560"/>
                    <a:pt x="214" y="623"/>
                  </a:cubicBezTo>
                  <a:cubicBezTo>
                    <a:pt x="226" y="623"/>
                    <a:pt x="226" y="636"/>
                    <a:pt x="239" y="636"/>
                  </a:cubicBezTo>
                  <a:cubicBezTo>
                    <a:pt x="239" y="636"/>
                    <a:pt x="365" y="698"/>
                    <a:pt x="502" y="748"/>
                  </a:cubicBezTo>
                  <a:cubicBezTo>
                    <a:pt x="552" y="761"/>
                    <a:pt x="603" y="798"/>
                    <a:pt x="603" y="836"/>
                  </a:cubicBezTo>
                  <a:cubicBezTo>
                    <a:pt x="603" y="862"/>
                    <a:pt x="552" y="899"/>
                    <a:pt x="477" y="899"/>
                  </a:cubicBezTo>
                  <a:cubicBezTo>
                    <a:pt x="402" y="899"/>
                    <a:pt x="326" y="874"/>
                    <a:pt x="276" y="823"/>
                  </a:cubicBezTo>
                  <a:cubicBezTo>
                    <a:pt x="242" y="789"/>
                    <a:pt x="200" y="770"/>
                    <a:pt x="159" y="770"/>
                  </a:cubicBezTo>
                  <a:cubicBezTo>
                    <a:pt x="125" y="770"/>
                    <a:pt x="91" y="783"/>
                    <a:pt x="63" y="811"/>
                  </a:cubicBezTo>
                  <a:cubicBezTo>
                    <a:pt x="0" y="862"/>
                    <a:pt x="0" y="962"/>
                    <a:pt x="50" y="1012"/>
                  </a:cubicBezTo>
                  <a:cubicBezTo>
                    <a:pt x="164" y="1138"/>
                    <a:pt x="314" y="1200"/>
                    <a:pt x="477" y="1200"/>
                  </a:cubicBezTo>
                  <a:cubicBezTo>
                    <a:pt x="691" y="1200"/>
                    <a:pt x="854" y="1062"/>
                    <a:pt x="892" y="887"/>
                  </a:cubicBezTo>
                  <a:cubicBezTo>
                    <a:pt x="917" y="748"/>
                    <a:pt x="854" y="560"/>
                    <a:pt x="603" y="472"/>
                  </a:cubicBezTo>
                  <a:cubicBezTo>
                    <a:pt x="502" y="435"/>
                    <a:pt x="402" y="385"/>
                    <a:pt x="365" y="372"/>
                  </a:cubicBezTo>
                  <a:lnTo>
                    <a:pt x="365" y="347"/>
                  </a:lnTo>
                  <a:cubicBezTo>
                    <a:pt x="365" y="335"/>
                    <a:pt x="377" y="309"/>
                    <a:pt x="415" y="309"/>
                  </a:cubicBezTo>
                  <a:cubicBezTo>
                    <a:pt x="435" y="302"/>
                    <a:pt x="455" y="299"/>
                    <a:pt x="475" y="299"/>
                  </a:cubicBezTo>
                  <a:cubicBezTo>
                    <a:pt x="555" y="299"/>
                    <a:pt x="628" y="349"/>
                    <a:pt x="628" y="360"/>
                  </a:cubicBezTo>
                  <a:cubicBezTo>
                    <a:pt x="654" y="380"/>
                    <a:pt x="684" y="390"/>
                    <a:pt x="715" y="390"/>
                  </a:cubicBezTo>
                  <a:cubicBezTo>
                    <a:pt x="757" y="390"/>
                    <a:pt x="799" y="371"/>
                    <a:pt x="828" y="335"/>
                  </a:cubicBezTo>
                  <a:cubicBezTo>
                    <a:pt x="892" y="271"/>
                    <a:pt x="879" y="184"/>
                    <a:pt x="816" y="134"/>
                  </a:cubicBezTo>
                  <a:cubicBezTo>
                    <a:pt x="747" y="75"/>
                    <a:pt x="618"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9"/>
            <p:cNvSpPr/>
            <p:nvPr/>
          </p:nvSpPr>
          <p:spPr>
            <a:xfrm>
              <a:off x="2855084" y="3468101"/>
              <a:ext cx="40110" cy="12808"/>
            </a:xfrm>
            <a:custGeom>
              <a:rect b="b" l="l" r="r" t="t"/>
              <a:pathLst>
                <a:path extrusionOk="0" h="289" w="905">
                  <a:moveTo>
                    <a:pt x="152" y="0"/>
                  </a:moveTo>
                  <a:cubicBezTo>
                    <a:pt x="63" y="0"/>
                    <a:pt x="1" y="63"/>
                    <a:pt x="1" y="151"/>
                  </a:cubicBezTo>
                  <a:cubicBezTo>
                    <a:pt x="1" y="226"/>
                    <a:pt x="63" y="288"/>
                    <a:pt x="152" y="288"/>
                  </a:cubicBezTo>
                  <a:lnTo>
                    <a:pt x="754" y="288"/>
                  </a:lnTo>
                  <a:cubicBezTo>
                    <a:pt x="829" y="288"/>
                    <a:pt x="905" y="226"/>
                    <a:pt x="905" y="151"/>
                  </a:cubicBezTo>
                  <a:cubicBezTo>
                    <a:pt x="905" y="63"/>
                    <a:pt x="829" y="0"/>
                    <a:pt x="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9"/>
            <p:cNvSpPr/>
            <p:nvPr/>
          </p:nvSpPr>
          <p:spPr>
            <a:xfrm>
              <a:off x="2788381" y="3500367"/>
              <a:ext cx="106811" cy="13385"/>
            </a:xfrm>
            <a:custGeom>
              <a:rect b="b" l="l" r="r" t="t"/>
              <a:pathLst>
                <a:path extrusionOk="0" h="302" w="2410">
                  <a:moveTo>
                    <a:pt x="151" y="0"/>
                  </a:moveTo>
                  <a:cubicBezTo>
                    <a:pt x="75" y="0"/>
                    <a:pt x="0" y="75"/>
                    <a:pt x="0" y="151"/>
                  </a:cubicBezTo>
                  <a:cubicBezTo>
                    <a:pt x="0" y="238"/>
                    <a:pt x="75" y="301"/>
                    <a:pt x="151" y="301"/>
                  </a:cubicBezTo>
                  <a:lnTo>
                    <a:pt x="2259" y="301"/>
                  </a:lnTo>
                  <a:cubicBezTo>
                    <a:pt x="2334" y="301"/>
                    <a:pt x="2410" y="238"/>
                    <a:pt x="2410" y="151"/>
                  </a:cubicBezTo>
                  <a:cubicBezTo>
                    <a:pt x="2410" y="75"/>
                    <a:pt x="2334" y="0"/>
                    <a:pt x="2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9"/>
            <p:cNvSpPr/>
            <p:nvPr/>
          </p:nvSpPr>
          <p:spPr>
            <a:xfrm>
              <a:off x="2788381" y="3533164"/>
              <a:ext cx="106811" cy="12853"/>
            </a:xfrm>
            <a:custGeom>
              <a:rect b="b" l="l" r="r" t="t"/>
              <a:pathLst>
                <a:path extrusionOk="0" h="290" w="2410">
                  <a:moveTo>
                    <a:pt x="151" y="0"/>
                  </a:moveTo>
                  <a:cubicBezTo>
                    <a:pt x="75" y="0"/>
                    <a:pt x="0" y="63"/>
                    <a:pt x="0" y="151"/>
                  </a:cubicBezTo>
                  <a:cubicBezTo>
                    <a:pt x="0" y="226"/>
                    <a:pt x="75" y="289"/>
                    <a:pt x="151" y="289"/>
                  </a:cubicBezTo>
                  <a:lnTo>
                    <a:pt x="2259" y="289"/>
                  </a:lnTo>
                  <a:cubicBezTo>
                    <a:pt x="2334" y="289"/>
                    <a:pt x="2410" y="226"/>
                    <a:pt x="2410" y="151"/>
                  </a:cubicBezTo>
                  <a:cubicBezTo>
                    <a:pt x="2410" y="63"/>
                    <a:pt x="2334" y="0"/>
                    <a:pt x="2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9"/>
            <p:cNvSpPr/>
            <p:nvPr/>
          </p:nvSpPr>
          <p:spPr>
            <a:xfrm>
              <a:off x="2798885" y="3428035"/>
              <a:ext cx="35146" cy="52874"/>
            </a:xfrm>
            <a:custGeom>
              <a:rect b="b" l="l" r="r" t="t"/>
              <a:pathLst>
                <a:path extrusionOk="0" h="1193" w="793">
                  <a:moveTo>
                    <a:pt x="140" y="1"/>
                  </a:moveTo>
                  <a:cubicBezTo>
                    <a:pt x="64" y="1"/>
                    <a:pt x="1" y="63"/>
                    <a:pt x="1" y="151"/>
                  </a:cubicBezTo>
                  <a:cubicBezTo>
                    <a:pt x="1" y="227"/>
                    <a:pt x="64" y="289"/>
                    <a:pt x="140" y="289"/>
                  </a:cubicBezTo>
                  <a:lnTo>
                    <a:pt x="240" y="289"/>
                  </a:lnTo>
                  <a:lnTo>
                    <a:pt x="240" y="1055"/>
                  </a:lnTo>
                  <a:cubicBezTo>
                    <a:pt x="240" y="1130"/>
                    <a:pt x="315" y="1192"/>
                    <a:pt x="391" y="1192"/>
                  </a:cubicBezTo>
                  <a:cubicBezTo>
                    <a:pt x="478" y="1192"/>
                    <a:pt x="541" y="1130"/>
                    <a:pt x="541" y="1055"/>
                  </a:cubicBezTo>
                  <a:lnTo>
                    <a:pt x="541" y="289"/>
                  </a:lnTo>
                  <a:lnTo>
                    <a:pt x="642" y="289"/>
                  </a:lnTo>
                  <a:cubicBezTo>
                    <a:pt x="717" y="289"/>
                    <a:pt x="792" y="227"/>
                    <a:pt x="792" y="151"/>
                  </a:cubicBezTo>
                  <a:cubicBezTo>
                    <a:pt x="792" y="63"/>
                    <a:pt x="717" y="1"/>
                    <a:pt x="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79"/>
          <p:cNvGrpSpPr/>
          <p:nvPr/>
        </p:nvGrpSpPr>
        <p:grpSpPr>
          <a:xfrm>
            <a:off x="3397839" y="3302874"/>
            <a:ext cx="447233" cy="446701"/>
            <a:chOff x="3252773" y="3302874"/>
            <a:chExt cx="447233" cy="446701"/>
          </a:xfrm>
        </p:grpSpPr>
        <p:sp>
          <p:nvSpPr>
            <p:cNvPr id="3056" name="Google Shape;3056;p79"/>
            <p:cNvSpPr/>
            <p:nvPr/>
          </p:nvSpPr>
          <p:spPr>
            <a:xfrm>
              <a:off x="3252773" y="3302874"/>
              <a:ext cx="447233" cy="446701"/>
            </a:xfrm>
            <a:custGeom>
              <a:rect b="b" l="l" r="r" t="t"/>
              <a:pathLst>
                <a:path extrusionOk="0" h="10079" w="10091">
                  <a:moveTo>
                    <a:pt x="1720" y="1155"/>
                  </a:moveTo>
                  <a:lnTo>
                    <a:pt x="1971" y="1833"/>
                  </a:lnTo>
                  <a:lnTo>
                    <a:pt x="2222" y="2524"/>
                  </a:lnTo>
                  <a:lnTo>
                    <a:pt x="2222" y="3126"/>
                  </a:lnTo>
                  <a:lnTo>
                    <a:pt x="1481" y="3904"/>
                  </a:lnTo>
                  <a:cubicBezTo>
                    <a:pt x="1475" y="3910"/>
                    <a:pt x="1466" y="3913"/>
                    <a:pt x="1455" y="3913"/>
                  </a:cubicBezTo>
                  <a:cubicBezTo>
                    <a:pt x="1444" y="3913"/>
                    <a:pt x="1432" y="3910"/>
                    <a:pt x="1419" y="3904"/>
                  </a:cubicBezTo>
                  <a:lnTo>
                    <a:pt x="365" y="3000"/>
                  </a:lnTo>
                  <a:lnTo>
                    <a:pt x="1720" y="1155"/>
                  </a:lnTo>
                  <a:close/>
                  <a:moveTo>
                    <a:pt x="8422" y="1155"/>
                  </a:moveTo>
                  <a:lnTo>
                    <a:pt x="9752" y="2975"/>
                  </a:lnTo>
                  <a:cubicBezTo>
                    <a:pt x="9764" y="2987"/>
                    <a:pt x="9752" y="3012"/>
                    <a:pt x="9739" y="3026"/>
                  </a:cubicBezTo>
                  <a:lnTo>
                    <a:pt x="8710" y="3904"/>
                  </a:lnTo>
                  <a:cubicBezTo>
                    <a:pt x="8704" y="3910"/>
                    <a:pt x="8694" y="3913"/>
                    <a:pt x="8685" y="3913"/>
                  </a:cubicBezTo>
                  <a:cubicBezTo>
                    <a:pt x="8676" y="3913"/>
                    <a:pt x="8666" y="3910"/>
                    <a:pt x="8660" y="3904"/>
                  </a:cubicBezTo>
                  <a:lnTo>
                    <a:pt x="7907" y="3126"/>
                  </a:lnTo>
                  <a:lnTo>
                    <a:pt x="7907" y="2524"/>
                  </a:lnTo>
                  <a:lnTo>
                    <a:pt x="8422" y="1155"/>
                  </a:lnTo>
                  <a:close/>
                  <a:moveTo>
                    <a:pt x="3452" y="1"/>
                  </a:moveTo>
                  <a:cubicBezTo>
                    <a:pt x="3427" y="1"/>
                    <a:pt x="3414" y="1"/>
                    <a:pt x="3402" y="14"/>
                  </a:cubicBezTo>
                  <a:lnTo>
                    <a:pt x="1695" y="716"/>
                  </a:lnTo>
                  <a:cubicBezTo>
                    <a:pt x="1670" y="728"/>
                    <a:pt x="1657" y="741"/>
                    <a:pt x="1645" y="767"/>
                  </a:cubicBezTo>
                  <a:lnTo>
                    <a:pt x="39" y="2937"/>
                  </a:lnTo>
                  <a:cubicBezTo>
                    <a:pt x="0" y="3000"/>
                    <a:pt x="13" y="3088"/>
                    <a:pt x="64" y="3138"/>
                  </a:cubicBezTo>
                  <a:lnTo>
                    <a:pt x="1230" y="4130"/>
                  </a:lnTo>
                  <a:cubicBezTo>
                    <a:pt x="1294" y="4180"/>
                    <a:pt x="1369" y="4217"/>
                    <a:pt x="1444" y="4217"/>
                  </a:cubicBezTo>
                  <a:cubicBezTo>
                    <a:pt x="1531" y="4217"/>
                    <a:pt x="1632" y="4180"/>
                    <a:pt x="1695" y="4105"/>
                  </a:cubicBezTo>
                  <a:lnTo>
                    <a:pt x="2222" y="3553"/>
                  </a:lnTo>
                  <a:lnTo>
                    <a:pt x="2222" y="9086"/>
                  </a:lnTo>
                  <a:cubicBezTo>
                    <a:pt x="2222" y="9250"/>
                    <a:pt x="2310" y="9401"/>
                    <a:pt x="2460" y="9488"/>
                  </a:cubicBezTo>
                  <a:cubicBezTo>
                    <a:pt x="2786" y="9664"/>
                    <a:pt x="3678" y="10078"/>
                    <a:pt x="5070" y="10078"/>
                  </a:cubicBezTo>
                  <a:cubicBezTo>
                    <a:pt x="6451" y="10078"/>
                    <a:pt x="7354" y="9664"/>
                    <a:pt x="7669" y="9488"/>
                  </a:cubicBezTo>
                  <a:cubicBezTo>
                    <a:pt x="7819" y="9401"/>
                    <a:pt x="7907" y="9250"/>
                    <a:pt x="7907" y="9086"/>
                  </a:cubicBezTo>
                  <a:lnTo>
                    <a:pt x="7907" y="7794"/>
                  </a:lnTo>
                  <a:cubicBezTo>
                    <a:pt x="7907" y="7706"/>
                    <a:pt x="7844" y="7644"/>
                    <a:pt x="7756" y="7644"/>
                  </a:cubicBezTo>
                  <a:cubicBezTo>
                    <a:pt x="7681" y="7644"/>
                    <a:pt x="7618" y="7706"/>
                    <a:pt x="7618" y="7794"/>
                  </a:cubicBezTo>
                  <a:lnTo>
                    <a:pt x="7618" y="9086"/>
                  </a:lnTo>
                  <a:cubicBezTo>
                    <a:pt x="7618" y="9150"/>
                    <a:pt x="7580" y="9200"/>
                    <a:pt x="7530" y="9225"/>
                  </a:cubicBezTo>
                  <a:cubicBezTo>
                    <a:pt x="7229" y="9388"/>
                    <a:pt x="6376" y="9789"/>
                    <a:pt x="5070" y="9789"/>
                  </a:cubicBezTo>
                  <a:cubicBezTo>
                    <a:pt x="3753" y="9789"/>
                    <a:pt x="2900" y="9388"/>
                    <a:pt x="2599" y="9225"/>
                  </a:cubicBezTo>
                  <a:cubicBezTo>
                    <a:pt x="2548" y="9200"/>
                    <a:pt x="2523" y="9150"/>
                    <a:pt x="2523" y="9086"/>
                  </a:cubicBezTo>
                  <a:lnTo>
                    <a:pt x="2523" y="2498"/>
                  </a:lnTo>
                  <a:cubicBezTo>
                    <a:pt x="2523" y="2473"/>
                    <a:pt x="2510" y="2460"/>
                    <a:pt x="2510" y="2448"/>
                  </a:cubicBezTo>
                  <a:lnTo>
                    <a:pt x="1946" y="929"/>
                  </a:lnTo>
                  <a:lnTo>
                    <a:pt x="3327" y="352"/>
                  </a:lnTo>
                  <a:cubicBezTo>
                    <a:pt x="3364" y="616"/>
                    <a:pt x="3464" y="1080"/>
                    <a:pt x="3778" y="1456"/>
                  </a:cubicBezTo>
                  <a:cubicBezTo>
                    <a:pt x="3805" y="1490"/>
                    <a:pt x="3845" y="1506"/>
                    <a:pt x="3887" y="1506"/>
                  </a:cubicBezTo>
                  <a:cubicBezTo>
                    <a:pt x="3924" y="1506"/>
                    <a:pt x="3962" y="1493"/>
                    <a:pt x="3991" y="1469"/>
                  </a:cubicBezTo>
                  <a:cubicBezTo>
                    <a:pt x="4054" y="1419"/>
                    <a:pt x="4054" y="1331"/>
                    <a:pt x="4004" y="1269"/>
                  </a:cubicBezTo>
                  <a:cubicBezTo>
                    <a:pt x="3740" y="954"/>
                    <a:pt x="3653" y="566"/>
                    <a:pt x="3615" y="327"/>
                  </a:cubicBezTo>
                  <a:lnTo>
                    <a:pt x="3615" y="290"/>
                  </a:lnTo>
                  <a:lnTo>
                    <a:pt x="6514" y="290"/>
                  </a:lnTo>
                  <a:lnTo>
                    <a:pt x="6514" y="340"/>
                  </a:lnTo>
                  <a:cubicBezTo>
                    <a:pt x="6489" y="465"/>
                    <a:pt x="6464" y="641"/>
                    <a:pt x="6389" y="829"/>
                  </a:cubicBezTo>
                  <a:cubicBezTo>
                    <a:pt x="6200" y="1281"/>
                    <a:pt x="5887" y="1582"/>
                    <a:pt x="5435" y="1695"/>
                  </a:cubicBezTo>
                  <a:cubicBezTo>
                    <a:pt x="5315" y="1726"/>
                    <a:pt x="5190" y="1742"/>
                    <a:pt x="5064" y="1742"/>
                  </a:cubicBezTo>
                  <a:cubicBezTo>
                    <a:pt x="4939" y="1742"/>
                    <a:pt x="4813" y="1726"/>
                    <a:pt x="4694" y="1695"/>
                  </a:cubicBezTo>
                  <a:cubicBezTo>
                    <a:pt x="4632" y="1670"/>
                    <a:pt x="4568" y="1657"/>
                    <a:pt x="4506" y="1632"/>
                  </a:cubicBezTo>
                  <a:cubicBezTo>
                    <a:pt x="4486" y="1622"/>
                    <a:pt x="4465" y="1617"/>
                    <a:pt x="4444" y="1617"/>
                  </a:cubicBezTo>
                  <a:cubicBezTo>
                    <a:pt x="4388" y="1617"/>
                    <a:pt x="4336" y="1652"/>
                    <a:pt x="4317" y="1707"/>
                  </a:cubicBezTo>
                  <a:cubicBezTo>
                    <a:pt x="4280" y="1783"/>
                    <a:pt x="4317" y="1871"/>
                    <a:pt x="4393" y="1896"/>
                  </a:cubicBezTo>
                  <a:cubicBezTo>
                    <a:pt x="4468" y="1933"/>
                    <a:pt x="4543" y="1958"/>
                    <a:pt x="4619" y="1983"/>
                  </a:cubicBezTo>
                  <a:cubicBezTo>
                    <a:pt x="4763" y="2021"/>
                    <a:pt x="4914" y="2040"/>
                    <a:pt x="5064" y="2040"/>
                  </a:cubicBezTo>
                  <a:cubicBezTo>
                    <a:pt x="5215" y="2040"/>
                    <a:pt x="5366" y="2021"/>
                    <a:pt x="5510" y="1983"/>
                  </a:cubicBezTo>
                  <a:cubicBezTo>
                    <a:pt x="6049" y="1846"/>
                    <a:pt x="6439" y="1481"/>
                    <a:pt x="6665" y="929"/>
                  </a:cubicBezTo>
                  <a:cubicBezTo>
                    <a:pt x="6752" y="703"/>
                    <a:pt x="6790" y="503"/>
                    <a:pt x="6802" y="352"/>
                  </a:cubicBezTo>
                  <a:lnTo>
                    <a:pt x="8183" y="929"/>
                  </a:lnTo>
                  <a:lnTo>
                    <a:pt x="7618" y="2448"/>
                  </a:lnTo>
                  <a:lnTo>
                    <a:pt x="7618" y="2498"/>
                  </a:lnTo>
                  <a:lnTo>
                    <a:pt x="7618" y="7104"/>
                  </a:lnTo>
                  <a:cubicBezTo>
                    <a:pt x="7618" y="7179"/>
                    <a:pt x="7681" y="7242"/>
                    <a:pt x="7756" y="7242"/>
                  </a:cubicBezTo>
                  <a:cubicBezTo>
                    <a:pt x="7844" y="7242"/>
                    <a:pt x="7907" y="7179"/>
                    <a:pt x="7907" y="7104"/>
                  </a:cubicBezTo>
                  <a:lnTo>
                    <a:pt x="7907" y="3553"/>
                  </a:lnTo>
                  <a:lnTo>
                    <a:pt x="8447" y="4105"/>
                  </a:lnTo>
                  <a:cubicBezTo>
                    <a:pt x="8509" y="4180"/>
                    <a:pt x="8597" y="4217"/>
                    <a:pt x="8685" y="4217"/>
                  </a:cubicBezTo>
                  <a:cubicBezTo>
                    <a:pt x="8760" y="4217"/>
                    <a:pt x="8835" y="4180"/>
                    <a:pt x="8899" y="4130"/>
                  </a:cubicBezTo>
                  <a:lnTo>
                    <a:pt x="9928" y="3251"/>
                  </a:lnTo>
                  <a:cubicBezTo>
                    <a:pt x="10065" y="3138"/>
                    <a:pt x="10090" y="2937"/>
                    <a:pt x="9990" y="2800"/>
                  </a:cubicBezTo>
                  <a:lnTo>
                    <a:pt x="8497" y="767"/>
                  </a:lnTo>
                  <a:cubicBezTo>
                    <a:pt x="8472" y="741"/>
                    <a:pt x="8459" y="728"/>
                    <a:pt x="8434" y="716"/>
                  </a:cubicBezTo>
                  <a:lnTo>
                    <a:pt x="6740" y="14"/>
                  </a:lnTo>
                  <a:cubicBezTo>
                    <a:pt x="6740" y="1"/>
                    <a:pt x="6740" y="1"/>
                    <a:pt x="6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9"/>
            <p:cNvSpPr/>
            <p:nvPr/>
          </p:nvSpPr>
          <p:spPr>
            <a:xfrm>
              <a:off x="3520337" y="3431404"/>
              <a:ext cx="41705" cy="47866"/>
            </a:xfrm>
            <a:custGeom>
              <a:rect b="b" l="l" r="r" t="t"/>
              <a:pathLst>
                <a:path extrusionOk="0" h="1080" w="941">
                  <a:moveTo>
                    <a:pt x="539" y="0"/>
                  </a:moveTo>
                  <a:cubicBezTo>
                    <a:pt x="238" y="0"/>
                    <a:pt x="0" y="238"/>
                    <a:pt x="0" y="539"/>
                  </a:cubicBezTo>
                  <a:cubicBezTo>
                    <a:pt x="0" y="840"/>
                    <a:pt x="238" y="1079"/>
                    <a:pt x="539" y="1079"/>
                  </a:cubicBezTo>
                  <a:cubicBezTo>
                    <a:pt x="653" y="1079"/>
                    <a:pt x="765" y="1041"/>
                    <a:pt x="854" y="966"/>
                  </a:cubicBezTo>
                  <a:cubicBezTo>
                    <a:pt x="866" y="954"/>
                    <a:pt x="879" y="929"/>
                    <a:pt x="891" y="916"/>
                  </a:cubicBezTo>
                  <a:cubicBezTo>
                    <a:pt x="941" y="853"/>
                    <a:pt x="941" y="765"/>
                    <a:pt x="879" y="715"/>
                  </a:cubicBezTo>
                  <a:cubicBezTo>
                    <a:pt x="850" y="687"/>
                    <a:pt x="814" y="674"/>
                    <a:pt x="779" y="674"/>
                  </a:cubicBezTo>
                  <a:cubicBezTo>
                    <a:pt x="735" y="674"/>
                    <a:pt x="692" y="693"/>
                    <a:pt x="665" y="728"/>
                  </a:cubicBezTo>
                  <a:cubicBezTo>
                    <a:pt x="665" y="740"/>
                    <a:pt x="653" y="740"/>
                    <a:pt x="653" y="740"/>
                  </a:cubicBezTo>
                  <a:cubicBezTo>
                    <a:pt x="628" y="778"/>
                    <a:pt x="578" y="790"/>
                    <a:pt x="539" y="790"/>
                  </a:cubicBezTo>
                  <a:cubicBezTo>
                    <a:pt x="402" y="790"/>
                    <a:pt x="288" y="678"/>
                    <a:pt x="288" y="539"/>
                  </a:cubicBezTo>
                  <a:cubicBezTo>
                    <a:pt x="288" y="402"/>
                    <a:pt x="402" y="301"/>
                    <a:pt x="539" y="301"/>
                  </a:cubicBezTo>
                  <a:cubicBezTo>
                    <a:pt x="590" y="301"/>
                    <a:pt x="628" y="313"/>
                    <a:pt x="678" y="338"/>
                  </a:cubicBezTo>
                  <a:cubicBezTo>
                    <a:pt x="701" y="357"/>
                    <a:pt x="727" y="365"/>
                    <a:pt x="754" y="365"/>
                  </a:cubicBezTo>
                  <a:cubicBezTo>
                    <a:pt x="800" y="365"/>
                    <a:pt x="847" y="341"/>
                    <a:pt x="879" y="301"/>
                  </a:cubicBezTo>
                  <a:cubicBezTo>
                    <a:pt x="916" y="226"/>
                    <a:pt x="904" y="138"/>
                    <a:pt x="841" y="87"/>
                  </a:cubicBezTo>
                  <a:cubicBezTo>
                    <a:pt x="753" y="37"/>
                    <a:pt x="640"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79"/>
          <p:cNvGrpSpPr/>
          <p:nvPr/>
        </p:nvGrpSpPr>
        <p:grpSpPr>
          <a:xfrm>
            <a:off x="4024697" y="3313467"/>
            <a:ext cx="447189" cy="425516"/>
            <a:chOff x="3955831" y="3313467"/>
            <a:chExt cx="447189" cy="425516"/>
          </a:xfrm>
        </p:grpSpPr>
        <p:sp>
          <p:nvSpPr>
            <p:cNvPr id="3059" name="Google Shape;3059;p79"/>
            <p:cNvSpPr/>
            <p:nvPr/>
          </p:nvSpPr>
          <p:spPr>
            <a:xfrm>
              <a:off x="3955831" y="3313467"/>
              <a:ext cx="447189" cy="425516"/>
            </a:xfrm>
            <a:custGeom>
              <a:rect b="b" l="l" r="r" t="t"/>
              <a:pathLst>
                <a:path extrusionOk="0" h="9601" w="10090">
                  <a:moveTo>
                    <a:pt x="3697" y="619"/>
                  </a:moveTo>
                  <a:cubicBezTo>
                    <a:pt x="3794" y="619"/>
                    <a:pt x="3897" y="633"/>
                    <a:pt x="4004" y="665"/>
                  </a:cubicBezTo>
                  <a:cubicBezTo>
                    <a:pt x="4267" y="753"/>
                    <a:pt x="4443" y="916"/>
                    <a:pt x="4556" y="1080"/>
                  </a:cubicBezTo>
                  <a:cubicBezTo>
                    <a:pt x="4568" y="1192"/>
                    <a:pt x="4581" y="1293"/>
                    <a:pt x="4593" y="1381"/>
                  </a:cubicBezTo>
                  <a:cubicBezTo>
                    <a:pt x="4440" y="1326"/>
                    <a:pt x="4267" y="1290"/>
                    <a:pt x="4084" y="1290"/>
                  </a:cubicBezTo>
                  <a:cubicBezTo>
                    <a:pt x="4057" y="1290"/>
                    <a:pt x="4031" y="1291"/>
                    <a:pt x="4004" y="1293"/>
                  </a:cubicBezTo>
                  <a:cubicBezTo>
                    <a:pt x="3715" y="1306"/>
                    <a:pt x="3427" y="1406"/>
                    <a:pt x="3188" y="1569"/>
                  </a:cubicBezTo>
                  <a:cubicBezTo>
                    <a:pt x="2987" y="1343"/>
                    <a:pt x="2899" y="1080"/>
                    <a:pt x="2874" y="954"/>
                  </a:cubicBezTo>
                  <a:cubicBezTo>
                    <a:pt x="2995" y="843"/>
                    <a:pt x="3302" y="619"/>
                    <a:pt x="3697" y="619"/>
                  </a:cubicBezTo>
                  <a:close/>
                  <a:moveTo>
                    <a:pt x="5045" y="289"/>
                  </a:moveTo>
                  <a:cubicBezTo>
                    <a:pt x="5108" y="289"/>
                    <a:pt x="5170" y="314"/>
                    <a:pt x="5209" y="364"/>
                  </a:cubicBezTo>
                  <a:cubicBezTo>
                    <a:pt x="5246" y="414"/>
                    <a:pt x="5271" y="464"/>
                    <a:pt x="5259" y="528"/>
                  </a:cubicBezTo>
                  <a:cubicBezTo>
                    <a:pt x="5234" y="854"/>
                    <a:pt x="5209" y="1242"/>
                    <a:pt x="5209" y="1544"/>
                  </a:cubicBezTo>
                  <a:cubicBezTo>
                    <a:pt x="5145" y="1594"/>
                    <a:pt x="5095" y="1644"/>
                    <a:pt x="5045" y="1694"/>
                  </a:cubicBezTo>
                  <a:cubicBezTo>
                    <a:pt x="5008" y="1657"/>
                    <a:pt x="4970" y="1619"/>
                    <a:pt x="4919" y="1582"/>
                  </a:cubicBezTo>
                  <a:cubicBezTo>
                    <a:pt x="4882" y="1318"/>
                    <a:pt x="4819" y="904"/>
                    <a:pt x="4832" y="515"/>
                  </a:cubicBezTo>
                  <a:cubicBezTo>
                    <a:pt x="4832" y="389"/>
                    <a:pt x="4932" y="289"/>
                    <a:pt x="5045" y="289"/>
                  </a:cubicBezTo>
                  <a:close/>
                  <a:moveTo>
                    <a:pt x="1795" y="5409"/>
                  </a:moveTo>
                  <a:lnTo>
                    <a:pt x="1795" y="7542"/>
                  </a:lnTo>
                  <a:lnTo>
                    <a:pt x="1155" y="7542"/>
                  </a:lnTo>
                  <a:cubicBezTo>
                    <a:pt x="1117" y="7542"/>
                    <a:pt x="1079" y="7517"/>
                    <a:pt x="1067" y="7492"/>
                  </a:cubicBezTo>
                  <a:cubicBezTo>
                    <a:pt x="1042" y="7467"/>
                    <a:pt x="1029" y="7430"/>
                    <a:pt x="1029" y="7392"/>
                  </a:cubicBezTo>
                  <a:lnTo>
                    <a:pt x="1029" y="5509"/>
                  </a:lnTo>
                  <a:cubicBezTo>
                    <a:pt x="1029" y="5447"/>
                    <a:pt x="1092" y="5409"/>
                    <a:pt x="1155" y="5409"/>
                  </a:cubicBezTo>
                  <a:close/>
                  <a:moveTo>
                    <a:pt x="8007" y="5409"/>
                  </a:moveTo>
                  <a:lnTo>
                    <a:pt x="8007" y="7542"/>
                  </a:lnTo>
                  <a:lnTo>
                    <a:pt x="2083" y="7542"/>
                  </a:lnTo>
                  <a:lnTo>
                    <a:pt x="2083" y="5409"/>
                  </a:lnTo>
                  <a:close/>
                  <a:moveTo>
                    <a:pt x="8948" y="5409"/>
                  </a:moveTo>
                  <a:cubicBezTo>
                    <a:pt x="8973" y="5409"/>
                    <a:pt x="9011" y="5422"/>
                    <a:pt x="9036" y="5447"/>
                  </a:cubicBezTo>
                  <a:cubicBezTo>
                    <a:pt x="9049" y="5472"/>
                    <a:pt x="9061" y="5497"/>
                    <a:pt x="9061" y="5534"/>
                  </a:cubicBezTo>
                  <a:lnTo>
                    <a:pt x="9061" y="7417"/>
                  </a:lnTo>
                  <a:cubicBezTo>
                    <a:pt x="9061" y="7442"/>
                    <a:pt x="9049" y="7480"/>
                    <a:pt x="9024" y="7505"/>
                  </a:cubicBezTo>
                  <a:cubicBezTo>
                    <a:pt x="8999" y="7530"/>
                    <a:pt x="8973" y="7542"/>
                    <a:pt x="8935" y="7542"/>
                  </a:cubicBezTo>
                  <a:lnTo>
                    <a:pt x="8296" y="7542"/>
                  </a:lnTo>
                  <a:lnTo>
                    <a:pt x="8296" y="5409"/>
                  </a:lnTo>
                  <a:close/>
                  <a:moveTo>
                    <a:pt x="1029" y="7831"/>
                  </a:moveTo>
                  <a:lnTo>
                    <a:pt x="1029" y="9299"/>
                  </a:lnTo>
                  <a:lnTo>
                    <a:pt x="415" y="9299"/>
                  </a:lnTo>
                  <a:cubicBezTo>
                    <a:pt x="390" y="9299"/>
                    <a:pt x="351" y="9287"/>
                    <a:pt x="326" y="9262"/>
                  </a:cubicBezTo>
                  <a:cubicBezTo>
                    <a:pt x="314" y="9249"/>
                    <a:pt x="301" y="9212"/>
                    <a:pt x="301" y="9174"/>
                  </a:cubicBezTo>
                  <a:lnTo>
                    <a:pt x="301" y="7932"/>
                  </a:lnTo>
                  <a:cubicBezTo>
                    <a:pt x="301" y="7907"/>
                    <a:pt x="301" y="7882"/>
                    <a:pt x="326" y="7869"/>
                  </a:cubicBezTo>
                  <a:cubicBezTo>
                    <a:pt x="351" y="7843"/>
                    <a:pt x="390" y="7831"/>
                    <a:pt x="427" y="7831"/>
                  </a:cubicBezTo>
                  <a:close/>
                  <a:moveTo>
                    <a:pt x="2309" y="7831"/>
                  </a:moveTo>
                  <a:lnTo>
                    <a:pt x="2309" y="9299"/>
                  </a:lnTo>
                  <a:lnTo>
                    <a:pt x="1318" y="9299"/>
                  </a:lnTo>
                  <a:lnTo>
                    <a:pt x="1318" y="7831"/>
                  </a:lnTo>
                  <a:close/>
                  <a:moveTo>
                    <a:pt x="8773" y="7831"/>
                  </a:moveTo>
                  <a:lnTo>
                    <a:pt x="8773" y="9299"/>
                  </a:lnTo>
                  <a:lnTo>
                    <a:pt x="7217" y="9299"/>
                  </a:lnTo>
                  <a:lnTo>
                    <a:pt x="7217" y="7831"/>
                  </a:lnTo>
                  <a:close/>
                  <a:moveTo>
                    <a:pt x="9676" y="7831"/>
                  </a:moveTo>
                  <a:cubicBezTo>
                    <a:pt x="9701" y="7831"/>
                    <a:pt x="9738" y="7843"/>
                    <a:pt x="9752" y="7869"/>
                  </a:cubicBezTo>
                  <a:cubicBezTo>
                    <a:pt x="9777" y="7894"/>
                    <a:pt x="9789" y="7919"/>
                    <a:pt x="9789" y="7957"/>
                  </a:cubicBezTo>
                  <a:lnTo>
                    <a:pt x="9789" y="9199"/>
                  </a:lnTo>
                  <a:cubicBezTo>
                    <a:pt x="9789" y="9274"/>
                    <a:pt x="9726" y="9299"/>
                    <a:pt x="9663" y="9299"/>
                  </a:cubicBezTo>
                  <a:lnTo>
                    <a:pt x="9074" y="9299"/>
                  </a:lnTo>
                  <a:lnTo>
                    <a:pt x="9074" y="7831"/>
                  </a:lnTo>
                  <a:close/>
                  <a:moveTo>
                    <a:pt x="5045" y="1"/>
                  </a:moveTo>
                  <a:cubicBezTo>
                    <a:pt x="4769" y="1"/>
                    <a:pt x="4543" y="226"/>
                    <a:pt x="4531" y="502"/>
                  </a:cubicBezTo>
                  <a:lnTo>
                    <a:pt x="4531" y="628"/>
                  </a:lnTo>
                  <a:cubicBezTo>
                    <a:pt x="4417" y="528"/>
                    <a:pt x="4280" y="439"/>
                    <a:pt x="4104" y="389"/>
                  </a:cubicBezTo>
                  <a:lnTo>
                    <a:pt x="4091" y="389"/>
                  </a:lnTo>
                  <a:cubicBezTo>
                    <a:pt x="3950" y="345"/>
                    <a:pt x="3815" y="327"/>
                    <a:pt x="3688" y="327"/>
                  </a:cubicBezTo>
                  <a:cubicBezTo>
                    <a:pt x="3160" y="327"/>
                    <a:pt x="2770" y="644"/>
                    <a:pt x="2648" y="766"/>
                  </a:cubicBezTo>
                  <a:cubicBezTo>
                    <a:pt x="2585" y="816"/>
                    <a:pt x="2560" y="904"/>
                    <a:pt x="2573" y="979"/>
                  </a:cubicBezTo>
                  <a:cubicBezTo>
                    <a:pt x="2610" y="1117"/>
                    <a:pt x="2699" y="1456"/>
                    <a:pt x="2962" y="1757"/>
                  </a:cubicBezTo>
                  <a:cubicBezTo>
                    <a:pt x="2849" y="1858"/>
                    <a:pt x="2761" y="1983"/>
                    <a:pt x="2686" y="2121"/>
                  </a:cubicBezTo>
                  <a:cubicBezTo>
                    <a:pt x="2473" y="2536"/>
                    <a:pt x="2410" y="3024"/>
                    <a:pt x="2535" y="3552"/>
                  </a:cubicBezTo>
                  <a:cubicBezTo>
                    <a:pt x="2623" y="3966"/>
                    <a:pt x="2824" y="4405"/>
                    <a:pt x="3125" y="4845"/>
                  </a:cubicBezTo>
                  <a:cubicBezTo>
                    <a:pt x="3176" y="4907"/>
                    <a:pt x="3251" y="5007"/>
                    <a:pt x="3338" y="5121"/>
                  </a:cubicBezTo>
                  <a:lnTo>
                    <a:pt x="1155" y="5121"/>
                  </a:lnTo>
                  <a:cubicBezTo>
                    <a:pt x="1042" y="5121"/>
                    <a:pt x="942" y="5158"/>
                    <a:pt x="866" y="5221"/>
                  </a:cubicBezTo>
                  <a:cubicBezTo>
                    <a:pt x="778" y="5296"/>
                    <a:pt x="741" y="5397"/>
                    <a:pt x="741" y="5509"/>
                  </a:cubicBezTo>
                  <a:lnTo>
                    <a:pt x="728" y="7392"/>
                  </a:lnTo>
                  <a:cubicBezTo>
                    <a:pt x="728" y="7442"/>
                    <a:pt x="741" y="7492"/>
                    <a:pt x="766" y="7542"/>
                  </a:cubicBezTo>
                  <a:lnTo>
                    <a:pt x="427" y="7542"/>
                  </a:lnTo>
                  <a:cubicBezTo>
                    <a:pt x="314" y="7542"/>
                    <a:pt x="214" y="7580"/>
                    <a:pt x="139" y="7643"/>
                  </a:cubicBezTo>
                  <a:cubicBezTo>
                    <a:pt x="50" y="7718"/>
                    <a:pt x="0" y="7818"/>
                    <a:pt x="0" y="7932"/>
                  </a:cubicBezTo>
                  <a:lnTo>
                    <a:pt x="0" y="9174"/>
                  </a:lnTo>
                  <a:cubicBezTo>
                    <a:pt x="0" y="9287"/>
                    <a:pt x="50" y="9400"/>
                    <a:pt x="126" y="9475"/>
                  </a:cubicBezTo>
                  <a:cubicBezTo>
                    <a:pt x="201" y="9550"/>
                    <a:pt x="301" y="9600"/>
                    <a:pt x="415" y="9600"/>
                  </a:cubicBezTo>
                  <a:lnTo>
                    <a:pt x="2962" y="9600"/>
                  </a:lnTo>
                  <a:cubicBezTo>
                    <a:pt x="3037" y="9600"/>
                    <a:pt x="3100" y="9525"/>
                    <a:pt x="3100" y="9450"/>
                  </a:cubicBezTo>
                  <a:cubicBezTo>
                    <a:pt x="3100" y="9375"/>
                    <a:pt x="3037" y="9299"/>
                    <a:pt x="2962" y="9299"/>
                  </a:cubicBezTo>
                  <a:lnTo>
                    <a:pt x="2610" y="9299"/>
                  </a:lnTo>
                  <a:lnTo>
                    <a:pt x="2610" y="7831"/>
                  </a:lnTo>
                  <a:lnTo>
                    <a:pt x="6915" y="7831"/>
                  </a:lnTo>
                  <a:lnTo>
                    <a:pt x="6915" y="9299"/>
                  </a:lnTo>
                  <a:lnTo>
                    <a:pt x="3639" y="9299"/>
                  </a:lnTo>
                  <a:cubicBezTo>
                    <a:pt x="3564" y="9299"/>
                    <a:pt x="3502" y="9375"/>
                    <a:pt x="3502" y="9450"/>
                  </a:cubicBezTo>
                  <a:cubicBezTo>
                    <a:pt x="3502" y="9525"/>
                    <a:pt x="3564" y="9600"/>
                    <a:pt x="3639" y="9600"/>
                  </a:cubicBezTo>
                  <a:lnTo>
                    <a:pt x="9663" y="9600"/>
                  </a:lnTo>
                  <a:cubicBezTo>
                    <a:pt x="9902" y="9600"/>
                    <a:pt x="10090" y="9425"/>
                    <a:pt x="10090" y="9199"/>
                  </a:cubicBezTo>
                  <a:lnTo>
                    <a:pt x="10090" y="7957"/>
                  </a:lnTo>
                  <a:cubicBezTo>
                    <a:pt x="10090" y="7731"/>
                    <a:pt x="9902" y="7542"/>
                    <a:pt x="9676" y="7542"/>
                  </a:cubicBezTo>
                  <a:lnTo>
                    <a:pt x="9337" y="7542"/>
                  </a:lnTo>
                  <a:cubicBezTo>
                    <a:pt x="9350" y="7505"/>
                    <a:pt x="9362" y="7455"/>
                    <a:pt x="9362" y="7417"/>
                  </a:cubicBezTo>
                  <a:lnTo>
                    <a:pt x="9362" y="5534"/>
                  </a:lnTo>
                  <a:cubicBezTo>
                    <a:pt x="9362" y="5422"/>
                    <a:pt x="9312" y="5322"/>
                    <a:pt x="9236" y="5233"/>
                  </a:cubicBezTo>
                  <a:cubicBezTo>
                    <a:pt x="9161" y="5158"/>
                    <a:pt x="9061" y="5121"/>
                    <a:pt x="8948" y="5121"/>
                  </a:cubicBezTo>
                  <a:lnTo>
                    <a:pt x="6752" y="5121"/>
                  </a:lnTo>
                  <a:cubicBezTo>
                    <a:pt x="6852" y="5007"/>
                    <a:pt x="6927" y="4907"/>
                    <a:pt x="6966" y="4845"/>
                  </a:cubicBezTo>
                  <a:cubicBezTo>
                    <a:pt x="7267" y="4405"/>
                    <a:pt x="7468" y="3966"/>
                    <a:pt x="7555" y="3552"/>
                  </a:cubicBezTo>
                  <a:cubicBezTo>
                    <a:pt x="7680" y="3024"/>
                    <a:pt x="7630" y="2536"/>
                    <a:pt x="7404" y="2121"/>
                  </a:cubicBezTo>
                  <a:cubicBezTo>
                    <a:pt x="7379" y="2069"/>
                    <a:pt x="7329" y="2041"/>
                    <a:pt x="7276" y="2041"/>
                  </a:cubicBezTo>
                  <a:cubicBezTo>
                    <a:pt x="7252" y="2041"/>
                    <a:pt x="7227" y="2047"/>
                    <a:pt x="7203" y="2059"/>
                  </a:cubicBezTo>
                  <a:cubicBezTo>
                    <a:pt x="7128" y="2096"/>
                    <a:pt x="7103" y="2184"/>
                    <a:pt x="7141" y="2259"/>
                  </a:cubicBezTo>
                  <a:cubicBezTo>
                    <a:pt x="7329" y="2611"/>
                    <a:pt x="7379" y="3024"/>
                    <a:pt x="7267" y="3476"/>
                  </a:cubicBezTo>
                  <a:cubicBezTo>
                    <a:pt x="7191" y="3866"/>
                    <a:pt x="7003" y="4267"/>
                    <a:pt x="6727" y="4669"/>
                  </a:cubicBezTo>
                  <a:cubicBezTo>
                    <a:pt x="6589" y="4870"/>
                    <a:pt x="6464" y="5007"/>
                    <a:pt x="6338" y="5121"/>
                  </a:cubicBezTo>
                  <a:lnTo>
                    <a:pt x="3753" y="5121"/>
                  </a:lnTo>
                  <a:cubicBezTo>
                    <a:pt x="3627" y="5007"/>
                    <a:pt x="3502" y="4870"/>
                    <a:pt x="3376" y="4669"/>
                  </a:cubicBezTo>
                  <a:cubicBezTo>
                    <a:pt x="3087" y="4267"/>
                    <a:pt x="2912" y="3866"/>
                    <a:pt x="2824" y="3476"/>
                  </a:cubicBezTo>
                  <a:cubicBezTo>
                    <a:pt x="2724" y="3024"/>
                    <a:pt x="2761" y="2611"/>
                    <a:pt x="2950" y="2259"/>
                  </a:cubicBezTo>
                  <a:cubicBezTo>
                    <a:pt x="3150" y="1870"/>
                    <a:pt x="3564" y="1619"/>
                    <a:pt x="4016" y="1594"/>
                  </a:cubicBezTo>
                  <a:cubicBezTo>
                    <a:pt x="4037" y="1593"/>
                    <a:pt x="4060" y="1592"/>
                    <a:pt x="4085" y="1592"/>
                  </a:cubicBezTo>
                  <a:cubicBezTo>
                    <a:pt x="4319" y="1592"/>
                    <a:pt x="4681" y="1656"/>
                    <a:pt x="4919" y="2008"/>
                  </a:cubicBezTo>
                  <a:cubicBezTo>
                    <a:pt x="4958" y="2059"/>
                    <a:pt x="4995" y="2084"/>
                    <a:pt x="5045" y="2084"/>
                  </a:cubicBezTo>
                  <a:cubicBezTo>
                    <a:pt x="5095" y="2084"/>
                    <a:pt x="5145" y="2059"/>
                    <a:pt x="5170" y="2008"/>
                  </a:cubicBezTo>
                  <a:cubicBezTo>
                    <a:pt x="5373" y="1715"/>
                    <a:pt x="5685" y="1589"/>
                    <a:pt x="6006" y="1589"/>
                  </a:cubicBezTo>
                  <a:cubicBezTo>
                    <a:pt x="6261" y="1589"/>
                    <a:pt x="6523" y="1668"/>
                    <a:pt x="6740" y="1808"/>
                  </a:cubicBezTo>
                  <a:cubicBezTo>
                    <a:pt x="6762" y="1826"/>
                    <a:pt x="6790" y="1834"/>
                    <a:pt x="6818" y="1834"/>
                  </a:cubicBezTo>
                  <a:cubicBezTo>
                    <a:pt x="6867" y="1834"/>
                    <a:pt x="6916" y="1810"/>
                    <a:pt x="6940" y="1769"/>
                  </a:cubicBezTo>
                  <a:cubicBezTo>
                    <a:pt x="6991" y="1707"/>
                    <a:pt x="6966" y="1607"/>
                    <a:pt x="6902" y="1569"/>
                  </a:cubicBezTo>
                  <a:cubicBezTo>
                    <a:pt x="6642" y="1390"/>
                    <a:pt x="6323" y="1290"/>
                    <a:pt x="6009" y="1290"/>
                  </a:cubicBezTo>
                  <a:cubicBezTo>
                    <a:pt x="5838" y="1290"/>
                    <a:pt x="5669" y="1319"/>
                    <a:pt x="5510" y="1381"/>
                  </a:cubicBezTo>
                  <a:cubicBezTo>
                    <a:pt x="5510" y="1155"/>
                    <a:pt x="5535" y="879"/>
                    <a:pt x="5560" y="553"/>
                  </a:cubicBezTo>
                  <a:cubicBezTo>
                    <a:pt x="5572" y="414"/>
                    <a:pt x="5522" y="264"/>
                    <a:pt x="5421" y="163"/>
                  </a:cubicBezTo>
                  <a:cubicBezTo>
                    <a:pt x="5321" y="63"/>
                    <a:pt x="5196" y="1"/>
                    <a:pt x="5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9"/>
            <p:cNvSpPr/>
            <p:nvPr/>
          </p:nvSpPr>
          <p:spPr>
            <a:xfrm>
              <a:off x="4258364" y="3573185"/>
              <a:ext cx="37362" cy="54026"/>
            </a:xfrm>
            <a:custGeom>
              <a:rect b="b" l="l" r="r" t="t"/>
              <a:pathLst>
                <a:path extrusionOk="0" h="1219" w="843">
                  <a:moveTo>
                    <a:pt x="152" y="1"/>
                  </a:moveTo>
                  <a:cubicBezTo>
                    <a:pt x="76" y="1"/>
                    <a:pt x="1" y="76"/>
                    <a:pt x="1" y="151"/>
                  </a:cubicBezTo>
                  <a:lnTo>
                    <a:pt x="1" y="1068"/>
                  </a:lnTo>
                  <a:cubicBezTo>
                    <a:pt x="1" y="1155"/>
                    <a:pt x="76" y="1218"/>
                    <a:pt x="152" y="1218"/>
                  </a:cubicBezTo>
                  <a:cubicBezTo>
                    <a:pt x="240" y="1218"/>
                    <a:pt x="302" y="1155"/>
                    <a:pt x="302" y="1068"/>
                  </a:cubicBezTo>
                  <a:lnTo>
                    <a:pt x="302" y="917"/>
                  </a:lnTo>
                  <a:lnTo>
                    <a:pt x="578" y="1180"/>
                  </a:lnTo>
                  <a:cubicBezTo>
                    <a:pt x="603" y="1205"/>
                    <a:pt x="642" y="1218"/>
                    <a:pt x="679" y="1218"/>
                  </a:cubicBezTo>
                  <a:cubicBezTo>
                    <a:pt x="717" y="1218"/>
                    <a:pt x="754" y="1205"/>
                    <a:pt x="792" y="1180"/>
                  </a:cubicBezTo>
                  <a:cubicBezTo>
                    <a:pt x="842" y="1118"/>
                    <a:pt x="842" y="1018"/>
                    <a:pt x="779" y="967"/>
                  </a:cubicBezTo>
                  <a:lnTo>
                    <a:pt x="403" y="591"/>
                  </a:lnTo>
                  <a:lnTo>
                    <a:pt x="754" y="277"/>
                  </a:lnTo>
                  <a:cubicBezTo>
                    <a:pt x="804" y="215"/>
                    <a:pt x="817" y="126"/>
                    <a:pt x="754" y="64"/>
                  </a:cubicBezTo>
                  <a:cubicBezTo>
                    <a:pt x="727" y="30"/>
                    <a:pt x="687" y="15"/>
                    <a:pt x="647" y="15"/>
                  </a:cubicBezTo>
                  <a:cubicBezTo>
                    <a:pt x="612" y="15"/>
                    <a:pt x="577" y="27"/>
                    <a:pt x="553" y="51"/>
                  </a:cubicBezTo>
                  <a:lnTo>
                    <a:pt x="302" y="290"/>
                  </a:lnTo>
                  <a:lnTo>
                    <a:pt x="302" y="151"/>
                  </a:lnTo>
                  <a:cubicBezTo>
                    <a:pt x="302" y="76"/>
                    <a:pt x="24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9"/>
            <p:cNvSpPr/>
            <p:nvPr/>
          </p:nvSpPr>
          <p:spPr>
            <a:xfrm>
              <a:off x="4063708" y="3573185"/>
              <a:ext cx="38470" cy="54026"/>
            </a:xfrm>
            <a:custGeom>
              <a:rect b="b" l="l" r="r" t="t"/>
              <a:pathLst>
                <a:path extrusionOk="0" h="1219" w="868">
                  <a:moveTo>
                    <a:pt x="415" y="302"/>
                  </a:moveTo>
                  <a:cubicBezTo>
                    <a:pt x="452" y="302"/>
                    <a:pt x="491" y="327"/>
                    <a:pt x="491" y="365"/>
                  </a:cubicBezTo>
                  <a:cubicBezTo>
                    <a:pt x="491" y="402"/>
                    <a:pt x="452" y="427"/>
                    <a:pt x="415" y="427"/>
                  </a:cubicBezTo>
                  <a:lnTo>
                    <a:pt x="302" y="427"/>
                  </a:lnTo>
                  <a:lnTo>
                    <a:pt x="302" y="302"/>
                  </a:lnTo>
                  <a:close/>
                  <a:moveTo>
                    <a:pt x="465" y="729"/>
                  </a:moveTo>
                  <a:cubicBezTo>
                    <a:pt x="528" y="729"/>
                    <a:pt x="566" y="767"/>
                    <a:pt x="566" y="829"/>
                  </a:cubicBezTo>
                  <a:cubicBezTo>
                    <a:pt x="566" y="879"/>
                    <a:pt x="528" y="929"/>
                    <a:pt x="465" y="929"/>
                  </a:cubicBezTo>
                  <a:lnTo>
                    <a:pt x="302" y="929"/>
                  </a:lnTo>
                  <a:lnTo>
                    <a:pt x="302" y="729"/>
                  </a:lnTo>
                  <a:close/>
                  <a:moveTo>
                    <a:pt x="151" y="1"/>
                  </a:moveTo>
                  <a:cubicBezTo>
                    <a:pt x="76" y="1"/>
                    <a:pt x="1" y="76"/>
                    <a:pt x="1" y="151"/>
                  </a:cubicBezTo>
                  <a:lnTo>
                    <a:pt x="1" y="1068"/>
                  </a:lnTo>
                  <a:cubicBezTo>
                    <a:pt x="1" y="1118"/>
                    <a:pt x="26" y="1155"/>
                    <a:pt x="51" y="1180"/>
                  </a:cubicBezTo>
                  <a:cubicBezTo>
                    <a:pt x="76" y="1205"/>
                    <a:pt x="114" y="1218"/>
                    <a:pt x="151" y="1218"/>
                  </a:cubicBezTo>
                  <a:lnTo>
                    <a:pt x="465" y="1218"/>
                  </a:lnTo>
                  <a:cubicBezTo>
                    <a:pt x="678" y="1218"/>
                    <a:pt x="867" y="1043"/>
                    <a:pt x="867" y="829"/>
                  </a:cubicBezTo>
                  <a:cubicBezTo>
                    <a:pt x="867" y="716"/>
                    <a:pt x="817" y="603"/>
                    <a:pt x="742" y="541"/>
                  </a:cubicBezTo>
                  <a:cubicBezTo>
                    <a:pt x="767" y="491"/>
                    <a:pt x="779" y="427"/>
                    <a:pt x="779" y="365"/>
                  </a:cubicBezTo>
                  <a:cubicBezTo>
                    <a:pt x="779" y="164"/>
                    <a:pt x="616" y="1"/>
                    <a:pt x="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9"/>
            <p:cNvSpPr/>
            <p:nvPr/>
          </p:nvSpPr>
          <p:spPr>
            <a:xfrm>
              <a:off x="4184969" y="3573185"/>
              <a:ext cx="54026" cy="54026"/>
            </a:xfrm>
            <a:custGeom>
              <a:rect b="b" l="l" r="r" t="t"/>
              <a:pathLst>
                <a:path extrusionOk="0" h="1219" w="1219">
                  <a:moveTo>
                    <a:pt x="616" y="302"/>
                  </a:moveTo>
                  <a:cubicBezTo>
                    <a:pt x="792" y="302"/>
                    <a:pt x="929" y="440"/>
                    <a:pt x="929" y="616"/>
                  </a:cubicBezTo>
                  <a:cubicBezTo>
                    <a:pt x="929" y="779"/>
                    <a:pt x="792" y="929"/>
                    <a:pt x="616" y="929"/>
                  </a:cubicBezTo>
                  <a:cubicBezTo>
                    <a:pt x="440" y="929"/>
                    <a:pt x="302" y="779"/>
                    <a:pt x="302" y="616"/>
                  </a:cubicBezTo>
                  <a:cubicBezTo>
                    <a:pt x="302" y="440"/>
                    <a:pt x="440" y="302"/>
                    <a:pt x="616" y="302"/>
                  </a:cubicBezTo>
                  <a:close/>
                  <a:moveTo>
                    <a:pt x="616" y="1"/>
                  </a:moveTo>
                  <a:cubicBezTo>
                    <a:pt x="277" y="1"/>
                    <a:pt x="0" y="277"/>
                    <a:pt x="0" y="616"/>
                  </a:cubicBezTo>
                  <a:cubicBezTo>
                    <a:pt x="0" y="942"/>
                    <a:pt x="277" y="1218"/>
                    <a:pt x="616" y="1218"/>
                  </a:cubicBezTo>
                  <a:cubicBezTo>
                    <a:pt x="942" y="1218"/>
                    <a:pt x="1218" y="942"/>
                    <a:pt x="1218" y="616"/>
                  </a:cubicBezTo>
                  <a:cubicBezTo>
                    <a:pt x="1218" y="277"/>
                    <a:pt x="942" y="1"/>
                    <a:pt x="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9"/>
            <p:cNvSpPr/>
            <p:nvPr/>
          </p:nvSpPr>
          <p:spPr>
            <a:xfrm>
              <a:off x="4116006" y="3573185"/>
              <a:ext cx="54026" cy="54026"/>
            </a:xfrm>
            <a:custGeom>
              <a:rect b="b" l="l" r="r" t="t"/>
              <a:pathLst>
                <a:path extrusionOk="0" h="1219" w="1219">
                  <a:moveTo>
                    <a:pt x="603" y="302"/>
                  </a:moveTo>
                  <a:cubicBezTo>
                    <a:pt x="778" y="302"/>
                    <a:pt x="917" y="440"/>
                    <a:pt x="917" y="616"/>
                  </a:cubicBezTo>
                  <a:cubicBezTo>
                    <a:pt x="917" y="779"/>
                    <a:pt x="778" y="929"/>
                    <a:pt x="603" y="929"/>
                  </a:cubicBezTo>
                  <a:cubicBezTo>
                    <a:pt x="440" y="929"/>
                    <a:pt x="301" y="779"/>
                    <a:pt x="301" y="616"/>
                  </a:cubicBezTo>
                  <a:cubicBezTo>
                    <a:pt x="301" y="440"/>
                    <a:pt x="440" y="302"/>
                    <a:pt x="603" y="302"/>
                  </a:cubicBezTo>
                  <a:close/>
                  <a:moveTo>
                    <a:pt x="603" y="1"/>
                  </a:moveTo>
                  <a:cubicBezTo>
                    <a:pt x="276" y="1"/>
                    <a:pt x="0" y="277"/>
                    <a:pt x="0" y="616"/>
                  </a:cubicBezTo>
                  <a:cubicBezTo>
                    <a:pt x="0" y="942"/>
                    <a:pt x="276" y="1218"/>
                    <a:pt x="603" y="1218"/>
                  </a:cubicBezTo>
                  <a:cubicBezTo>
                    <a:pt x="942" y="1218"/>
                    <a:pt x="1218" y="942"/>
                    <a:pt x="1218" y="616"/>
                  </a:cubicBezTo>
                  <a:cubicBezTo>
                    <a:pt x="1218" y="277"/>
                    <a:pt x="942"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79"/>
          <p:cNvGrpSpPr/>
          <p:nvPr/>
        </p:nvGrpSpPr>
        <p:grpSpPr>
          <a:xfrm>
            <a:off x="4740488" y="3302874"/>
            <a:ext cx="296545" cy="446746"/>
            <a:chOff x="4595422" y="3302874"/>
            <a:chExt cx="296545" cy="446746"/>
          </a:xfrm>
        </p:grpSpPr>
        <p:sp>
          <p:nvSpPr>
            <p:cNvPr id="3065" name="Google Shape;3065;p79"/>
            <p:cNvSpPr/>
            <p:nvPr/>
          </p:nvSpPr>
          <p:spPr>
            <a:xfrm>
              <a:off x="4595422" y="3302874"/>
              <a:ext cx="296545" cy="446746"/>
            </a:xfrm>
            <a:custGeom>
              <a:rect b="b" l="l" r="r" t="t"/>
              <a:pathLst>
                <a:path extrusionOk="0" h="10080" w="6691">
                  <a:moveTo>
                    <a:pt x="1922" y="6364"/>
                  </a:moveTo>
                  <a:cubicBezTo>
                    <a:pt x="2122" y="6451"/>
                    <a:pt x="2323" y="6526"/>
                    <a:pt x="2536" y="6577"/>
                  </a:cubicBezTo>
                  <a:lnTo>
                    <a:pt x="2536" y="7480"/>
                  </a:lnTo>
                  <a:cubicBezTo>
                    <a:pt x="2536" y="7555"/>
                    <a:pt x="2611" y="7631"/>
                    <a:pt x="2687" y="7631"/>
                  </a:cubicBezTo>
                  <a:cubicBezTo>
                    <a:pt x="2775" y="7631"/>
                    <a:pt x="2837" y="7555"/>
                    <a:pt x="2837" y="7480"/>
                  </a:cubicBezTo>
                  <a:lnTo>
                    <a:pt x="2837" y="6640"/>
                  </a:lnTo>
                  <a:cubicBezTo>
                    <a:pt x="3001" y="6665"/>
                    <a:pt x="3177" y="6677"/>
                    <a:pt x="3352" y="6677"/>
                  </a:cubicBezTo>
                  <a:cubicBezTo>
                    <a:pt x="3528" y="6677"/>
                    <a:pt x="3691" y="6665"/>
                    <a:pt x="3866" y="6640"/>
                  </a:cubicBezTo>
                  <a:lnTo>
                    <a:pt x="3866" y="9463"/>
                  </a:lnTo>
                  <a:lnTo>
                    <a:pt x="3402" y="9287"/>
                  </a:lnTo>
                  <a:cubicBezTo>
                    <a:pt x="3389" y="9287"/>
                    <a:pt x="3389" y="9275"/>
                    <a:pt x="3377" y="9275"/>
                  </a:cubicBezTo>
                  <a:lnTo>
                    <a:pt x="3314" y="9275"/>
                  </a:lnTo>
                  <a:lnTo>
                    <a:pt x="3302" y="9287"/>
                  </a:lnTo>
                  <a:lnTo>
                    <a:pt x="2837" y="9463"/>
                  </a:lnTo>
                  <a:lnTo>
                    <a:pt x="2837" y="8158"/>
                  </a:lnTo>
                  <a:cubicBezTo>
                    <a:pt x="2837" y="8070"/>
                    <a:pt x="2775" y="8007"/>
                    <a:pt x="2687" y="8007"/>
                  </a:cubicBezTo>
                  <a:cubicBezTo>
                    <a:pt x="2611" y="8007"/>
                    <a:pt x="2536" y="8070"/>
                    <a:pt x="2536" y="8158"/>
                  </a:cubicBezTo>
                  <a:lnTo>
                    <a:pt x="2536" y="9576"/>
                  </a:lnTo>
                  <a:lnTo>
                    <a:pt x="2022" y="9777"/>
                  </a:lnTo>
                  <a:cubicBezTo>
                    <a:pt x="2009" y="9781"/>
                    <a:pt x="1998" y="9783"/>
                    <a:pt x="1988" y="9783"/>
                  </a:cubicBezTo>
                  <a:cubicBezTo>
                    <a:pt x="1969" y="9783"/>
                    <a:pt x="1955" y="9777"/>
                    <a:pt x="1947" y="9777"/>
                  </a:cubicBezTo>
                  <a:cubicBezTo>
                    <a:pt x="1934" y="9764"/>
                    <a:pt x="1922" y="9739"/>
                    <a:pt x="1922" y="9714"/>
                  </a:cubicBezTo>
                  <a:lnTo>
                    <a:pt x="1922" y="6364"/>
                  </a:lnTo>
                  <a:close/>
                  <a:moveTo>
                    <a:pt x="4783" y="6364"/>
                  </a:moveTo>
                  <a:lnTo>
                    <a:pt x="4783" y="9714"/>
                  </a:lnTo>
                  <a:cubicBezTo>
                    <a:pt x="4783" y="9739"/>
                    <a:pt x="4758" y="9764"/>
                    <a:pt x="4745" y="9777"/>
                  </a:cubicBezTo>
                  <a:cubicBezTo>
                    <a:pt x="4737" y="9777"/>
                    <a:pt x="4723" y="9783"/>
                    <a:pt x="4707" y="9783"/>
                  </a:cubicBezTo>
                  <a:cubicBezTo>
                    <a:pt x="4699" y="9783"/>
                    <a:pt x="4691" y="9781"/>
                    <a:pt x="4682" y="9777"/>
                  </a:cubicBezTo>
                  <a:lnTo>
                    <a:pt x="4155" y="9576"/>
                  </a:lnTo>
                  <a:lnTo>
                    <a:pt x="4155" y="6577"/>
                  </a:lnTo>
                  <a:cubicBezTo>
                    <a:pt x="4368" y="6526"/>
                    <a:pt x="4582" y="6451"/>
                    <a:pt x="4783" y="6364"/>
                  </a:cubicBezTo>
                  <a:close/>
                  <a:moveTo>
                    <a:pt x="3352" y="1"/>
                  </a:moveTo>
                  <a:cubicBezTo>
                    <a:pt x="1507" y="1"/>
                    <a:pt x="1" y="1494"/>
                    <a:pt x="1" y="3339"/>
                  </a:cubicBezTo>
                  <a:cubicBezTo>
                    <a:pt x="1" y="4544"/>
                    <a:pt x="654" y="5611"/>
                    <a:pt x="1620" y="6200"/>
                  </a:cubicBezTo>
                  <a:lnTo>
                    <a:pt x="1620" y="9714"/>
                  </a:lnTo>
                  <a:cubicBezTo>
                    <a:pt x="1620" y="9827"/>
                    <a:pt x="1683" y="9940"/>
                    <a:pt x="1783" y="10015"/>
                  </a:cubicBezTo>
                  <a:cubicBezTo>
                    <a:pt x="1847" y="10055"/>
                    <a:pt x="1920" y="10080"/>
                    <a:pt x="1995" y="10080"/>
                  </a:cubicBezTo>
                  <a:cubicBezTo>
                    <a:pt x="2038" y="10080"/>
                    <a:pt x="2081" y="10072"/>
                    <a:pt x="2122" y="10053"/>
                  </a:cubicBezTo>
                  <a:lnTo>
                    <a:pt x="3352" y="9576"/>
                  </a:lnTo>
                  <a:lnTo>
                    <a:pt x="4569" y="10053"/>
                  </a:lnTo>
                  <a:cubicBezTo>
                    <a:pt x="4619" y="10065"/>
                    <a:pt x="4657" y="10078"/>
                    <a:pt x="4708" y="10078"/>
                  </a:cubicBezTo>
                  <a:cubicBezTo>
                    <a:pt x="4783" y="10078"/>
                    <a:pt x="4858" y="10053"/>
                    <a:pt x="4908" y="10015"/>
                  </a:cubicBezTo>
                  <a:cubicBezTo>
                    <a:pt x="5009" y="9940"/>
                    <a:pt x="5071" y="9827"/>
                    <a:pt x="5071" y="9714"/>
                  </a:cubicBezTo>
                  <a:lnTo>
                    <a:pt x="5071" y="6200"/>
                  </a:lnTo>
                  <a:cubicBezTo>
                    <a:pt x="6038" y="5611"/>
                    <a:pt x="6690" y="4544"/>
                    <a:pt x="6690" y="3339"/>
                  </a:cubicBezTo>
                  <a:cubicBezTo>
                    <a:pt x="6690" y="2649"/>
                    <a:pt x="6490" y="1996"/>
                    <a:pt x="6100" y="1444"/>
                  </a:cubicBezTo>
                  <a:cubicBezTo>
                    <a:pt x="6070" y="1399"/>
                    <a:pt x="6026" y="1376"/>
                    <a:pt x="5982" y="1376"/>
                  </a:cubicBezTo>
                  <a:cubicBezTo>
                    <a:pt x="5953" y="1376"/>
                    <a:pt x="5924" y="1386"/>
                    <a:pt x="5899" y="1406"/>
                  </a:cubicBezTo>
                  <a:cubicBezTo>
                    <a:pt x="5824" y="1444"/>
                    <a:pt x="5812" y="1545"/>
                    <a:pt x="5862" y="1607"/>
                  </a:cubicBezTo>
                  <a:cubicBezTo>
                    <a:pt x="6214" y="2122"/>
                    <a:pt x="6401" y="2711"/>
                    <a:pt x="6401" y="3339"/>
                  </a:cubicBezTo>
                  <a:cubicBezTo>
                    <a:pt x="6401" y="5020"/>
                    <a:pt x="5034" y="6389"/>
                    <a:pt x="3352" y="6389"/>
                  </a:cubicBezTo>
                  <a:cubicBezTo>
                    <a:pt x="1671" y="6389"/>
                    <a:pt x="302" y="5020"/>
                    <a:pt x="302" y="3339"/>
                  </a:cubicBezTo>
                  <a:cubicBezTo>
                    <a:pt x="302" y="1657"/>
                    <a:pt x="1671" y="290"/>
                    <a:pt x="3352" y="290"/>
                  </a:cubicBezTo>
                  <a:cubicBezTo>
                    <a:pt x="4130" y="290"/>
                    <a:pt x="4858" y="578"/>
                    <a:pt x="5435" y="1105"/>
                  </a:cubicBezTo>
                  <a:cubicBezTo>
                    <a:pt x="5461" y="1137"/>
                    <a:pt x="5498" y="1152"/>
                    <a:pt x="5536" y="1152"/>
                  </a:cubicBezTo>
                  <a:cubicBezTo>
                    <a:pt x="5573" y="1152"/>
                    <a:pt x="5611" y="1137"/>
                    <a:pt x="5636" y="1105"/>
                  </a:cubicBezTo>
                  <a:cubicBezTo>
                    <a:pt x="5698" y="1043"/>
                    <a:pt x="5686" y="954"/>
                    <a:pt x="5636" y="892"/>
                  </a:cubicBezTo>
                  <a:cubicBezTo>
                    <a:pt x="5009" y="315"/>
                    <a:pt x="4206" y="1"/>
                    <a:pt x="33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9"/>
            <p:cNvSpPr/>
            <p:nvPr/>
          </p:nvSpPr>
          <p:spPr>
            <a:xfrm>
              <a:off x="4624940" y="3331815"/>
              <a:ext cx="237511" cy="237555"/>
            </a:xfrm>
            <a:custGeom>
              <a:rect b="b" l="l" r="r" t="t"/>
              <a:pathLst>
                <a:path extrusionOk="0" h="5360" w="5359">
                  <a:moveTo>
                    <a:pt x="2686" y="301"/>
                  </a:moveTo>
                  <a:cubicBezTo>
                    <a:pt x="4003" y="301"/>
                    <a:pt x="5071" y="1369"/>
                    <a:pt x="5071" y="2686"/>
                  </a:cubicBezTo>
                  <a:cubicBezTo>
                    <a:pt x="5071" y="4004"/>
                    <a:pt x="4003" y="5070"/>
                    <a:pt x="2686" y="5070"/>
                  </a:cubicBezTo>
                  <a:cubicBezTo>
                    <a:pt x="1368" y="5070"/>
                    <a:pt x="302" y="4004"/>
                    <a:pt x="302" y="2686"/>
                  </a:cubicBezTo>
                  <a:cubicBezTo>
                    <a:pt x="302" y="1369"/>
                    <a:pt x="1368" y="301"/>
                    <a:pt x="2686" y="301"/>
                  </a:cubicBezTo>
                  <a:close/>
                  <a:moveTo>
                    <a:pt x="2686" y="0"/>
                  </a:moveTo>
                  <a:cubicBezTo>
                    <a:pt x="1205" y="0"/>
                    <a:pt x="1" y="1205"/>
                    <a:pt x="1" y="2686"/>
                  </a:cubicBezTo>
                  <a:cubicBezTo>
                    <a:pt x="1" y="4167"/>
                    <a:pt x="1205" y="5359"/>
                    <a:pt x="2686" y="5359"/>
                  </a:cubicBezTo>
                  <a:cubicBezTo>
                    <a:pt x="4154" y="5359"/>
                    <a:pt x="5359" y="4167"/>
                    <a:pt x="5359" y="2686"/>
                  </a:cubicBezTo>
                  <a:cubicBezTo>
                    <a:pt x="5359" y="1205"/>
                    <a:pt x="4154" y="0"/>
                    <a:pt x="2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9"/>
            <p:cNvSpPr/>
            <p:nvPr/>
          </p:nvSpPr>
          <p:spPr>
            <a:xfrm>
              <a:off x="4662745" y="3364081"/>
              <a:ext cx="147453" cy="167441"/>
            </a:xfrm>
            <a:custGeom>
              <a:rect b="b" l="l" r="r" t="t"/>
              <a:pathLst>
                <a:path extrusionOk="0" h="3778" w="3327">
                  <a:moveTo>
                    <a:pt x="1895" y="301"/>
                  </a:moveTo>
                  <a:cubicBezTo>
                    <a:pt x="2210" y="301"/>
                    <a:pt x="2523" y="390"/>
                    <a:pt x="2787" y="565"/>
                  </a:cubicBezTo>
                  <a:cubicBezTo>
                    <a:pt x="2887" y="641"/>
                    <a:pt x="2912" y="766"/>
                    <a:pt x="2837" y="866"/>
                  </a:cubicBezTo>
                  <a:cubicBezTo>
                    <a:pt x="2812" y="917"/>
                    <a:pt x="2762" y="954"/>
                    <a:pt x="2699" y="954"/>
                  </a:cubicBezTo>
                  <a:cubicBezTo>
                    <a:pt x="2685" y="957"/>
                    <a:pt x="2671" y="959"/>
                    <a:pt x="2656" y="959"/>
                  </a:cubicBezTo>
                  <a:cubicBezTo>
                    <a:pt x="2617" y="959"/>
                    <a:pt x="2576" y="947"/>
                    <a:pt x="2548" y="929"/>
                  </a:cubicBezTo>
                  <a:cubicBezTo>
                    <a:pt x="2347" y="791"/>
                    <a:pt x="2121" y="728"/>
                    <a:pt x="1895" y="728"/>
                  </a:cubicBezTo>
                  <a:cubicBezTo>
                    <a:pt x="1256" y="728"/>
                    <a:pt x="729" y="1255"/>
                    <a:pt x="729" y="1896"/>
                  </a:cubicBezTo>
                  <a:cubicBezTo>
                    <a:pt x="729" y="2535"/>
                    <a:pt x="1256" y="3050"/>
                    <a:pt x="1895" y="3050"/>
                  </a:cubicBezTo>
                  <a:cubicBezTo>
                    <a:pt x="2134" y="3050"/>
                    <a:pt x="2347" y="2975"/>
                    <a:pt x="2511" y="2836"/>
                  </a:cubicBezTo>
                  <a:cubicBezTo>
                    <a:pt x="2536" y="2811"/>
                    <a:pt x="2573" y="2774"/>
                    <a:pt x="2598" y="2736"/>
                  </a:cubicBezTo>
                  <a:cubicBezTo>
                    <a:pt x="2640" y="2687"/>
                    <a:pt x="2702" y="2661"/>
                    <a:pt x="2764" y="2661"/>
                  </a:cubicBezTo>
                  <a:cubicBezTo>
                    <a:pt x="2812" y="2661"/>
                    <a:pt x="2861" y="2677"/>
                    <a:pt x="2899" y="2711"/>
                  </a:cubicBezTo>
                  <a:cubicBezTo>
                    <a:pt x="2988" y="2786"/>
                    <a:pt x="3000" y="2925"/>
                    <a:pt x="2925" y="3012"/>
                  </a:cubicBezTo>
                  <a:cubicBezTo>
                    <a:pt x="2887" y="3062"/>
                    <a:pt x="2837" y="3112"/>
                    <a:pt x="2787" y="3150"/>
                  </a:cubicBezTo>
                  <a:cubicBezTo>
                    <a:pt x="2548" y="3376"/>
                    <a:pt x="2235" y="3489"/>
                    <a:pt x="1895" y="3489"/>
                  </a:cubicBezTo>
                  <a:cubicBezTo>
                    <a:pt x="1017" y="3489"/>
                    <a:pt x="302" y="2774"/>
                    <a:pt x="302" y="1896"/>
                  </a:cubicBezTo>
                  <a:cubicBezTo>
                    <a:pt x="302" y="1017"/>
                    <a:pt x="1017" y="301"/>
                    <a:pt x="1895" y="301"/>
                  </a:cubicBezTo>
                  <a:close/>
                  <a:moveTo>
                    <a:pt x="1895" y="0"/>
                  </a:moveTo>
                  <a:cubicBezTo>
                    <a:pt x="854" y="0"/>
                    <a:pt x="1" y="853"/>
                    <a:pt x="1" y="1896"/>
                  </a:cubicBezTo>
                  <a:cubicBezTo>
                    <a:pt x="1" y="2937"/>
                    <a:pt x="854" y="3778"/>
                    <a:pt x="1895" y="3778"/>
                  </a:cubicBezTo>
                  <a:cubicBezTo>
                    <a:pt x="2310" y="3778"/>
                    <a:pt x="2687" y="3639"/>
                    <a:pt x="2988" y="3376"/>
                  </a:cubicBezTo>
                  <a:cubicBezTo>
                    <a:pt x="3050" y="3326"/>
                    <a:pt x="3100" y="3263"/>
                    <a:pt x="3150" y="3213"/>
                  </a:cubicBezTo>
                  <a:cubicBezTo>
                    <a:pt x="3326" y="2987"/>
                    <a:pt x="3301" y="2674"/>
                    <a:pt x="3088" y="2485"/>
                  </a:cubicBezTo>
                  <a:cubicBezTo>
                    <a:pt x="2993" y="2407"/>
                    <a:pt x="2876" y="2369"/>
                    <a:pt x="2760" y="2369"/>
                  </a:cubicBezTo>
                  <a:cubicBezTo>
                    <a:pt x="2615" y="2369"/>
                    <a:pt x="2470" y="2429"/>
                    <a:pt x="2372" y="2548"/>
                  </a:cubicBezTo>
                  <a:cubicBezTo>
                    <a:pt x="2347" y="2573"/>
                    <a:pt x="2335" y="2598"/>
                    <a:pt x="2310" y="2610"/>
                  </a:cubicBezTo>
                  <a:cubicBezTo>
                    <a:pt x="2197" y="2711"/>
                    <a:pt x="2059" y="2761"/>
                    <a:pt x="1895" y="2761"/>
                  </a:cubicBezTo>
                  <a:cubicBezTo>
                    <a:pt x="1419" y="2761"/>
                    <a:pt x="1030" y="2372"/>
                    <a:pt x="1030" y="1896"/>
                  </a:cubicBezTo>
                  <a:cubicBezTo>
                    <a:pt x="1030" y="1419"/>
                    <a:pt x="1419" y="1029"/>
                    <a:pt x="1895" y="1029"/>
                  </a:cubicBezTo>
                  <a:cubicBezTo>
                    <a:pt x="2071" y="1029"/>
                    <a:pt x="2235" y="1079"/>
                    <a:pt x="2372" y="1168"/>
                  </a:cubicBezTo>
                  <a:cubicBezTo>
                    <a:pt x="2462" y="1227"/>
                    <a:pt x="2567" y="1263"/>
                    <a:pt x="2675" y="1263"/>
                  </a:cubicBezTo>
                  <a:cubicBezTo>
                    <a:pt x="2704" y="1263"/>
                    <a:pt x="2733" y="1260"/>
                    <a:pt x="2762" y="1255"/>
                  </a:cubicBezTo>
                  <a:cubicBezTo>
                    <a:pt x="2887" y="1218"/>
                    <a:pt x="3013" y="1143"/>
                    <a:pt x="3088" y="1029"/>
                  </a:cubicBezTo>
                  <a:cubicBezTo>
                    <a:pt x="3239" y="803"/>
                    <a:pt x="3176" y="490"/>
                    <a:pt x="2950" y="326"/>
                  </a:cubicBezTo>
                  <a:cubicBezTo>
                    <a:pt x="2636" y="113"/>
                    <a:pt x="2272" y="0"/>
                    <a:pt x="18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8" name="Google Shape;3068;p79"/>
          <p:cNvGrpSpPr/>
          <p:nvPr/>
        </p:nvGrpSpPr>
        <p:grpSpPr>
          <a:xfrm>
            <a:off x="5349587" y="3302874"/>
            <a:ext cx="346540" cy="446701"/>
            <a:chOff x="5204521" y="3302874"/>
            <a:chExt cx="346540" cy="446701"/>
          </a:xfrm>
        </p:grpSpPr>
        <p:sp>
          <p:nvSpPr>
            <p:cNvPr id="3069" name="Google Shape;3069;p79"/>
            <p:cNvSpPr/>
            <p:nvPr/>
          </p:nvSpPr>
          <p:spPr>
            <a:xfrm>
              <a:off x="5316298" y="3302874"/>
              <a:ext cx="234763" cy="270352"/>
            </a:xfrm>
            <a:custGeom>
              <a:rect b="b" l="l" r="r" t="t"/>
              <a:pathLst>
                <a:path extrusionOk="0" h="6100" w="5297">
                  <a:moveTo>
                    <a:pt x="151" y="1"/>
                  </a:moveTo>
                  <a:cubicBezTo>
                    <a:pt x="63" y="1"/>
                    <a:pt x="0" y="64"/>
                    <a:pt x="0" y="139"/>
                  </a:cubicBezTo>
                  <a:cubicBezTo>
                    <a:pt x="0" y="226"/>
                    <a:pt x="63" y="290"/>
                    <a:pt x="151" y="290"/>
                  </a:cubicBezTo>
                  <a:lnTo>
                    <a:pt x="4819" y="290"/>
                  </a:lnTo>
                  <a:cubicBezTo>
                    <a:pt x="4920" y="290"/>
                    <a:pt x="4995" y="377"/>
                    <a:pt x="4995" y="477"/>
                  </a:cubicBezTo>
                  <a:lnTo>
                    <a:pt x="4995" y="5949"/>
                  </a:lnTo>
                  <a:cubicBezTo>
                    <a:pt x="4995" y="6037"/>
                    <a:pt x="5070" y="6100"/>
                    <a:pt x="5146" y="6100"/>
                  </a:cubicBezTo>
                  <a:cubicBezTo>
                    <a:pt x="5234" y="6100"/>
                    <a:pt x="5296" y="6037"/>
                    <a:pt x="5296" y="5949"/>
                  </a:cubicBezTo>
                  <a:lnTo>
                    <a:pt x="5296" y="477"/>
                  </a:lnTo>
                  <a:cubicBezTo>
                    <a:pt x="5296" y="214"/>
                    <a:pt x="5083" y="1"/>
                    <a:pt x="4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9"/>
            <p:cNvSpPr/>
            <p:nvPr/>
          </p:nvSpPr>
          <p:spPr>
            <a:xfrm>
              <a:off x="5204521" y="3302874"/>
              <a:ext cx="346538" cy="446701"/>
            </a:xfrm>
            <a:custGeom>
              <a:rect b="b" l="l" r="r" t="t"/>
              <a:pathLst>
                <a:path extrusionOk="0" h="10079" w="7819">
                  <a:moveTo>
                    <a:pt x="7316" y="8484"/>
                  </a:moveTo>
                  <a:lnTo>
                    <a:pt x="6212" y="9576"/>
                  </a:lnTo>
                  <a:lnTo>
                    <a:pt x="6212" y="8572"/>
                  </a:lnTo>
                  <a:cubicBezTo>
                    <a:pt x="6212" y="8547"/>
                    <a:pt x="6225" y="8534"/>
                    <a:pt x="6237" y="8509"/>
                  </a:cubicBezTo>
                  <a:cubicBezTo>
                    <a:pt x="6262" y="8497"/>
                    <a:pt x="6287" y="8484"/>
                    <a:pt x="6312" y="8484"/>
                  </a:cubicBezTo>
                  <a:close/>
                  <a:moveTo>
                    <a:pt x="477" y="1"/>
                  </a:moveTo>
                  <a:cubicBezTo>
                    <a:pt x="213" y="1"/>
                    <a:pt x="0" y="214"/>
                    <a:pt x="0" y="477"/>
                  </a:cubicBezTo>
                  <a:lnTo>
                    <a:pt x="0" y="9601"/>
                  </a:lnTo>
                  <a:cubicBezTo>
                    <a:pt x="0" y="9865"/>
                    <a:pt x="213" y="10078"/>
                    <a:pt x="477" y="10078"/>
                  </a:cubicBezTo>
                  <a:lnTo>
                    <a:pt x="6099" y="10078"/>
                  </a:lnTo>
                  <a:lnTo>
                    <a:pt x="6175" y="10040"/>
                  </a:lnTo>
                  <a:lnTo>
                    <a:pt x="7768" y="8447"/>
                  </a:lnTo>
                  <a:cubicBezTo>
                    <a:pt x="7806" y="8409"/>
                    <a:pt x="7818" y="8372"/>
                    <a:pt x="7818" y="8333"/>
                  </a:cubicBezTo>
                  <a:lnTo>
                    <a:pt x="7818" y="6640"/>
                  </a:lnTo>
                  <a:cubicBezTo>
                    <a:pt x="7818" y="6564"/>
                    <a:pt x="7756" y="6489"/>
                    <a:pt x="7668" y="6489"/>
                  </a:cubicBezTo>
                  <a:cubicBezTo>
                    <a:pt x="7592" y="6489"/>
                    <a:pt x="7517" y="6564"/>
                    <a:pt x="7517" y="6640"/>
                  </a:cubicBezTo>
                  <a:lnTo>
                    <a:pt x="7517" y="8183"/>
                  </a:lnTo>
                  <a:lnTo>
                    <a:pt x="6312" y="8183"/>
                  </a:lnTo>
                  <a:cubicBezTo>
                    <a:pt x="6200" y="8183"/>
                    <a:pt x="6111" y="8233"/>
                    <a:pt x="6036" y="8296"/>
                  </a:cubicBezTo>
                  <a:cubicBezTo>
                    <a:pt x="5961" y="8372"/>
                    <a:pt x="5924" y="8472"/>
                    <a:pt x="5924" y="8572"/>
                  </a:cubicBezTo>
                  <a:lnTo>
                    <a:pt x="5924" y="9777"/>
                  </a:lnTo>
                  <a:lnTo>
                    <a:pt x="477" y="9777"/>
                  </a:lnTo>
                  <a:cubicBezTo>
                    <a:pt x="377" y="9777"/>
                    <a:pt x="301" y="9702"/>
                    <a:pt x="301" y="9601"/>
                  </a:cubicBezTo>
                  <a:lnTo>
                    <a:pt x="301" y="477"/>
                  </a:lnTo>
                  <a:cubicBezTo>
                    <a:pt x="301" y="377"/>
                    <a:pt x="377" y="290"/>
                    <a:pt x="477" y="290"/>
                  </a:cubicBezTo>
                  <a:lnTo>
                    <a:pt x="1983" y="290"/>
                  </a:lnTo>
                  <a:cubicBezTo>
                    <a:pt x="2070" y="290"/>
                    <a:pt x="2134" y="226"/>
                    <a:pt x="2134" y="139"/>
                  </a:cubicBezTo>
                  <a:cubicBezTo>
                    <a:pt x="2134" y="64"/>
                    <a:pt x="2070" y="1"/>
                    <a:pt x="1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9"/>
            <p:cNvSpPr/>
            <p:nvPr/>
          </p:nvSpPr>
          <p:spPr>
            <a:xfrm>
              <a:off x="5241750" y="3439160"/>
              <a:ext cx="272036" cy="13385"/>
            </a:xfrm>
            <a:custGeom>
              <a:rect b="b" l="l" r="r" t="t"/>
              <a:pathLst>
                <a:path extrusionOk="0" h="302" w="6138">
                  <a:moveTo>
                    <a:pt x="151" y="1"/>
                  </a:moveTo>
                  <a:cubicBezTo>
                    <a:pt x="64" y="1"/>
                    <a:pt x="1" y="63"/>
                    <a:pt x="1" y="151"/>
                  </a:cubicBezTo>
                  <a:cubicBezTo>
                    <a:pt x="1" y="227"/>
                    <a:pt x="64" y="302"/>
                    <a:pt x="151" y="302"/>
                  </a:cubicBezTo>
                  <a:lnTo>
                    <a:pt x="5987" y="302"/>
                  </a:lnTo>
                  <a:cubicBezTo>
                    <a:pt x="6075" y="302"/>
                    <a:pt x="6138" y="227"/>
                    <a:pt x="6138" y="151"/>
                  </a:cubicBezTo>
                  <a:cubicBezTo>
                    <a:pt x="6138" y="63"/>
                    <a:pt x="6075" y="1"/>
                    <a:pt x="5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9"/>
            <p:cNvSpPr/>
            <p:nvPr/>
          </p:nvSpPr>
          <p:spPr>
            <a:xfrm>
              <a:off x="5302381" y="3471425"/>
              <a:ext cx="211406" cy="12808"/>
            </a:xfrm>
            <a:custGeom>
              <a:rect b="b" l="l" r="r" t="t"/>
              <a:pathLst>
                <a:path extrusionOk="0" h="289" w="4770">
                  <a:moveTo>
                    <a:pt x="152" y="1"/>
                  </a:moveTo>
                  <a:cubicBezTo>
                    <a:pt x="76" y="1"/>
                    <a:pt x="1" y="63"/>
                    <a:pt x="1" y="151"/>
                  </a:cubicBezTo>
                  <a:cubicBezTo>
                    <a:pt x="1" y="226"/>
                    <a:pt x="76" y="289"/>
                    <a:pt x="152" y="289"/>
                  </a:cubicBezTo>
                  <a:lnTo>
                    <a:pt x="4619" y="289"/>
                  </a:lnTo>
                  <a:cubicBezTo>
                    <a:pt x="4707" y="289"/>
                    <a:pt x="4770" y="226"/>
                    <a:pt x="4770" y="151"/>
                  </a:cubicBezTo>
                  <a:cubicBezTo>
                    <a:pt x="4770" y="63"/>
                    <a:pt x="4707" y="1"/>
                    <a:pt x="4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9"/>
            <p:cNvSpPr/>
            <p:nvPr/>
          </p:nvSpPr>
          <p:spPr>
            <a:xfrm>
              <a:off x="5241750" y="3471425"/>
              <a:ext cx="44010" cy="12808"/>
            </a:xfrm>
            <a:custGeom>
              <a:rect b="b" l="l" r="r" t="t"/>
              <a:pathLst>
                <a:path extrusionOk="0" h="289" w="993">
                  <a:moveTo>
                    <a:pt x="151" y="1"/>
                  </a:moveTo>
                  <a:cubicBezTo>
                    <a:pt x="64" y="1"/>
                    <a:pt x="1" y="63"/>
                    <a:pt x="1" y="151"/>
                  </a:cubicBezTo>
                  <a:cubicBezTo>
                    <a:pt x="1" y="226"/>
                    <a:pt x="64" y="289"/>
                    <a:pt x="151" y="289"/>
                  </a:cubicBezTo>
                  <a:lnTo>
                    <a:pt x="842" y="289"/>
                  </a:lnTo>
                  <a:cubicBezTo>
                    <a:pt x="929" y="289"/>
                    <a:pt x="992" y="226"/>
                    <a:pt x="992" y="151"/>
                  </a:cubicBezTo>
                  <a:cubicBezTo>
                    <a:pt x="992" y="63"/>
                    <a:pt x="929" y="1"/>
                    <a:pt x="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9"/>
            <p:cNvSpPr/>
            <p:nvPr/>
          </p:nvSpPr>
          <p:spPr>
            <a:xfrm>
              <a:off x="5415886" y="3503691"/>
              <a:ext cx="97903" cy="12808"/>
            </a:xfrm>
            <a:custGeom>
              <a:rect b="b" l="l" r="r" t="t"/>
              <a:pathLst>
                <a:path extrusionOk="0" h="289" w="2209">
                  <a:moveTo>
                    <a:pt x="138" y="0"/>
                  </a:moveTo>
                  <a:cubicBezTo>
                    <a:pt x="62" y="0"/>
                    <a:pt x="0" y="63"/>
                    <a:pt x="0" y="138"/>
                  </a:cubicBezTo>
                  <a:cubicBezTo>
                    <a:pt x="0" y="226"/>
                    <a:pt x="62" y="289"/>
                    <a:pt x="138" y="289"/>
                  </a:cubicBezTo>
                  <a:lnTo>
                    <a:pt x="2058" y="289"/>
                  </a:lnTo>
                  <a:cubicBezTo>
                    <a:pt x="2146" y="289"/>
                    <a:pt x="2209" y="226"/>
                    <a:pt x="2209" y="138"/>
                  </a:cubicBezTo>
                  <a:cubicBezTo>
                    <a:pt x="2209" y="63"/>
                    <a:pt x="2146"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9"/>
            <p:cNvSpPr/>
            <p:nvPr/>
          </p:nvSpPr>
          <p:spPr>
            <a:xfrm>
              <a:off x="5241750" y="3503691"/>
              <a:ext cx="156893" cy="12808"/>
            </a:xfrm>
            <a:custGeom>
              <a:rect b="b" l="l" r="r" t="t"/>
              <a:pathLst>
                <a:path extrusionOk="0" h="289" w="3540">
                  <a:moveTo>
                    <a:pt x="151" y="0"/>
                  </a:moveTo>
                  <a:cubicBezTo>
                    <a:pt x="64" y="0"/>
                    <a:pt x="1" y="63"/>
                    <a:pt x="1" y="138"/>
                  </a:cubicBezTo>
                  <a:cubicBezTo>
                    <a:pt x="1" y="226"/>
                    <a:pt x="64" y="289"/>
                    <a:pt x="151" y="289"/>
                  </a:cubicBezTo>
                  <a:lnTo>
                    <a:pt x="3389" y="289"/>
                  </a:lnTo>
                  <a:cubicBezTo>
                    <a:pt x="3464" y="289"/>
                    <a:pt x="3540" y="226"/>
                    <a:pt x="3540" y="138"/>
                  </a:cubicBezTo>
                  <a:cubicBezTo>
                    <a:pt x="3540" y="63"/>
                    <a:pt x="3464" y="0"/>
                    <a:pt x="3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9"/>
            <p:cNvSpPr/>
            <p:nvPr/>
          </p:nvSpPr>
          <p:spPr>
            <a:xfrm>
              <a:off x="5241750" y="3535380"/>
              <a:ext cx="272036" cy="13385"/>
            </a:xfrm>
            <a:custGeom>
              <a:rect b="b" l="l" r="r" t="t"/>
              <a:pathLst>
                <a:path extrusionOk="0" h="302" w="6138">
                  <a:moveTo>
                    <a:pt x="151" y="0"/>
                  </a:moveTo>
                  <a:cubicBezTo>
                    <a:pt x="64" y="0"/>
                    <a:pt x="1" y="76"/>
                    <a:pt x="1" y="151"/>
                  </a:cubicBezTo>
                  <a:cubicBezTo>
                    <a:pt x="1" y="239"/>
                    <a:pt x="64" y="301"/>
                    <a:pt x="151" y="301"/>
                  </a:cubicBezTo>
                  <a:lnTo>
                    <a:pt x="5987" y="301"/>
                  </a:lnTo>
                  <a:cubicBezTo>
                    <a:pt x="6075" y="301"/>
                    <a:pt x="6138" y="239"/>
                    <a:pt x="6138" y="151"/>
                  </a:cubicBezTo>
                  <a:cubicBezTo>
                    <a:pt x="6138" y="76"/>
                    <a:pt x="6075" y="0"/>
                    <a:pt x="5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9"/>
            <p:cNvSpPr/>
            <p:nvPr/>
          </p:nvSpPr>
          <p:spPr>
            <a:xfrm>
              <a:off x="5375820" y="3567645"/>
              <a:ext cx="137968" cy="13385"/>
            </a:xfrm>
            <a:custGeom>
              <a:rect b="b" l="l" r="r" t="t"/>
              <a:pathLst>
                <a:path extrusionOk="0" h="302" w="3113">
                  <a:moveTo>
                    <a:pt x="151" y="0"/>
                  </a:moveTo>
                  <a:cubicBezTo>
                    <a:pt x="63" y="0"/>
                    <a:pt x="0" y="63"/>
                    <a:pt x="0" y="151"/>
                  </a:cubicBezTo>
                  <a:cubicBezTo>
                    <a:pt x="0" y="226"/>
                    <a:pt x="63" y="301"/>
                    <a:pt x="151" y="301"/>
                  </a:cubicBezTo>
                  <a:lnTo>
                    <a:pt x="2962" y="301"/>
                  </a:lnTo>
                  <a:cubicBezTo>
                    <a:pt x="3050" y="301"/>
                    <a:pt x="3113" y="226"/>
                    <a:pt x="3113" y="151"/>
                  </a:cubicBezTo>
                  <a:cubicBezTo>
                    <a:pt x="3113" y="63"/>
                    <a:pt x="3050" y="0"/>
                    <a:pt x="2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9"/>
            <p:cNvSpPr/>
            <p:nvPr/>
          </p:nvSpPr>
          <p:spPr>
            <a:xfrm>
              <a:off x="5241750" y="3567645"/>
              <a:ext cx="117404" cy="13385"/>
            </a:xfrm>
            <a:custGeom>
              <a:rect b="b" l="l" r="r" t="t"/>
              <a:pathLst>
                <a:path extrusionOk="0" h="302" w="2649">
                  <a:moveTo>
                    <a:pt x="151" y="0"/>
                  </a:moveTo>
                  <a:cubicBezTo>
                    <a:pt x="64" y="0"/>
                    <a:pt x="1" y="63"/>
                    <a:pt x="1" y="151"/>
                  </a:cubicBezTo>
                  <a:cubicBezTo>
                    <a:pt x="1" y="226"/>
                    <a:pt x="64" y="301"/>
                    <a:pt x="151" y="301"/>
                  </a:cubicBezTo>
                  <a:lnTo>
                    <a:pt x="2498" y="301"/>
                  </a:lnTo>
                  <a:cubicBezTo>
                    <a:pt x="2586" y="301"/>
                    <a:pt x="2649" y="226"/>
                    <a:pt x="2649" y="151"/>
                  </a:cubicBezTo>
                  <a:cubicBezTo>
                    <a:pt x="2649" y="63"/>
                    <a:pt x="2586" y="0"/>
                    <a:pt x="24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9"/>
            <p:cNvSpPr/>
            <p:nvPr/>
          </p:nvSpPr>
          <p:spPr>
            <a:xfrm>
              <a:off x="5324054" y="3599910"/>
              <a:ext cx="113504" cy="12853"/>
            </a:xfrm>
            <a:custGeom>
              <a:rect b="b" l="l" r="r" t="t"/>
              <a:pathLst>
                <a:path extrusionOk="0" h="290" w="2561">
                  <a:moveTo>
                    <a:pt x="151" y="0"/>
                  </a:moveTo>
                  <a:cubicBezTo>
                    <a:pt x="64" y="0"/>
                    <a:pt x="1" y="63"/>
                    <a:pt x="1" y="151"/>
                  </a:cubicBezTo>
                  <a:cubicBezTo>
                    <a:pt x="1" y="226"/>
                    <a:pt x="64" y="289"/>
                    <a:pt x="151" y="289"/>
                  </a:cubicBezTo>
                  <a:lnTo>
                    <a:pt x="2410" y="289"/>
                  </a:lnTo>
                  <a:cubicBezTo>
                    <a:pt x="2499" y="289"/>
                    <a:pt x="2561" y="226"/>
                    <a:pt x="2561" y="151"/>
                  </a:cubicBezTo>
                  <a:cubicBezTo>
                    <a:pt x="2561" y="63"/>
                    <a:pt x="2499" y="0"/>
                    <a:pt x="2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9"/>
            <p:cNvSpPr/>
            <p:nvPr/>
          </p:nvSpPr>
          <p:spPr>
            <a:xfrm>
              <a:off x="5241750" y="3599910"/>
              <a:ext cx="65150" cy="12853"/>
            </a:xfrm>
            <a:custGeom>
              <a:rect b="b" l="l" r="r" t="t"/>
              <a:pathLst>
                <a:path extrusionOk="0" h="290" w="1470">
                  <a:moveTo>
                    <a:pt x="151" y="0"/>
                  </a:moveTo>
                  <a:cubicBezTo>
                    <a:pt x="64" y="0"/>
                    <a:pt x="1" y="63"/>
                    <a:pt x="1" y="151"/>
                  </a:cubicBezTo>
                  <a:cubicBezTo>
                    <a:pt x="1" y="226"/>
                    <a:pt x="64" y="289"/>
                    <a:pt x="151" y="289"/>
                  </a:cubicBezTo>
                  <a:lnTo>
                    <a:pt x="1319" y="289"/>
                  </a:lnTo>
                  <a:cubicBezTo>
                    <a:pt x="1406" y="289"/>
                    <a:pt x="1469" y="226"/>
                    <a:pt x="1469" y="151"/>
                  </a:cubicBezTo>
                  <a:cubicBezTo>
                    <a:pt x="1469" y="63"/>
                    <a:pt x="1406" y="0"/>
                    <a:pt x="1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9"/>
            <p:cNvSpPr/>
            <p:nvPr/>
          </p:nvSpPr>
          <p:spPr>
            <a:xfrm>
              <a:off x="5436983" y="3341743"/>
              <a:ext cx="75699" cy="71887"/>
            </a:xfrm>
            <a:custGeom>
              <a:rect b="b" l="l" r="r" t="t"/>
              <a:pathLst>
                <a:path extrusionOk="0" h="1622" w="1708">
                  <a:moveTo>
                    <a:pt x="428" y="0"/>
                  </a:moveTo>
                  <a:cubicBezTo>
                    <a:pt x="420" y="0"/>
                    <a:pt x="411" y="1"/>
                    <a:pt x="403" y="2"/>
                  </a:cubicBezTo>
                  <a:cubicBezTo>
                    <a:pt x="327" y="2"/>
                    <a:pt x="264" y="65"/>
                    <a:pt x="239" y="141"/>
                  </a:cubicBezTo>
                  <a:lnTo>
                    <a:pt x="13" y="1433"/>
                  </a:lnTo>
                  <a:cubicBezTo>
                    <a:pt x="1" y="1508"/>
                    <a:pt x="51" y="1583"/>
                    <a:pt x="126" y="1608"/>
                  </a:cubicBezTo>
                  <a:cubicBezTo>
                    <a:pt x="136" y="1610"/>
                    <a:pt x="145" y="1610"/>
                    <a:pt x="154" y="1610"/>
                  </a:cubicBezTo>
                  <a:cubicBezTo>
                    <a:pt x="229" y="1610"/>
                    <a:pt x="290" y="1562"/>
                    <a:pt x="302" y="1483"/>
                  </a:cubicBezTo>
                  <a:lnTo>
                    <a:pt x="453" y="680"/>
                  </a:lnTo>
                  <a:lnTo>
                    <a:pt x="679" y="1496"/>
                  </a:lnTo>
                  <a:lnTo>
                    <a:pt x="691" y="1496"/>
                  </a:lnTo>
                  <a:cubicBezTo>
                    <a:pt x="716" y="1571"/>
                    <a:pt x="779" y="1621"/>
                    <a:pt x="854" y="1621"/>
                  </a:cubicBezTo>
                  <a:cubicBezTo>
                    <a:pt x="930" y="1621"/>
                    <a:pt x="1005" y="1571"/>
                    <a:pt x="1017" y="1496"/>
                  </a:cubicBezTo>
                  <a:cubicBezTo>
                    <a:pt x="1017" y="1496"/>
                    <a:pt x="1030" y="1496"/>
                    <a:pt x="1030" y="1483"/>
                  </a:cubicBezTo>
                  <a:lnTo>
                    <a:pt x="1256" y="680"/>
                  </a:lnTo>
                  <a:lnTo>
                    <a:pt x="1406" y="1483"/>
                  </a:lnTo>
                  <a:cubicBezTo>
                    <a:pt x="1417" y="1562"/>
                    <a:pt x="1479" y="1610"/>
                    <a:pt x="1555" y="1610"/>
                  </a:cubicBezTo>
                  <a:cubicBezTo>
                    <a:pt x="1564" y="1610"/>
                    <a:pt x="1573" y="1610"/>
                    <a:pt x="1582" y="1608"/>
                  </a:cubicBezTo>
                  <a:cubicBezTo>
                    <a:pt x="1657" y="1583"/>
                    <a:pt x="1708" y="1508"/>
                    <a:pt x="1695" y="1433"/>
                  </a:cubicBezTo>
                  <a:lnTo>
                    <a:pt x="1457" y="141"/>
                  </a:lnTo>
                  <a:cubicBezTo>
                    <a:pt x="1432" y="65"/>
                    <a:pt x="1368" y="2"/>
                    <a:pt x="1281" y="2"/>
                  </a:cubicBezTo>
                  <a:cubicBezTo>
                    <a:pt x="1273" y="1"/>
                    <a:pt x="1266" y="0"/>
                    <a:pt x="1259" y="0"/>
                  </a:cubicBezTo>
                  <a:cubicBezTo>
                    <a:pt x="1191" y="0"/>
                    <a:pt x="1128" y="48"/>
                    <a:pt x="1105" y="115"/>
                  </a:cubicBezTo>
                  <a:lnTo>
                    <a:pt x="1105" y="128"/>
                  </a:lnTo>
                  <a:lnTo>
                    <a:pt x="854" y="1019"/>
                  </a:lnTo>
                  <a:lnTo>
                    <a:pt x="590" y="128"/>
                  </a:lnTo>
                  <a:lnTo>
                    <a:pt x="590" y="115"/>
                  </a:lnTo>
                  <a:cubicBezTo>
                    <a:pt x="568" y="48"/>
                    <a:pt x="504" y="0"/>
                    <a:pt x="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9"/>
            <p:cNvSpPr/>
            <p:nvPr/>
          </p:nvSpPr>
          <p:spPr>
            <a:xfrm>
              <a:off x="5243435" y="3341832"/>
              <a:ext cx="36741" cy="71798"/>
            </a:xfrm>
            <a:custGeom>
              <a:rect b="b" l="l" r="r" t="t"/>
              <a:pathLst>
                <a:path extrusionOk="0" h="1620" w="829">
                  <a:moveTo>
                    <a:pt x="151" y="0"/>
                  </a:moveTo>
                  <a:cubicBezTo>
                    <a:pt x="63" y="0"/>
                    <a:pt x="1" y="75"/>
                    <a:pt x="1" y="151"/>
                  </a:cubicBezTo>
                  <a:lnTo>
                    <a:pt x="1" y="1469"/>
                  </a:lnTo>
                  <a:cubicBezTo>
                    <a:pt x="1" y="1544"/>
                    <a:pt x="63" y="1619"/>
                    <a:pt x="151" y="1619"/>
                  </a:cubicBezTo>
                  <a:cubicBezTo>
                    <a:pt x="227" y="1619"/>
                    <a:pt x="289" y="1544"/>
                    <a:pt x="289" y="1469"/>
                  </a:cubicBezTo>
                  <a:lnTo>
                    <a:pt x="289" y="942"/>
                  </a:lnTo>
                  <a:lnTo>
                    <a:pt x="640" y="942"/>
                  </a:lnTo>
                  <a:cubicBezTo>
                    <a:pt x="716" y="942"/>
                    <a:pt x="791" y="879"/>
                    <a:pt x="791" y="803"/>
                  </a:cubicBezTo>
                  <a:cubicBezTo>
                    <a:pt x="791" y="716"/>
                    <a:pt x="716" y="653"/>
                    <a:pt x="640" y="653"/>
                  </a:cubicBezTo>
                  <a:lnTo>
                    <a:pt x="289" y="653"/>
                  </a:lnTo>
                  <a:lnTo>
                    <a:pt x="289" y="301"/>
                  </a:lnTo>
                  <a:lnTo>
                    <a:pt x="678" y="301"/>
                  </a:lnTo>
                  <a:cubicBezTo>
                    <a:pt x="766" y="301"/>
                    <a:pt x="829" y="239"/>
                    <a:pt x="829" y="151"/>
                  </a:cubicBezTo>
                  <a:cubicBezTo>
                    <a:pt x="829" y="75"/>
                    <a:pt x="766" y="0"/>
                    <a:pt x="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9"/>
            <p:cNvSpPr/>
            <p:nvPr/>
          </p:nvSpPr>
          <p:spPr>
            <a:xfrm>
              <a:off x="5379144" y="3341832"/>
              <a:ext cx="45650" cy="71798"/>
            </a:xfrm>
            <a:custGeom>
              <a:rect b="b" l="l" r="r" t="t"/>
              <a:pathLst>
                <a:path extrusionOk="0" h="1620" w="1030">
                  <a:moveTo>
                    <a:pt x="503" y="289"/>
                  </a:moveTo>
                  <a:cubicBezTo>
                    <a:pt x="615" y="289"/>
                    <a:pt x="716" y="377"/>
                    <a:pt x="716" y="490"/>
                  </a:cubicBezTo>
                  <a:cubicBezTo>
                    <a:pt x="716" y="590"/>
                    <a:pt x="615" y="678"/>
                    <a:pt x="503" y="678"/>
                  </a:cubicBezTo>
                  <a:cubicBezTo>
                    <a:pt x="453" y="678"/>
                    <a:pt x="364" y="678"/>
                    <a:pt x="289" y="691"/>
                  </a:cubicBezTo>
                  <a:lnTo>
                    <a:pt x="289" y="289"/>
                  </a:lnTo>
                  <a:close/>
                  <a:moveTo>
                    <a:pt x="151" y="0"/>
                  </a:moveTo>
                  <a:cubicBezTo>
                    <a:pt x="63" y="0"/>
                    <a:pt x="1" y="63"/>
                    <a:pt x="1" y="139"/>
                  </a:cubicBezTo>
                  <a:lnTo>
                    <a:pt x="1" y="1469"/>
                  </a:lnTo>
                  <a:cubicBezTo>
                    <a:pt x="1" y="1544"/>
                    <a:pt x="63" y="1619"/>
                    <a:pt x="151" y="1619"/>
                  </a:cubicBezTo>
                  <a:cubicBezTo>
                    <a:pt x="227" y="1619"/>
                    <a:pt x="289" y="1544"/>
                    <a:pt x="289" y="1469"/>
                  </a:cubicBezTo>
                  <a:lnTo>
                    <a:pt x="289" y="1042"/>
                  </a:lnTo>
                  <a:lnTo>
                    <a:pt x="754" y="1569"/>
                  </a:lnTo>
                  <a:cubicBezTo>
                    <a:pt x="779" y="1594"/>
                    <a:pt x="816" y="1619"/>
                    <a:pt x="866" y="1619"/>
                  </a:cubicBezTo>
                  <a:cubicBezTo>
                    <a:pt x="891" y="1619"/>
                    <a:pt x="929" y="1606"/>
                    <a:pt x="955" y="1581"/>
                  </a:cubicBezTo>
                  <a:cubicBezTo>
                    <a:pt x="1017" y="1519"/>
                    <a:pt x="1030" y="1431"/>
                    <a:pt x="967" y="1368"/>
                  </a:cubicBezTo>
                  <a:lnTo>
                    <a:pt x="615" y="967"/>
                  </a:lnTo>
                  <a:cubicBezTo>
                    <a:pt x="841" y="917"/>
                    <a:pt x="1005" y="716"/>
                    <a:pt x="1005" y="490"/>
                  </a:cubicBezTo>
                  <a:cubicBezTo>
                    <a:pt x="1005" y="214"/>
                    <a:pt x="779" y="0"/>
                    <a:pt x="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9"/>
            <p:cNvSpPr/>
            <p:nvPr/>
          </p:nvSpPr>
          <p:spPr>
            <a:xfrm>
              <a:off x="5293517" y="3341832"/>
              <a:ext cx="71754" cy="71798"/>
            </a:xfrm>
            <a:custGeom>
              <a:rect b="b" l="l" r="r" t="t"/>
              <a:pathLst>
                <a:path extrusionOk="0" h="1620" w="1619">
                  <a:moveTo>
                    <a:pt x="815" y="289"/>
                  </a:moveTo>
                  <a:cubicBezTo>
                    <a:pt x="1091" y="289"/>
                    <a:pt x="1330" y="527"/>
                    <a:pt x="1330" y="803"/>
                  </a:cubicBezTo>
                  <a:cubicBezTo>
                    <a:pt x="1330" y="1092"/>
                    <a:pt x="1091" y="1318"/>
                    <a:pt x="815" y="1318"/>
                  </a:cubicBezTo>
                  <a:cubicBezTo>
                    <a:pt x="527" y="1318"/>
                    <a:pt x="301" y="1092"/>
                    <a:pt x="301" y="803"/>
                  </a:cubicBezTo>
                  <a:cubicBezTo>
                    <a:pt x="301" y="527"/>
                    <a:pt x="527" y="289"/>
                    <a:pt x="815" y="289"/>
                  </a:cubicBezTo>
                  <a:close/>
                  <a:moveTo>
                    <a:pt x="815" y="0"/>
                  </a:moveTo>
                  <a:cubicBezTo>
                    <a:pt x="364" y="0"/>
                    <a:pt x="0" y="364"/>
                    <a:pt x="0" y="803"/>
                  </a:cubicBezTo>
                  <a:cubicBezTo>
                    <a:pt x="0" y="1255"/>
                    <a:pt x="364" y="1619"/>
                    <a:pt x="815" y="1619"/>
                  </a:cubicBezTo>
                  <a:cubicBezTo>
                    <a:pt x="1255" y="1619"/>
                    <a:pt x="1619" y="1255"/>
                    <a:pt x="1619" y="803"/>
                  </a:cubicBezTo>
                  <a:cubicBezTo>
                    <a:pt x="1619" y="364"/>
                    <a:pt x="1255" y="0"/>
                    <a:pt x="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9"/>
            <p:cNvSpPr/>
            <p:nvPr/>
          </p:nvSpPr>
          <p:spPr>
            <a:xfrm>
              <a:off x="5241219" y="3637095"/>
              <a:ext cx="140184" cy="73527"/>
            </a:xfrm>
            <a:custGeom>
              <a:rect b="b" l="l" r="r" t="t"/>
              <a:pathLst>
                <a:path extrusionOk="0" h="1659" w="3163">
                  <a:moveTo>
                    <a:pt x="703" y="831"/>
                  </a:moveTo>
                  <a:cubicBezTo>
                    <a:pt x="753" y="831"/>
                    <a:pt x="804" y="831"/>
                    <a:pt x="854" y="843"/>
                  </a:cubicBezTo>
                  <a:lnTo>
                    <a:pt x="1105" y="843"/>
                  </a:lnTo>
                  <a:cubicBezTo>
                    <a:pt x="1092" y="906"/>
                    <a:pt x="1067" y="968"/>
                    <a:pt x="1055" y="1031"/>
                  </a:cubicBezTo>
                  <a:cubicBezTo>
                    <a:pt x="1017" y="1132"/>
                    <a:pt x="991" y="1219"/>
                    <a:pt x="929" y="1282"/>
                  </a:cubicBezTo>
                  <a:cubicBezTo>
                    <a:pt x="877" y="1334"/>
                    <a:pt x="807" y="1362"/>
                    <a:pt x="732" y="1362"/>
                  </a:cubicBezTo>
                  <a:cubicBezTo>
                    <a:pt x="698" y="1362"/>
                    <a:pt x="663" y="1357"/>
                    <a:pt x="628" y="1345"/>
                  </a:cubicBezTo>
                  <a:cubicBezTo>
                    <a:pt x="502" y="1320"/>
                    <a:pt x="377" y="1219"/>
                    <a:pt x="327" y="1119"/>
                  </a:cubicBezTo>
                  <a:cubicBezTo>
                    <a:pt x="302" y="1069"/>
                    <a:pt x="302" y="1018"/>
                    <a:pt x="327" y="968"/>
                  </a:cubicBezTo>
                  <a:cubicBezTo>
                    <a:pt x="339" y="931"/>
                    <a:pt x="377" y="893"/>
                    <a:pt x="427" y="868"/>
                  </a:cubicBezTo>
                  <a:cubicBezTo>
                    <a:pt x="515" y="843"/>
                    <a:pt x="603" y="831"/>
                    <a:pt x="703" y="831"/>
                  </a:cubicBezTo>
                  <a:close/>
                  <a:moveTo>
                    <a:pt x="1386" y="1"/>
                  </a:moveTo>
                  <a:cubicBezTo>
                    <a:pt x="1318" y="1"/>
                    <a:pt x="1254" y="59"/>
                    <a:pt x="1242" y="128"/>
                  </a:cubicBezTo>
                  <a:cubicBezTo>
                    <a:pt x="1217" y="278"/>
                    <a:pt x="1205" y="416"/>
                    <a:pt x="1167" y="555"/>
                  </a:cubicBezTo>
                  <a:cubicBezTo>
                    <a:pt x="1042" y="541"/>
                    <a:pt x="916" y="541"/>
                    <a:pt x="866" y="541"/>
                  </a:cubicBezTo>
                  <a:cubicBezTo>
                    <a:pt x="812" y="538"/>
                    <a:pt x="757" y="535"/>
                    <a:pt x="702" y="535"/>
                  </a:cubicBezTo>
                  <a:cubicBezTo>
                    <a:pt x="577" y="535"/>
                    <a:pt x="449" y="548"/>
                    <a:pt x="327" y="592"/>
                  </a:cubicBezTo>
                  <a:cubicBezTo>
                    <a:pt x="201" y="642"/>
                    <a:pt x="101" y="742"/>
                    <a:pt x="51" y="856"/>
                  </a:cubicBezTo>
                  <a:cubicBezTo>
                    <a:pt x="1" y="981"/>
                    <a:pt x="1" y="1119"/>
                    <a:pt x="63" y="1244"/>
                  </a:cubicBezTo>
                  <a:cubicBezTo>
                    <a:pt x="163" y="1445"/>
                    <a:pt x="377" y="1584"/>
                    <a:pt x="553" y="1634"/>
                  </a:cubicBezTo>
                  <a:cubicBezTo>
                    <a:pt x="603" y="1646"/>
                    <a:pt x="665" y="1659"/>
                    <a:pt x="715" y="1659"/>
                  </a:cubicBezTo>
                  <a:cubicBezTo>
                    <a:pt x="879" y="1659"/>
                    <a:pt x="1030" y="1596"/>
                    <a:pt x="1142" y="1495"/>
                  </a:cubicBezTo>
                  <a:cubicBezTo>
                    <a:pt x="1242" y="1383"/>
                    <a:pt x="1293" y="1244"/>
                    <a:pt x="1331" y="1119"/>
                  </a:cubicBezTo>
                  <a:cubicBezTo>
                    <a:pt x="1356" y="1031"/>
                    <a:pt x="1381" y="931"/>
                    <a:pt x="1406" y="843"/>
                  </a:cubicBezTo>
                  <a:lnTo>
                    <a:pt x="1783" y="843"/>
                  </a:lnTo>
                  <a:cubicBezTo>
                    <a:pt x="1783" y="956"/>
                    <a:pt x="1820" y="1082"/>
                    <a:pt x="1933" y="1144"/>
                  </a:cubicBezTo>
                  <a:cubicBezTo>
                    <a:pt x="1981" y="1176"/>
                    <a:pt x="2039" y="1192"/>
                    <a:pt x="2098" y="1192"/>
                  </a:cubicBezTo>
                  <a:cubicBezTo>
                    <a:pt x="2177" y="1192"/>
                    <a:pt x="2258" y="1164"/>
                    <a:pt x="2322" y="1107"/>
                  </a:cubicBezTo>
                  <a:cubicBezTo>
                    <a:pt x="2385" y="1182"/>
                    <a:pt x="2472" y="1232"/>
                    <a:pt x="2561" y="1244"/>
                  </a:cubicBezTo>
                  <a:cubicBezTo>
                    <a:pt x="2598" y="1254"/>
                    <a:pt x="2638" y="1259"/>
                    <a:pt x="2678" y="1259"/>
                  </a:cubicBezTo>
                  <a:cubicBezTo>
                    <a:pt x="2799" y="1259"/>
                    <a:pt x="2931" y="1216"/>
                    <a:pt x="3063" y="1132"/>
                  </a:cubicBezTo>
                  <a:cubicBezTo>
                    <a:pt x="3138" y="1094"/>
                    <a:pt x="3163" y="993"/>
                    <a:pt x="3113" y="931"/>
                  </a:cubicBezTo>
                  <a:cubicBezTo>
                    <a:pt x="3088" y="882"/>
                    <a:pt x="3043" y="855"/>
                    <a:pt x="2994" y="855"/>
                  </a:cubicBezTo>
                  <a:cubicBezTo>
                    <a:pt x="2967" y="855"/>
                    <a:pt x="2939" y="863"/>
                    <a:pt x="2912" y="881"/>
                  </a:cubicBezTo>
                  <a:cubicBezTo>
                    <a:pt x="2823" y="930"/>
                    <a:pt x="2741" y="964"/>
                    <a:pt x="2674" y="964"/>
                  </a:cubicBezTo>
                  <a:cubicBezTo>
                    <a:pt x="2656" y="964"/>
                    <a:pt x="2639" y="961"/>
                    <a:pt x="2623" y="956"/>
                  </a:cubicBezTo>
                  <a:cubicBezTo>
                    <a:pt x="2586" y="956"/>
                    <a:pt x="2548" y="918"/>
                    <a:pt x="2522" y="893"/>
                  </a:cubicBezTo>
                  <a:cubicBezTo>
                    <a:pt x="2510" y="881"/>
                    <a:pt x="2510" y="856"/>
                    <a:pt x="2510" y="831"/>
                  </a:cubicBezTo>
                  <a:cubicBezTo>
                    <a:pt x="2536" y="767"/>
                    <a:pt x="2485" y="680"/>
                    <a:pt x="2422" y="655"/>
                  </a:cubicBezTo>
                  <a:cubicBezTo>
                    <a:pt x="2406" y="650"/>
                    <a:pt x="2390" y="647"/>
                    <a:pt x="2374" y="647"/>
                  </a:cubicBezTo>
                  <a:cubicBezTo>
                    <a:pt x="2316" y="647"/>
                    <a:pt x="2263" y="681"/>
                    <a:pt x="2234" y="730"/>
                  </a:cubicBezTo>
                  <a:cubicBezTo>
                    <a:pt x="2209" y="792"/>
                    <a:pt x="2184" y="843"/>
                    <a:pt x="2146" y="881"/>
                  </a:cubicBezTo>
                  <a:cubicBezTo>
                    <a:pt x="2128" y="889"/>
                    <a:pt x="2111" y="898"/>
                    <a:pt x="2097" y="898"/>
                  </a:cubicBezTo>
                  <a:cubicBezTo>
                    <a:pt x="2092" y="898"/>
                    <a:pt x="2087" y="897"/>
                    <a:pt x="2084" y="893"/>
                  </a:cubicBezTo>
                  <a:cubicBezTo>
                    <a:pt x="2084" y="893"/>
                    <a:pt x="2059" y="843"/>
                    <a:pt x="2096" y="717"/>
                  </a:cubicBezTo>
                  <a:cubicBezTo>
                    <a:pt x="2109" y="655"/>
                    <a:pt x="2084" y="605"/>
                    <a:pt x="2046" y="567"/>
                  </a:cubicBezTo>
                  <a:cubicBezTo>
                    <a:pt x="2021" y="543"/>
                    <a:pt x="1992" y="529"/>
                    <a:pt x="1960" y="529"/>
                  </a:cubicBezTo>
                  <a:cubicBezTo>
                    <a:pt x="1943" y="529"/>
                    <a:pt x="1926" y="533"/>
                    <a:pt x="1908" y="541"/>
                  </a:cubicBezTo>
                  <a:cubicBezTo>
                    <a:pt x="1858" y="541"/>
                    <a:pt x="1669" y="555"/>
                    <a:pt x="1468" y="555"/>
                  </a:cubicBezTo>
                  <a:cubicBezTo>
                    <a:pt x="1493" y="429"/>
                    <a:pt x="1518" y="291"/>
                    <a:pt x="1532" y="165"/>
                  </a:cubicBezTo>
                  <a:cubicBezTo>
                    <a:pt x="1544" y="90"/>
                    <a:pt x="1481" y="14"/>
                    <a:pt x="1406" y="2"/>
                  </a:cubicBezTo>
                  <a:cubicBezTo>
                    <a:pt x="1399" y="1"/>
                    <a:pt x="1393" y="1"/>
                    <a:pt x="1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6" name="Google Shape;3086;p79"/>
          <p:cNvGrpSpPr/>
          <p:nvPr/>
        </p:nvGrpSpPr>
        <p:grpSpPr>
          <a:xfrm>
            <a:off x="6006419" y="3302786"/>
            <a:ext cx="301509" cy="446790"/>
            <a:chOff x="5861353" y="3302786"/>
            <a:chExt cx="301509" cy="446790"/>
          </a:xfrm>
        </p:grpSpPr>
        <p:sp>
          <p:nvSpPr>
            <p:cNvPr id="3087" name="Google Shape;3087;p79"/>
            <p:cNvSpPr/>
            <p:nvPr/>
          </p:nvSpPr>
          <p:spPr>
            <a:xfrm>
              <a:off x="5871370" y="3302786"/>
              <a:ext cx="291493" cy="446790"/>
            </a:xfrm>
            <a:custGeom>
              <a:rect b="b" l="l" r="r" t="t"/>
              <a:pathLst>
                <a:path extrusionOk="0" h="10081" w="6577">
                  <a:moveTo>
                    <a:pt x="3464" y="8411"/>
                  </a:moveTo>
                  <a:cubicBezTo>
                    <a:pt x="3715" y="8411"/>
                    <a:pt x="3929" y="8625"/>
                    <a:pt x="3929" y="8876"/>
                  </a:cubicBezTo>
                  <a:lnTo>
                    <a:pt x="3929" y="9013"/>
                  </a:lnTo>
                  <a:lnTo>
                    <a:pt x="1105" y="9013"/>
                  </a:lnTo>
                  <a:lnTo>
                    <a:pt x="1105" y="8876"/>
                  </a:lnTo>
                  <a:cubicBezTo>
                    <a:pt x="1105" y="8625"/>
                    <a:pt x="1306" y="8411"/>
                    <a:pt x="1570" y="8411"/>
                  </a:cubicBezTo>
                  <a:close/>
                  <a:moveTo>
                    <a:pt x="4518" y="9314"/>
                  </a:moveTo>
                  <a:cubicBezTo>
                    <a:pt x="4632" y="9314"/>
                    <a:pt x="4732" y="9403"/>
                    <a:pt x="4732" y="9528"/>
                  </a:cubicBezTo>
                  <a:lnTo>
                    <a:pt x="4732" y="9791"/>
                  </a:lnTo>
                  <a:lnTo>
                    <a:pt x="302" y="9791"/>
                  </a:lnTo>
                  <a:lnTo>
                    <a:pt x="302" y="9528"/>
                  </a:lnTo>
                  <a:cubicBezTo>
                    <a:pt x="302" y="9403"/>
                    <a:pt x="402" y="9314"/>
                    <a:pt x="516" y="9314"/>
                  </a:cubicBezTo>
                  <a:close/>
                  <a:moveTo>
                    <a:pt x="3504" y="0"/>
                  </a:moveTo>
                  <a:cubicBezTo>
                    <a:pt x="3316" y="0"/>
                    <a:pt x="3141" y="130"/>
                    <a:pt x="3088" y="329"/>
                  </a:cubicBezTo>
                  <a:cubicBezTo>
                    <a:pt x="3063" y="442"/>
                    <a:pt x="3076" y="555"/>
                    <a:pt x="3138" y="655"/>
                  </a:cubicBezTo>
                  <a:cubicBezTo>
                    <a:pt x="3201" y="756"/>
                    <a:pt x="3289" y="819"/>
                    <a:pt x="3402" y="856"/>
                  </a:cubicBezTo>
                  <a:cubicBezTo>
                    <a:pt x="4055" y="1007"/>
                    <a:pt x="4632" y="1396"/>
                    <a:pt x="5046" y="1910"/>
                  </a:cubicBezTo>
                  <a:cubicBezTo>
                    <a:pt x="5472" y="2450"/>
                    <a:pt x="5698" y="3103"/>
                    <a:pt x="5698" y="3793"/>
                  </a:cubicBezTo>
                  <a:cubicBezTo>
                    <a:pt x="5698" y="5474"/>
                    <a:pt x="4343" y="6843"/>
                    <a:pt x="2661" y="6843"/>
                  </a:cubicBezTo>
                  <a:cubicBezTo>
                    <a:pt x="2072" y="6843"/>
                    <a:pt x="1495" y="6667"/>
                    <a:pt x="993" y="6328"/>
                  </a:cubicBezTo>
                  <a:cubicBezTo>
                    <a:pt x="915" y="6279"/>
                    <a:pt x="830" y="6261"/>
                    <a:pt x="743" y="6261"/>
                  </a:cubicBezTo>
                  <a:cubicBezTo>
                    <a:pt x="717" y="6261"/>
                    <a:pt x="692" y="6262"/>
                    <a:pt x="666" y="6265"/>
                  </a:cubicBezTo>
                  <a:cubicBezTo>
                    <a:pt x="553" y="6290"/>
                    <a:pt x="452" y="6353"/>
                    <a:pt x="390" y="6453"/>
                  </a:cubicBezTo>
                  <a:cubicBezTo>
                    <a:pt x="327" y="6553"/>
                    <a:pt x="302" y="6667"/>
                    <a:pt x="327" y="6779"/>
                  </a:cubicBezTo>
                  <a:cubicBezTo>
                    <a:pt x="352" y="6893"/>
                    <a:pt x="415" y="6993"/>
                    <a:pt x="516" y="7055"/>
                  </a:cubicBezTo>
                  <a:cubicBezTo>
                    <a:pt x="954" y="7345"/>
                    <a:pt x="1431" y="7545"/>
                    <a:pt x="1946" y="7633"/>
                  </a:cubicBezTo>
                  <a:cubicBezTo>
                    <a:pt x="1997" y="7646"/>
                    <a:pt x="2022" y="7683"/>
                    <a:pt x="2022" y="7721"/>
                  </a:cubicBezTo>
                  <a:lnTo>
                    <a:pt x="2022" y="8110"/>
                  </a:lnTo>
                  <a:lnTo>
                    <a:pt x="1570" y="8110"/>
                  </a:lnTo>
                  <a:cubicBezTo>
                    <a:pt x="1143" y="8110"/>
                    <a:pt x="804" y="8461"/>
                    <a:pt x="804" y="8876"/>
                  </a:cubicBezTo>
                  <a:lnTo>
                    <a:pt x="804" y="9013"/>
                  </a:lnTo>
                  <a:lnTo>
                    <a:pt x="516" y="9013"/>
                  </a:lnTo>
                  <a:cubicBezTo>
                    <a:pt x="240" y="9013"/>
                    <a:pt x="1" y="9239"/>
                    <a:pt x="1" y="9528"/>
                  </a:cubicBezTo>
                  <a:lnTo>
                    <a:pt x="1" y="9829"/>
                  </a:lnTo>
                  <a:cubicBezTo>
                    <a:pt x="1" y="9967"/>
                    <a:pt x="126" y="10080"/>
                    <a:pt x="265" y="10080"/>
                  </a:cubicBezTo>
                  <a:lnTo>
                    <a:pt x="4769" y="10080"/>
                  </a:lnTo>
                  <a:cubicBezTo>
                    <a:pt x="4908" y="10080"/>
                    <a:pt x="5020" y="9967"/>
                    <a:pt x="5020" y="9829"/>
                  </a:cubicBezTo>
                  <a:lnTo>
                    <a:pt x="5020" y="9528"/>
                  </a:lnTo>
                  <a:cubicBezTo>
                    <a:pt x="5020" y="9239"/>
                    <a:pt x="4795" y="9013"/>
                    <a:pt x="4518" y="9013"/>
                  </a:cubicBezTo>
                  <a:lnTo>
                    <a:pt x="4217" y="9013"/>
                  </a:lnTo>
                  <a:lnTo>
                    <a:pt x="4217" y="8876"/>
                  </a:lnTo>
                  <a:cubicBezTo>
                    <a:pt x="4217" y="8461"/>
                    <a:pt x="3879" y="8110"/>
                    <a:pt x="3464" y="8110"/>
                  </a:cubicBezTo>
                  <a:lnTo>
                    <a:pt x="3000" y="8110"/>
                  </a:lnTo>
                  <a:lnTo>
                    <a:pt x="3000" y="7771"/>
                  </a:lnTo>
                  <a:cubicBezTo>
                    <a:pt x="3000" y="7721"/>
                    <a:pt x="3038" y="7683"/>
                    <a:pt x="3088" y="7683"/>
                  </a:cubicBezTo>
                  <a:cubicBezTo>
                    <a:pt x="3779" y="7608"/>
                    <a:pt x="4443" y="7345"/>
                    <a:pt x="5008" y="6918"/>
                  </a:cubicBezTo>
                  <a:cubicBezTo>
                    <a:pt x="5071" y="6880"/>
                    <a:pt x="5084" y="6779"/>
                    <a:pt x="5033" y="6717"/>
                  </a:cubicBezTo>
                  <a:cubicBezTo>
                    <a:pt x="5004" y="6680"/>
                    <a:pt x="4962" y="6661"/>
                    <a:pt x="4920" y="6661"/>
                  </a:cubicBezTo>
                  <a:cubicBezTo>
                    <a:pt x="4889" y="6661"/>
                    <a:pt x="4859" y="6671"/>
                    <a:pt x="4833" y="6692"/>
                  </a:cubicBezTo>
                  <a:cubicBezTo>
                    <a:pt x="4318" y="7081"/>
                    <a:pt x="3703" y="7319"/>
                    <a:pt x="3051" y="7382"/>
                  </a:cubicBezTo>
                  <a:cubicBezTo>
                    <a:pt x="2862" y="7407"/>
                    <a:pt x="2711" y="7570"/>
                    <a:pt x="2711" y="7771"/>
                  </a:cubicBezTo>
                  <a:lnTo>
                    <a:pt x="2711" y="8110"/>
                  </a:lnTo>
                  <a:lnTo>
                    <a:pt x="2323" y="8110"/>
                  </a:lnTo>
                  <a:lnTo>
                    <a:pt x="2323" y="7721"/>
                  </a:lnTo>
                  <a:cubicBezTo>
                    <a:pt x="2323" y="7545"/>
                    <a:pt x="2184" y="7382"/>
                    <a:pt x="1997" y="7345"/>
                  </a:cubicBezTo>
                  <a:cubicBezTo>
                    <a:pt x="1520" y="7256"/>
                    <a:pt x="1080" y="7081"/>
                    <a:pt x="678" y="6804"/>
                  </a:cubicBezTo>
                  <a:cubicBezTo>
                    <a:pt x="641" y="6792"/>
                    <a:pt x="628" y="6754"/>
                    <a:pt x="616" y="6717"/>
                  </a:cubicBezTo>
                  <a:cubicBezTo>
                    <a:pt x="603" y="6692"/>
                    <a:pt x="616" y="6654"/>
                    <a:pt x="641" y="6617"/>
                  </a:cubicBezTo>
                  <a:cubicBezTo>
                    <a:pt x="653" y="6592"/>
                    <a:pt x="691" y="6566"/>
                    <a:pt x="729" y="6553"/>
                  </a:cubicBezTo>
                  <a:cubicBezTo>
                    <a:pt x="767" y="6553"/>
                    <a:pt x="792" y="6553"/>
                    <a:pt x="829" y="6579"/>
                  </a:cubicBezTo>
                  <a:cubicBezTo>
                    <a:pt x="1369" y="6943"/>
                    <a:pt x="2009" y="7131"/>
                    <a:pt x="2661" y="7131"/>
                  </a:cubicBezTo>
                  <a:cubicBezTo>
                    <a:pt x="4506" y="7131"/>
                    <a:pt x="5999" y="5638"/>
                    <a:pt x="5999" y="3793"/>
                  </a:cubicBezTo>
                  <a:cubicBezTo>
                    <a:pt x="5999" y="3040"/>
                    <a:pt x="5748" y="2325"/>
                    <a:pt x="5284" y="1734"/>
                  </a:cubicBezTo>
                  <a:cubicBezTo>
                    <a:pt x="4833" y="1157"/>
                    <a:pt x="4192" y="743"/>
                    <a:pt x="3477" y="568"/>
                  </a:cubicBezTo>
                  <a:cubicBezTo>
                    <a:pt x="3439" y="555"/>
                    <a:pt x="3414" y="530"/>
                    <a:pt x="3389" y="505"/>
                  </a:cubicBezTo>
                  <a:cubicBezTo>
                    <a:pt x="3377" y="467"/>
                    <a:pt x="3364" y="429"/>
                    <a:pt x="3377" y="392"/>
                  </a:cubicBezTo>
                  <a:cubicBezTo>
                    <a:pt x="3399" y="336"/>
                    <a:pt x="3462" y="290"/>
                    <a:pt x="3519" y="290"/>
                  </a:cubicBezTo>
                  <a:cubicBezTo>
                    <a:pt x="3526" y="290"/>
                    <a:pt x="3533" y="290"/>
                    <a:pt x="3540" y="292"/>
                  </a:cubicBezTo>
                  <a:cubicBezTo>
                    <a:pt x="4318" y="492"/>
                    <a:pt x="5008" y="931"/>
                    <a:pt x="5497" y="1559"/>
                  </a:cubicBezTo>
                  <a:cubicBezTo>
                    <a:pt x="6012" y="2199"/>
                    <a:pt x="6275" y="2977"/>
                    <a:pt x="6275" y="3793"/>
                  </a:cubicBezTo>
                  <a:cubicBezTo>
                    <a:pt x="6275" y="4709"/>
                    <a:pt x="5937" y="5575"/>
                    <a:pt x="5322" y="6240"/>
                  </a:cubicBezTo>
                  <a:cubicBezTo>
                    <a:pt x="5271" y="6302"/>
                    <a:pt x="5271" y="6391"/>
                    <a:pt x="5335" y="6441"/>
                  </a:cubicBezTo>
                  <a:cubicBezTo>
                    <a:pt x="5366" y="6472"/>
                    <a:pt x="5403" y="6488"/>
                    <a:pt x="5441" y="6488"/>
                  </a:cubicBezTo>
                  <a:cubicBezTo>
                    <a:pt x="5479" y="6488"/>
                    <a:pt x="5516" y="6472"/>
                    <a:pt x="5548" y="6441"/>
                  </a:cubicBezTo>
                  <a:cubicBezTo>
                    <a:pt x="6200" y="5713"/>
                    <a:pt x="6577" y="4784"/>
                    <a:pt x="6577" y="3793"/>
                  </a:cubicBezTo>
                  <a:cubicBezTo>
                    <a:pt x="6577" y="2914"/>
                    <a:pt x="6275" y="2074"/>
                    <a:pt x="5736" y="1383"/>
                  </a:cubicBezTo>
                  <a:cubicBezTo>
                    <a:pt x="5196" y="705"/>
                    <a:pt x="4443" y="216"/>
                    <a:pt x="3615" y="16"/>
                  </a:cubicBezTo>
                  <a:cubicBezTo>
                    <a:pt x="3578" y="5"/>
                    <a:pt x="3541" y="0"/>
                    <a:pt x="35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9"/>
            <p:cNvSpPr/>
            <p:nvPr/>
          </p:nvSpPr>
          <p:spPr>
            <a:xfrm>
              <a:off x="5861353" y="3346264"/>
              <a:ext cx="246464" cy="246995"/>
            </a:xfrm>
            <a:custGeom>
              <a:rect b="b" l="l" r="r" t="t"/>
              <a:pathLst>
                <a:path extrusionOk="0" h="5573" w="5561">
                  <a:moveTo>
                    <a:pt x="5221" y="2335"/>
                  </a:moveTo>
                  <a:lnTo>
                    <a:pt x="5221" y="2335"/>
                  </a:lnTo>
                  <a:cubicBezTo>
                    <a:pt x="5234" y="2348"/>
                    <a:pt x="5234" y="2360"/>
                    <a:pt x="5234" y="2385"/>
                  </a:cubicBezTo>
                  <a:cubicBezTo>
                    <a:pt x="5234" y="2398"/>
                    <a:pt x="5246" y="2423"/>
                    <a:pt x="5246" y="2448"/>
                  </a:cubicBezTo>
                  <a:cubicBezTo>
                    <a:pt x="5259" y="2561"/>
                    <a:pt x="5272" y="2674"/>
                    <a:pt x="5272" y="2786"/>
                  </a:cubicBezTo>
                  <a:cubicBezTo>
                    <a:pt x="5272" y="3301"/>
                    <a:pt x="5109" y="3778"/>
                    <a:pt x="4833" y="4180"/>
                  </a:cubicBezTo>
                  <a:cubicBezTo>
                    <a:pt x="4744" y="4167"/>
                    <a:pt x="4669" y="4130"/>
                    <a:pt x="4607" y="4092"/>
                  </a:cubicBezTo>
                  <a:cubicBezTo>
                    <a:pt x="4557" y="4066"/>
                    <a:pt x="4507" y="4016"/>
                    <a:pt x="4468" y="3966"/>
                  </a:cubicBezTo>
                  <a:cubicBezTo>
                    <a:pt x="4343" y="3866"/>
                    <a:pt x="4205" y="3728"/>
                    <a:pt x="4030" y="3728"/>
                  </a:cubicBezTo>
                  <a:cubicBezTo>
                    <a:pt x="3991" y="3728"/>
                    <a:pt x="3966" y="3728"/>
                    <a:pt x="3941" y="3740"/>
                  </a:cubicBezTo>
                  <a:cubicBezTo>
                    <a:pt x="3866" y="3753"/>
                    <a:pt x="3791" y="3790"/>
                    <a:pt x="3728" y="3829"/>
                  </a:cubicBezTo>
                  <a:cubicBezTo>
                    <a:pt x="3656" y="3870"/>
                    <a:pt x="3609" y="3894"/>
                    <a:pt x="3566" y="3894"/>
                  </a:cubicBezTo>
                  <a:cubicBezTo>
                    <a:pt x="3557" y="3894"/>
                    <a:pt x="3549" y="3893"/>
                    <a:pt x="3540" y="3891"/>
                  </a:cubicBezTo>
                  <a:cubicBezTo>
                    <a:pt x="3477" y="3879"/>
                    <a:pt x="3452" y="3854"/>
                    <a:pt x="3439" y="3803"/>
                  </a:cubicBezTo>
                  <a:cubicBezTo>
                    <a:pt x="3414" y="3728"/>
                    <a:pt x="3452" y="3640"/>
                    <a:pt x="3515" y="3590"/>
                  </a:cubicBezTo>
                  <a:cubicBezTo>
                    <a:pt x="3678" y="3477"/>
                    <a:pt x="3804" y="3339"/>
                    <a:pt x="3941" y="3201"/>
                  </a:cubicBezTo>
                  <a:cubicBezTo>
                    <a:pt x="4130" y="3012"/>
                    <a:pt x="4306" y="2825"/>
                    <a:pt x="4544" y="2711"/>
                  </a:cubicBezTo>
                  <a:cubicBezTo>
                    <a:pt x="4594" y="2686"/>
                    <a:pt x="4644" y="2674"/>
                    <a:pt x="4694" y="2649"/>
                  </a:cubicBezTo>
                  <a:cubicBezTo>
                    <a:pt x="4770" y="2624"/>
                    <a:pt x="5246" y="2423"/>
                    <a:pt x="5221" y="2335"/>
                  </a:cubicBezTo>
                  <a:close/>
                  <a:moveTo>
                    <a:pt x="302" y="2975"/>
                  </a:moveTo>
                  <a:cubicBezTo>
                    <a:pt x="503" y="2987"/>
                    <a:pt x="666" y="3025"/>
                    <a:pt x="817" y="3126"/>
                  </a:cubicBezTo>
                  <a:cubicBezTo>
                    <a:pt x="904" y="3176"/>
                    <a:pt x="980" y="3263"/>
                    <a:pt x="1055" y="3339"/>
                  </a:cubicBezTo>
                  <a:cubicBezTo>
                    <a:pt x="1180" y="3477"/>
                    <a:pt x="1319" y="3603"/>
                    <a:pt x="1495" y="3678"/>
                  </a:cubicBezTo>
                  <a:cubicBezTo>
                    <a:pt x="1607" y="3728"/>
                    <a:pt x="1721" y="3740"/>
                    <a:pt x="1821" y="3753"/>
                  </a:cubicBezTo>
                  <a:cubicBezTo>
                    <a:pt x="2022" y="3778"/>
                    <a:pt x="2134" y="3803"/>
                    <a:pt x="2197" y="3954"/>
                  </a:cubicBezTo>
                  <a:cubicBezTo>
                    <a:pt x="2209" y="4004"/>
                    <a:pt x="2209" y="4080"/>
                    <a:pt x="2197" y="4155"/>
                  </a:cubicBezTo>
                  <a:cubicBezTo>
                    <a:pt x="2197" y="4205"/>
                    <a:pt x="2184" y="4267"/>
                    <a:pt x="2184" y="4317"/>
                  </a:cubicBezTo>
                  <a:cubicBezTo>
                    <a:pt x="2197" y="4518"/>
                    <a:pt x="2260" y="4644"/>
                    <a:pt x="2323" y="4769"/>
                  </a:cubicBezTo>
                  <a:cubicBezTo>
                    <a:pt x="2335" y="4807"/>
                    <a:pt x="2360" y="4845"/>
                    <a:pt x="2373" y="4883"/>
                  </a:cubicBezTo>
                  <a:cubicBezTo>
                    <a:pt x="2423" y="5008"/>
                    <a:pt x="2435" y="5134"/>
                    <a:pt x="2385" y="5246"/>
                  </a:cubicBezTo>
                  <a:cubicBezTo>
                    <a:pt x="2385" y="5246"/>
                    <a:pt x="2323" y="5234"/>
                    <a:pt x="2310" y="5234"/>
                  </a:cubicBezTo>
                  <a:cubicBezTo>
                    <a:pt x="1281" y="5033"/>
                    <a:pt x="478" y="4205"/>
                    <a:pt x="315" y="3151"/>
                  </a:cubicBezTo>
                  <a:cubicBezTo>
                    <a:pt x="315" y="3101"/>
                    <a:pt x="302" y="3037"/>
                    <a:pt x="302" y="2987"/>
                  </a:cubicBezTo>
                  <a:lnTo>
                    <a:pt x="302" y="2975"/>
                  </a:lnTo>
                  <a:close/>
                  <a:moveTo>
                    <a:pt x="2775" y="302"/>
                  </a:moveTo>
                  <a:cubicBezTo>
                    <a:pt x="3352" y="302"/>
                    <a:pt x="3866" y="490"/>
                    <a:pt x="4293" y="804"/>
                  </a:cubicBezTo>
                  <a:cubicBezTo>
                    <a:pt x="4155" y="954"/>
                    <a:pt x="3991" y="1080"/>
                    <a:pt x="3816" y="1118"/>
                  </a:cubicBezTo>
                  <a:cubicBezTo>
                    <a:pt x="3740" y="1130"/>
                    <a:pt x="3678" y="1143"/>
                    <a:pt x="3615" y="1143"/>
                  </a:cubicBezTo>
                  <a:cubicBezTo>
                    <a:pt x="3414" y="1180"/>
                    <a:pt x="3239" y="1205"/>
                    <a:pt x="3051" y="1469"/>
                  </a:cubicBezTo>
                  <a:cubicBezTo>
                    <a:pt x="2912" y="1682"/>
                    <a:pt x="2787" y="1858"/>
                    <a:pt x="2862" y="2197"/>
                  </a:cubicBezTo>
                  <a:cubicBezTo>
                    <a:pt x="2875" y="2222"/>
                    <a:pt x="2887" y="2247"/>
                    <a:pt x="2887" y="2272"/>
                  </a:cubicBezTo>
                  <a:cubicBezTo>
                    <a:pt x="2925" y="2385"/>
                    <a:pt x="2912" y="2398"/>
                    <a:pt x="2900" y="2410"/>
                  </a:cubicBezTo>
                  <a:cubicBezTo>
                    <a:pt x="2892" y="2415"/>
                    <a:pt x="2882" y="2418"/>
                    <a:pt x="2871" y="2418"/>
                  </a:cubicBezTo>
                  <a:cubicBezTo>
                    <a:pt x="2828" y="2418"/>
                    <a:pt x="2765" y="2384"/>
                    <a:pt x="2686" y="2335"/>
                  </a:cubicBezTo>
                  <a:cubicBezTo>
                    <a:pt x="2649" y="2310"/>
                    <a:pt x="2599" y="2284"/>
                    <a:pt x="2561" y="2272"/>
                  </a:cubicBezTo>
                  <a:cubicBezTo>
                    <a:pt x="2360" y="2184"/>
                    <a:pt x="2147" y="2097"/>
                    <a:pt x="1933" y="2021"/>
                  </a:cubicBezTo>
                  <a:cubicBezTo>
                    <a:pt x="1883" y="1996"/>
                    <a:pt x="1821" y="1983"/>
                    <a:pt x="1796" y="1958"/>
                  </a:cubicBezTo>
                  <a:cubicBezTo>
                    <a:pt x="1758" y="1921"/>
                    <a:pt x="1758" y="1846"/>
                    <a:pt x="1783" y="1770"/>
                  </a:cubicBezTo>
                  <a:cubicBezTo>
                    <a:pt x="1796" y="1720"/>
                    <a:pt x="1821" y="1670"/>
                    <a:pt x="1846" y="1620"/>
                  </a:cubicBezTo>
                  <a:cubicBezTo>
                    <a:pt x="1858" y="1607"/>
                    <a:pt x="1871" y="1582"/>
                    <a:pt x="1883" y="1557"/>
                  </a:cubicBezTo>
                  <a:cubicBezTo>
                    <a:pt x="1921" y="1494"/>
                    <a:pt x="1958" y="1431"/>
                    <a:pt x="1997" y="1356"/>
                  </a:cubicBezTo>
                  <a:cubicBezTo>
                    <a:pt x="2034" y="1280"/>
                    <a:pt x="1997" y="1193"/>
                    <a:pt x="1933" y="1155"/>
                  </a:cubicBezTo>
                  <a:cubicBezTo>
                    <a:pt x="1913" y="1145"/>
                    <a:pt x="1892" y="1140"/>
                    <a:pt x="1872" y="1140"/>
                  </a:cubicBezTo>
                  <a:cubicBezTo>
                    <a:pt x="1815" y="1140"/>
                    <a:pt x="1761" y="1175"/>
                    <a:pt x="1733" y="1230"/>
                  </a:cubicBezTo>
                  <a:cubicBezTo>
                    <a:pt x="1707" y="1294"/>
                    <a:pt x="1670" y="1356"/>
                    <a:pt x="1632" y="1419"/>
                  </a:cubicBezTo>
                  <a:cubicBezTo>
                    <a:pt x="1620" y="1431"/>
                    <a:pt x="1607" y="1456"/>
                    <a:pt x="1595" y="1481"/>
                  </a:cubicBezTo>
                  <a:cubicBezTo>
                    <a:pt x="1557" y="1531"/>
                    <a:pt x="1520" y="1607"/>
                    <a:pt x="1495" y="1695"/>
                  </a:cubicBezTo>
                  <a:cubicBezTo>
                    <a:pt x="1444" y="1871"/>
                    <a:pt x="1482" y="2047"/>
                    <a:pt x="1582" y="2159"/>
                  </a:cubicBezTo>
                  <a:cubicBezTo>
                    <a:pt x="1657" y="2234"/>
                    <a:pt x="1758" y="2272"/>
                    <a:pt x="1833" y="2298"/>
                  </a:cubicBezTo>
                  <a:cubicBezTo>
                    <a:pt x="2047" y="2373"/>
                    <a:pt x="2248" y="2460"/>
                    <a:pt x="2448" y="2548"/>
                  </a:cubicBezTo>
                  <a:cubicBezTo>
                    <a:pt x="2473" y="2548"/>
                    <a:pt x="2499" y="2574"/>
                    <a:pt x="2536" y="2586"/>
                  </a:cubicBezTo>
                  <a:cubicBezTo>
                    <a:pt x="2624" y="2636"/>
                    <a:pt x="2750" y="2711"/>
                    <a:pt x="2875" y="2711"/>
                  </a:cubicBezTo>
                  <a:cubicBezTo>
                    <a:pt x="2950" y="2711"/>
                    <a:pt x="3026" y="2699"/>
                    <a:pt x="3101" y="2636"/>
                  </a:cubicBezTo>
                  <a:cubicBezTo>
                    <a:pt x="3264" y="2485"/>
                    <a:pt x="3201" y="2298"/>
                    <a:pt x="3176" y="2184"/>
                  </a:cubicBezTo>
                  <a:cubicBezTo>
                    <a:pt x="3163" y="2172"/>
                    <a:pt x="3163" y="2147"/>
                    <a:pt x="3151" y="2134"/>
                  </a:cubicBezTo>
                  <a:cubicBezTo>
                    <a:pt x="3101" y="1921"/>
                    <a:pt x="3151" y="1833"/>
                    <a:pt x="3289" y="1645"/>
                  </a:cubicBezTo>
                  <a:cubicBezTo>
                    <a:pt x="3402" y="1469"/>
                    <a:pt x="3464" y="1469"/>
                    <a:pt x="3665" y="1444"/>
                  </a:cubicBezTo>
                  <a:cubicBezTo>
                    <a:pt x="3728" y="1431"/>
                    <a:pt x="3791" y="1419"/>
                    <a:pt x="3866" y="1406"/>
                  </a:cubicBezTo>
                  <a:cubicBezTo>
                    <a:pt x="4142" y="1344"/>
                    <a:pt x="4343" y="1180"/>
                    <a:pt x="4507" y="1004"/>
                  </a:cubicBezTo>
                  <a:cubicBezTo>
                    <a:pt x="4795" y="1280"/>
                    <a:pt x="5021" y="1632"/>
                    <a:pt x="5146" y="2008"/>
                  </a:cubicBezTo>
                  <a:cubicBezTo>
                    <a:pt x="5009" y="2147"/>
                    <a:pt x="4883" y="2234"/>
                    <a:pt x="4758" y="2298"/>
                  </a:cubicBezTo>
                  <a:cubicBezTo>
                    <a:pt x="4707" y="2323"/>
                    <a:pt x="4644" y="2348"/>
                    <a:pt x="4594" y="2373"/>
                  </a:cubicBezTo>
                  <a:cubicBezTo>
                    <a:pt x="4532" y="2398"/>
                    <a:pt x="4481" y="2423"/>
                    <a:pt x="4418" y="2448"/>
                  </a:cubicBezTo>
                  <a:cubicBezTo>
                    <a:pt x="4142" y="2574"/>
                    <a:pt x="3929" y="2786"/>
                    <a:pt x="3728" y="3000"/>
                  </a:cubicBezTo>
                  <a:cubicBezTo>
                    <a:pt x="3603" y="3126"/>
                    <a:pt x="3477" y="3251"/>
                    <a:pt x="3339" y="3352"/>
                  </a:cubicBezTo>
                  <a:cubicBezTo>
                    <a:pt x="3188" y="3477"/>
                    <a:pt x="3101" y="3678"/>
                    <a:pt x="3151" y="3866"/>
                  </a:cubicBezTo>
                  <a:cubicBezTo>
                    <a:pt x="3188" y="4029"/>
                    <a:pt x="3302" y="4142"/>
                    <a:pt x="3477" y="4180"/>
                  </a:cubicBezTo>
                  <a:cubicBezTo>
                    <a:pt x="3508" y="4187"/>
                    <a:pt x="3537" y="4190"/>
                    <a:pt x="3565" y="4190"/>
                  </a:cubicBezTo>
                  <a:cubicBezTo>
                    <a:pt x="3686" y="4190"/>
                    <a:pt x="3784" y="4132"/>
                    <a:pt x="3866" y="4092"/>
                  </a:cubicBezTo>
                  <a:cubicBezTo>
                    <a:pt x="3916" y="4054"/>
                    <a:pt x="3966" y="4029"/>
                    <a:pt x="4005" y="4029"/>
                  </a:cubicBezTo>
                  <a:cubicBezTo>
                    <a:pt x="4010" y="4028"/>
                    <a:pt x="4016" y="4028"/>
                    <a:pt x="4021" y="4028"/>
                  </a:cubicBezTo>
                  <a:cubicBezTo>
                    <a:pt x="4080" y="4028"/>
                    <a:pt x="4152" y="4088"/>
                    <a:pt x="4256" y="4180"/>
                  </a:cubicBezTo>
                  <a:cubicBezTo>
                    <a:pt x="4318" y="4230"/>
                    <a:pt x="4368" y="4292"/>
                    <a:pt x="4431" y="4331"/>
                  </a:cubicBezTo>
                  <a:cubicBezTo>
                    <a:pt x="4493" y="4381"/>
                    <a:pt x="4557" y="4406"/>
                    <a:pt x="4644" y="4431"/>
                  </a:cubicBezTo>
                  <a:cubicBezTo>
                    <a:pt x="4180" y="4945"/>
                    <a:pt x="3515" y="5271"/>
                    <a:pt x="2775" y="5271"/>
                  </a:cubicBezTo>
                  <a:lnTo>
                    <a:pt x="2686" y="5271"/>
                  </a:lnTo>
                  <a:cubicBezTo>
                    <a:pt x="2737" y="5109"/>
                    <a:pt x="2724" y="4933"/>
                    <a:pt x="2636" y="4769"/>
                  </a:cubicBezTo>
                  <a:cubicBezTo>
                    <a:pt x="2624" y="4719"/>
                    <a:pt x="2599" y="4682"/>
                    <a:pt x="2586" y="4644"/>
                  </a:cubicBezTo>
                  <a:cubicBezTo>
                    <a:pt x="2524" y="4531"/>
                    <a:pt x="2486" y="4443"/>
                    <a:pt x="2486" y="4305"/>
                  </a:cubicBezTo>
                  <a:lnTo>
                    <a:pt x="2486" y="4192"/>
                  </a:lnTo>
                  <a:cubicBezTo>
                    <a:pt x="2499" y="4080"/>
                    <a:pt x="2511" y="3966"/>
                    <a:pt x="2460" y="3829"/>
                  </a:cubicBezTo>
                  <a:cubicBezTo>
                    <a:pt x="2335" y="3527"/>
                    <a:pt x="2072" y="3489"/>
                    <a:pt x="1858" y="3464"/>
                  </a:cubicBezTo>
                  <a:cubicBezTo>
                    <a:pt x="1771" y="3452"/>
                    <a:pt x="1682" y="3439"/>
                    <a:pt x="1607" y="3414"/>
                  </a:cubicBezTo>
                  <a:cubicBezTo>
                    <a:pt x="1482" y="3364"/>
                    <a:pt x="1381" y="3251"/>
                    <a:pt x="1269" y="3138"/>
                  </a:cubicBezTo>
                  <a:cubicBezTo>
                    <a:pt x="1180" y="3050"/>
                    <a:pt x="1093" y="2950"/>
                    <a:pt x="980" y="2875"/>
                  </a:cubicBezTo>
                  <a:cubicBezTo>
                    <a:pt x="779" y="2749"/>
                    <a:pt x="553" y="2686"/>
                    <a:pt x="290" y="2686"/>
                  </a:cubicBezTo>
                  <a:cubicBezTo>
                    <a:pt x="340" y="1670"/>
                    <a:pt x="993" y="804"/>
                    <a:pt x="1908" y="452"/>
                  </a:cubicBezTo>
                  <a:lnTo>
                    <a:pt x="1908" y="452"/>
                  </a:lnTo>
                  <a:cubicBezTo>
                    <a:pt x="1908" y="515"/>
                    <a:pt x="1896" y="566"/>
                    <a:pt x="1896" y="628"/>
                  </a:cubicBezTo>
                  <a:cubicBezTo>
                    <a:pt x="1883" y="703"/>
                    <a:pt x="1946" y="779"/>
                    <a:pt x="2034" y="792"/>
                  </a:cubicBezTo>
                  <a:lnTo>
                    <a:pt x="2047" y="792"/>
                  </a:lnTo>
                  <a:cubicBezTo>
                    <a:pt x="2122" y="792"/>
                    <a:pt x="2184" y="728"/>
                    <a:pt x="2184" y="653"/>
                  </a:cubicBezTo>
                  <a:cubicBezTo>
                    <a:pt x="2197" y="591"/>
                    <a:pt x="2197" y="515"/>
                    <a:pt x="2197" y="452"/>
                  </a:cubicBezTo>
                  <a:lnTo>
                    <a:pt x="2197" y="365"/>
                  </a:lnTo>
                  <a:cubicBezTo>
                    <a:pt x="2385" y="327"/>
                    <a:pt x="2574" y="302"/>
                    <a:pt x="2775" y="302"/>
                  </a:cubicBezTo>
                  <a:close/>
                  <a:moveTo>
                    <a:pt x="2775" y="0"/>
                  </a:moveTo>
                  <a:cubicBezTo>
                    <a:pt x="2298" y="0"/>
                    <a:pt x="1808" y="139"/>
                    <a:pt x="1394" y="377"/>
                  </a:cubicBezTo>
                  <a:cubicBezTo>
                    <a:pt x="1193" y="490"/>
                    <a:pt x="1018" y="628"/>
                    <a:pt x="854" y="779"/>
                  </a:cubicBezTo>
                  <a:cubicBezTo>
                    <a:pt x="302" y="1306"/>
                    <a:pt x="1" y="2033"/>
                    <a:pt x="1" y="2786"/>
                  </a:cubicBezTo>
                  <a:cubicBezTo>
                    <a:pt x="1" y="4317"/>
                    <a:pt x="1244" y="5572"/>
                    <a:pt x="2775" y="5572"/>
                  </a:cubicBezTo>
                  <a:cubicBezTo>
                    <a:pt x="4318" y="5572"/>
                    <a:pt x="5561" y="4317"/>
                    <a:pt x="5561" y="2786"/>
                  </a:cubicBezTo>
                  <a:cubicBezTo>
                    <a:pt x="5561" y="2147"/>
                    <a:pt x="5335" y="1519"/>
                    <a:pt x="4933" y="1029"/>
                  </a:cubicBezTo>
                  <a:cubicBezTo>
                    <a:pt x="4833" y="904"/>
                    <a:pt x="4732" y="792"/>
                    <a:pt x="4619" y="691"/>
                  </a:cubicBezTo>
                  <a:cubicBezTo>
                    <a:pt x="4117" y="251"/>
                    <a:pt x="3464" y="0"/>
                    <a:pt x="2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79"/>
          <p:cNvGrpSpPr/>
          <p:nvPr/>
        </p:nvGrpSpPr>
        <p:grpSpPr>
          <a:xfrm>
            <a:off x="6567651" y="3302874"/>
            <a:ext cx="446657" cy="446701"/>
            <a:chOff x="6422585" y="3302874"/>
            <a:chExt cx="446657" cy="446701"/>
          </a:xfrm>
        </p:grpSpPr>
        <p:sp>
          <p:nvSpPr>
            <p:cNvPr id="3090" name="Google Shape;3090;p79"/>
            <p:cNvSpPr/>
            <p:nvPr/>
          </p:nvSpPr>
          <p:spPr>
            <a:xfrm>
              <a:off x="6532722" y="3377998"/>
              <a:ext cx="218054" cy="254751"/>
            </a:xfrm>
            <a:custGeom>
              <a:rect b="b" l="l" r="r" t="t"/>
              <a:pathLst>
                <a:path extrusionOk="0" h="5748" w="4920">
                  <a:moveTo>
                    <a:pt x="2874" y="288"/>
                  </a:moveTo>
                  <a:cubicBezTo>
                    <a:pt x="3401" y="288"/>
                    <a:pt x="3891" y="439"/>
                    <a:pt x="4318" y="728"/>
                  </a:cubicBezTo>
                  <a:cubicBezTo>
                    <a:pt x="4380" y="778"/>
                    <a:pt x="4430" y="841"/>
                    <a:pt x="4443" y="916"/>
                  </a:cubicBezTo>
                  <a:cubicBezTo>
                    <a:pt x="4455" y="991"/>
                    <a:pt x="4443" y="1066"/>
                    <a:pt x="4393" y="1142"/>
                  </a:cubicBezTo>
                  <a:cubicBezTo>
                    <a:pt x="4337" y="1221"/>
                    <a:pt x="4247" y="1265"/>
                    <a:pt x="4153" y="1265"/>
                  </a:cubicBezTo>
                  <a:cubicBezTo>
                    <a:pt x="4098" y="1265"/>
                    <a:pt x="4042" y="1250"/>
                    <a:pt x="3991" y="1217"/>
                  </a:cubicBezTo>
                  <a:cubicBezTo>
                    <a:pt x="3665" y="991"/>
                    <a:pt x="3275" y="879"/>
                    <a:pt x="2874" y="879"/>
                  </a:cubicBezTo>
                  <a:cubicBezTo>
                    <a:pt x="1783" y="879"/>
                    <a:pt x="879" y="1769"/>
                    <a:pt x="879" y="2874"/>
                  </a:cubicBezTo>
                  <a:cubicBezTo>
                    <a:pt x="879" y="3966"/>
                    <a:pt x="1783" y="4869"/>
                    <a:pt x="2874" y="4869"/>
                  </a:cubicBezTo>
                  <a:cubicBezTo>
                    <a:pt x="3301" y="4869"/>
                    <a:pt x="3652" y="4744"/>
                    <a:pt x="3941" y="4480"/>
                  </a:cubicBezTo>
                  <a:cubicBezTo>
                    <a:pt x="3991" y="4443"/>
                    <a:pt x="4054" y="4380"/>
                    <a:pt x="4092" y="4329"/>
                  </a:cubicBezTo>
                  <a:cubicBezTo>
                    <a:pt x="4154" y="4260"/>
                    <a:pt x="4236" y="4225"/>
                    <a:pt x="4318" y="4225"/>
                  </a:cubicBezTo>
                  <a:cubicBezTo>
                    <a:pt x="4384" y="4225"/>
                    <a:pt x="4449" y="4247"/>
                    <a:pt x="4505" y="4292"/>
                  </a:cubicBezTo>
                  <a:cubicBezTo>
                    <a:pt x="4569" y="4342"/>
                    <a:pt x="4606" y="4405"/>
                    <a:pt x="4606" y="4480"/>
                  </a:cubicBezTo>
                  <a:cubicBezTo>
                    <a:pt x="4619" y="4568"/>
                    <a:pt x="4594" y="4644"/>
                    <a:pt x="4543" y="4694"/>
                  </a:cubicBezTo>
                  <a:cubicBezTo>
                    <a:pt x="4480" y="4781"/>
                    <a:pt x="4405" y="4856"/>
                    <a:pt x="4330" y="4920"/>
                  </a:cubicBezTo>
                  <a:cubicBezTo>
                    <a:pt x="3941" y="5271"/>
                    <a:pt x="3439" y="5447"/>
                    <a:pt x="2874" y="5447"/>
                  </a:cubicBezTo>
                  <a:cubicBezTo>
                    <a:pt x="1456" y="5447"/>
                    <a:pt x="302" y="4292"/>
                    <a:pt x="302" y="2874"/>
                  </a:cubicBezTo>
                  <a:cubicBezTo>
                    <a:pt x="302" y="1443"/>
                    <a:pt x="1456" y="288"/>
                    <a:pt x="2874" y="288"/>
                  </a:cubicBezTo>
                  <a:close/>
                  <a:moveTo>
                    <a:pt x="2874" y="0"/>
                  </a:moveTo>
                  <a:cubicBezTo>
                    <a:pt x="1293" y="0"/>
                    <a:pt x="1" y="1280"/>
                    <a:pt x="1" y="2874"/>
                  </a:cubicBezTo>
                  <a:cubicBezTo>
                    <a:pt x="1" y="4455"/>
                    <a:pt x="1293" y="5748"/>
                    <a:pt x="2874" y="5748"/>
                  </a:cubicBezTo>
                  <a:cubicBezTo>
                    <a:pt x="3514" y="5748"/>
                    <a:pt x="4079" y="5534"/>
                    <a:pt x="4518" y="5146"/>
                  </a:cubicBezTo>
                  <a:cubicBezTo>
                    <a:pt x="4606" y="5057"/>
                    <a:pt x="4694" y="4982"/>
                    <a:pt x="4769" y="4895"/>
                  </a:cubicBezTo>
                  <a:cubicBezTo>
                    <a:pt x="4870" y="4769"/>
                    <a:pt x="4920" y="4619"/>
                    <a:pt x="4907" y="4455"/>
                  </a:cubicBezTo>
                  <a:cubicBezTo>
                    <a:pt x="4895" y="4304"/>
                    <a:pt x="4820" y="4167"/>
                    <a:pt x="4694" y="4066"/>
                  </a:cubicBezTo>
                  <a:cubicBezTo>
                    <a:pt x="4584" y="3972"/>
                    <a:pt x="4452" y="3927"/>
                    <a:pt x="4320" y="3927"/>
                  </a:cubicBezTo>
                  <a:cubicBezTo>
                    <a:pt x="4152" y="3927"/>
                    <a:pt x="3985" y="4001"/>
                    <a:pt x="3866" y="4142"/>
                  </a:cubicBezTo>
                  <a:cubicBezTo>
                    <a:pt x="3828" y="4179"/>
                    <a:pt x="3790" y="4229"/>
                    <a:pt x="3740" y="4267"/>
                  </a:cubicBezTo>
                  <a:cubicBezTo>
                    <a:pt x="3514" y="4468"/>
                    <a:pt x="3225" y="4568"/>
                    <a:pt x="2874" y="4568"/>
                  </a:cubicBezTo>
                  <a:cubicBezTo>
                    <a:pt x="1945" y="4568"/>
                    <a:pt x="1180" y="3802"/>
                    <a:pt x="1180" y="2874"/>
                  </a:cubicBezTo>
                  <a:cubicBezTo>
                    <a:pt x="1180" y="1933"/>
                    <a:pt x="1945" y="1167"/>
                    <a:pt x="2874" y="1167"/>
                  </a:cubicBezTo>
                  <a:cubicBezTo>
                    <a:pt x="3225" y="1167"/>
                    <a:pt x="3552" y="1267"/>
                    <a:pt x="3828" y="1456"/>
                  </a:cubicBezTo>
                  <a:cubicBezTo>
                    <a:pt x="3927" y="1527"/>
                    <a:pt x="4043" y="1560"/>
                    <a:pt x="4158" y="1560"/>
                  </a:cubicBezTo>
                  <a:cubicBezTo>
                    <a:pt x="4347" y="1560"/>
                    <a:pt x="4534" y="1469"/>
                    <a:pt x="4644" y="1305"/>
                  </a:cubicBezTo>
                  <a:cubicBezTo>
                    <a:pt x="4731" y="1167"/>
                    <a:pt x="4756" y="1016"/>
                    <a:pt x="4731" y="866"/>
                  </a:cubicBezTo>
                  <a:cubicBezTo>
                    <a:pt x="4706" y="703"/>
                    <a:pt x="4619" y="578"/>
                    <a:pt x="4480" y="489"/>
                  </a:cubicBezTo>
                  <a:cubicBezTo>
                    <a:pt x="4016" y="163"/>
                    <a:pt x="3451" y="0"/>
                    <a:pt x="28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9"/>
            <p:cNvSpPr/>
            <p:nvPr/>
          </p:nvSpPr>
          <p:spPr>
            <a:xfrm>
              <a:off x="6422585" y="3302874"/>
              <a:ext cx="446657" cy="446701"/>
            </a:xfrm>
            <a:custGeom>
              <a:rect b="b" l="l" r="r" t="t"/>
              <a:pathLst>
                <a:path extrusionOk="0" h="10079" w="10078">
                  <a:moveTo>
                    <a:pt x="1519" y="415"/>
                  </a:moveTo>
                  <a:lnTo>
                    <a:pt x="1519" y="741"/>
                  </a:lnTo>
                  <a:lnTo>
                    <a:pt x="1142" y="741"/>
                  </a:lnTo>
                  <a:cubicBezTo>
                    <a:pt x="1155" y="691"/>
                    <a:pt x="1167" y="641"/>
                    <a:pt x="1167" y="578"/>
                  </a:cubicBezTo>
                  <a:cubicBezTo>
                    <a:pt x="1167" y="528"/>
                    <a:pt x="1155" y="465"/>
                    <a:pt x="1142" y="415"/>
                  </a:cubicBezTo>
                  <a:close/>
                  <a:moveTo>
                    <a:pt x="8936" y="415"/>
                  </a:moveTo>
                  <a:cubicBezTo>
                    <a:pt x="8923" y="465"/>
                    <a:pt x="8911" y="528"/>
                    <a:pt x="8911" y="578"/>
                  </a:cubicBezTo>
                  <a:cubicBezTo>
                    <a:pt x="8911" y="641"/>
                    <a:pt x="8923" y="691"/>
                    <a:pt x="8936" y="741"/>
                  </a:cubicBezTo>
                  <a:lnTo>
                    <a:pt x="8560" y="741"/>
                  </a:lnTo>
                  <a:lnTo>
                    <a:pt x="8560" y="415"/>
                  </a:lnTo>
                  <a:close/>
                  <a:moveTo>
                    <a:pt x="578" y="290"/>
                  </a:moveTo>
                  <a:cubicBezTo>
                    <a:pt x="741" y="290"/>
                    <a:pt x="866" y="415"/>
                    <a:pt x="866" y="578"/>
                  </a:cubicBezTo>
                  <a:cubicBezTo>
                    <a:pt x="866" y="741"/>
                    <a:pt x="741" y="867"/>
                    <a:pt x="578" y="867"/>
                  </a:cubicBezTo>
                  <a:cubicBezTo>
                    <a:pt x="427" y="867"/>
                    <a:pt x="289" y="741"/>
                    <a:pt x="289" y="578"/>
                  </a:cubicBezTo>
                  <a:cubicBezTo>
                    <a:pt x="289" y="415"/>
                    <a:pt x="427" y="290"/>
                    <a:pt x="578" y="290"/>
                  </a:cubicBezTo>
                  <a:close/>
                  <a:moveTo>
                    <a:pt x="9500" y="290"/>
                  </a:moveTo>
                  <a:cubicBezTo>
                    <a:pt x="9651" y="290"/>
                    <a:pt x="9789" y="415"/>
                    <a:pt x="9789" y="578"/>
                  </a:cubicBezTo>
                  <a:cubicBezTo>
                    <a:pt x="9789" y="741"/>
                    <a:pt x="9651" y="867"/>
                    <a:pt x="9500" y="867"/>
                  </a:cubicBezTo>
                  <a:cubicBezTo>
                    <a:pt x="9338" y="867"/>
                    <a:pt x="9212" y="741"/>
                    <a:pt x="9212" y="578"/>
                  </a:cubicBezTo>
                  <a:cubicBezTo>
                    <a:pt x="9212" y="415"/>
                    <a:pt x="9338" y="290"/>
                    <a:pt x="9500" y="290"/>
                  </a:cubicBezTo>
                  <a:close/>
                  <a:moveTo>
                    <a:pt x="578" y="1"/>
                  </a:moveTo>
                  <a:cubicBezTo>
                    <a:pt x="264" y="1"/>
                    <a:pt x="1" y="265"/>
                    <a:pt x="1" y="578"/>
                  </a:cubicBezTo>
                  <a:cubicBezTo>
                    <a:pt x="1" y="904"/>
                    <a:pt x="264" y="1168"/>
                    <a:pt x="578" y="1168"/>
                  </a:cubicBezTo>
                  <a:cubicBezTo>
                    <a:pt x="716" y="1168"/>
                    <a:pt x="841" y="1118"/>
                    <a:pt x="941" y="1043"/>
                  </a:cubicBezTo>
                  <a:lnTo>
                    <a:pt x="1519" y="1043"/>
                  </a:lnTo>
                  <a:lnTo>
                    <a:pt x="1519" y="2385"/>
                  </a:lnTo>
                  <a:cubicBezTo>
                    <a:pt x="1519" y="2473"/>
                    <a:pt x="1582" y="2536"/>
                    <a:pt x="1657" y="2536"/>
                  </a:cubicBezTo>
                  <a:cubicBezTo>
                    <a:pt x="1745" y="2536"/>
                    <a:pt x="1808" y="2473"/>
                    <a:pt x="1808" y="2385"/>
                  </a:cubicBezTo>
                  <a:lnTo>
                    <a:pt x="1808" y="415"/>
                  </a:lnTo>
                  <a:lnTo>
                    <a:pt x="8270" y="415"/>
                  </a:lnTo>
                  <a:lnTo>
                    <a:pt x="8270" y="7279"/>
                  </a:lnTo>
                  <a:lnTo>
                    <a:pt x="5033" y="8685"/>
                  </a:lnTo>
                  <a:lnTo>
                    <a:pt x="1808" y="7279"/>
                  </a:lnTo>
                  <a:lnTo>
                    <a:pt x="1808" y="3076"/>
                  </a:lnTo>
                  <a:cubicBezTo>
                    <a:pt x="1808" y="2987"/>
                    <a:pt x="1745" y="2925"/>
                    <a:pt x="1657" y="2925"/>
                  </a:cubicBezTo>
                  <a:cubicBezTo>
                    <a:pt x="1582" y="2925"/>
                    <a:pt x="1519" y="2987"/>
                    <a:pt x="1519" y="3076"/>
                  </a:cubicBezTo>
                  <a:lnTo>
                    <a:pt x="1519" y="8372"/>
                  </a:lnTo>
                  <a:cubicBezTo>
                    <a:pt x="1519" y="8497"/>
                    <a:pt x="1594" y="8610"/>
                    <a:pt x="1707" y="8660"/>
                  </a:cubicBezTo>
                  <a:lnTo>
                    <a:pt x="4920" y="10053"/>
                  </a:lnTo>
                  <a:cubicBezTo>
                    <a:pt x="4957" y="10065"/>
                    <a:pt x="4995" y="10078"/>
                    <a:pt x="5033" y="10078"/>
                  </a:cubicBezTo>
                  <a:cubicBezTo>
                    <a:pt x="5083" y="10078"/>
                    <a:pt x="5121" y="10065"/>
                    <a:pt x="5158" y="10053"/>
                  </a:cubicBezTo>
                  <a:lnTo>
                    <a:pt x="6577" y="9438"/>
                  </a:lnTo>
                  <a:cubicBezTo>
                    <a:pt x="6652" y="9401"/>
                    <a:pt x="6689" y="9312"/>
                    <a:pt x="6664" y="9250"/>
                  </a:cubicBezTo>
                  <a:cubicBezTo>
                    <a:pt x="6635" y="9190"/>
                    <a:pt x="6573" y="9154"/>
                    <a:pt x="6511" y="9154"/>
                  </a:cubicBezTo>
                  <a:cubicBezTo>
                    <a:pt x="6495" y="9154"/>
                    <a:pt x="6479" y="9157"/>
                    <a:pt x="6463" y="9162"/>
                  </a:cubicBezTo>
                  <a:lnTo>
                    <a:pt x="5046" y="9777"/>
                  </a:lnTo>
                  <a:cubicBezTo>
                    <a:pt x="5046" y="9783"/>
                    <a:pt x="5042" y="9786"/>
                    <a:pt x="5039" y="9786"/>
                  </a:cubicBezTo>
                  <a:cubicBezTo>
                    <a:pt x="5036" y="9786"/>
                    <a:pt x="5033" y="9783"/>
                    <a:pt x="5033" y="9777"/>
                  </a:cubicBezTo>
                  <a:lnTo>
                    <a:pt x="1820" y="8397"/>
                  </a:lnTo>
                  <a:cubicBezTo>
                    <a:pt x="1820" y="8384"/>
                    <a:pt x="1808" y="8384"/>
                    <a:pt x="1808" y="8372"/>
                  </a:cubicBezTo>
                  <a:lnTo>
                    <a:pt x="1808" y="7606"/>
                  </a:lnTo>
                  <a:lnTo>
                    <a:pt x="4982" y="8974"/>
                  </a:lnTo>
                  <a:cubicBezTo>
                    <a:pt x="4995" y="8986"/>
                    <a:pt x="5021" y="8986"/>
                    <a:pt x="5033" y="8986"/>
                  </a:cubicBezTo>
                  <a:cubicBezTo>
                    <a:pt x="5058" y="8986"/>
                    <a:pt x="5083" y="8986"/>
                    <a:pt x="5096" y="8974"/>
                  </a:cubicBezTo>
                  <a:lnTo>
                    <a:pt x="8270" y="7606"/>
                  </a:lnTo>
                  <a:lnTo>
                    <a:pt x="8270" y="8372"/>
                  </a:lnTo>
                  <a:cubicBezTo>
                    <a:pt x="8270" y="8384"/>
                    <a:pt x="8258" y="8384"/>
                    <a:pt x="8258" y="8397"/>
                  </a:cubicBezTo>
                  <a:lnTo>
                    <a:pt x="7091" y="8899"/>
                  </a:lnTo>
                  <a:cubicBezTo>
                    <a:pt x="7015" y="8924"/>
                    <a:pt x="6990" y="9011"/>
                    <a:pt x="7015" y="9086"/>
                  </a:cubicBezTo>
                  <a:cubicBezTo>
                    <a:pt x="7041" y="9150"/>
                    <a:pt x="7091" y="9175"/>
                    <a:pt x="7154" y="9175"/>
                  </a:cubicBezTo>
                  <a:cubicBezTo>
                    <a:pt x="7179" y="9175"/>
                    <a:pt x="7191" y="9175"/>
                    <a:pt x="7216" y="9162"/>
                  </a:cubicBezTo>
                  <a:lnTo>
                    <a:pt x="8371" y="8660"/>
                  </a:lnTo>
                  <a:cubicBezTo>
                    <a:pt x="8484" y="8610"/>
                    <a:pt x="8560" y="8497"/>
                    <a:pt x="8560" y="8372"/>
                  </a:cubicBezTo>
                  <a:lnTo>
                    <a:pt x="8560" y="1043"/>
                  </a:lnTo>
                  <a:lnTo>
                    <a:pt x="9137" y="1043"/>
                  </a:lnTo>
                  <a:cubicBezTo>
                    <a:pt x="9237" y="1118"/>
                    <a:pt x="9363" y="1168"/>
                    <a:pt x="9500" y="1168"/>
                  </a:cubicBezTo>
                  <a:cubicBezTo>
                    <a:pt x="9814" y="1168"/>
                    <a:pt x="10077" y="904"/>
                    <a:pt x="10077" y="578"/>
                  </a:cubicBezTo>
                  <a:cubicBezTo>
                    <a:pt x="10077" y="265"/>
                    <a:pt x="9814" y="1"/>
                    <a:pt x="9500" y="1"/>
                  </a:cubicBezTo>
                  <a:cubicBezTo>
                    <a:pt x="9363" y="1"/>
                    <a:pt x="9237" y="39"/>
                    <a:pt x="9137" y="126"/>
                  </a:cubicBezTo>
                  <a:lnTo>
                    <a:pt x="941" y="126"/>
                  </a:lnTo>
                  <a:cubicBezTo>
                    <a:pt x="841" y="39"/>
                    <a:pt x="716" y="1"/>
                    <a:pt x="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2" name="Google Shape;3092;p79"/>
          <p:cNvGrpSpPr/>
          <p:nvPr/>
        </p:nvGrpSpPr>
        <p:grpSpPr>
          <a:xfrm>
            <a:off x="7201747" y="3302874"/>
            <a:ext cx="446613" cy="446701"/>
            <a:chOff x="7056681" y="3302874"/>
            <a:chExt cx="446613" cy="446701"/>
          </a:xfrm>
        </p:grpSpPr>
        <p:sp>
          <p:nvSpPr>
            <p:cNvPr id="3093" name="Google Shape;3093;p79"/>
            <p:cNvSpPr/>
            <p:nvPr/>
          </p:nvSpPr>
          <p:spPr>
            <a:xfrm>
              <a:off x="7056681" y="3302874"/>
              <a:ext cx="446613" cy="446701"/>
            </a:xfrm>
            <a:custGeom>
              <a:rect b="b" l="l" r="r" t="t"/>
              <a:pathLst>
                <a:path extrusionOk="0" h="10079" w="10077">
                  <a:moveTo>
                    <a:pt x="8119" y="290"/>
                  </a:moveTo>
                  <a:lnTo>
                    <a:pt x="8119" y="979"/>
                  </a:lnTo>
                  <a:lnTo>
                    <a:pt x="1945" y="979"/>
                  </a:lnTo>
                  <a:lnTo>
                    <a:pt x="1945" y="290"/>
                  </a:lnTo>
                  <a:close/>
                  <a:moveTo>
                    <a:pt x="1657" y="1093"/>
                  </a:moveTo>
                  <a:lnTo>
                    <a:pt x="1657" y="1130"/>
                  </a:lnTo>
                  <a:lnTo>
                    <a:pt x="1657" y="1419"/>
                  </a:lnTo>
                  <a:lnTo>
                    <a:pt x="954" y="1419"/>
                  </a:lnTo>
                  <a:cubicBezTo>
                    <a:pt x="803" y="1419"/>
                    <a:pt x="678" y="1545"/>
                    <a:pt x="678" y="1695"/>
                  </a:cubicBezTo>
                  <a:lnTo>
                    <a:pt x="678" y="6715"/>
                  </a:lnTo>
                  <a:lnTo>
                    <a:pt x="301" y="6715"/>
                  </a:lnTo>
                  <a:lnTo>
                    <a:pt x="301" y="1369"/>
                  </a:lnTo>
                  <a:cubicBezTo>
                    <a:pt x="301" y="1218"/>
                    <a:pt x="427" y="1093"/>
                    <a:pt x="577" y="1093"/>
                  </a:cubicBezTo>
                  <a:close/>
                  <a:moveTo>
                    <a:pt x="1657" y="1720"/>
                  </a:moveTo>
                  <a:lnTo>
                    <a:pt x="1657" y="6715"/>
                  </a:lnTo>
                  <a:lnTo>
                    <a:pt x="979" y="6715"/>
                  </a:lnTo>
                  <a:lnTo>
                    <a:pt x="979" y="1720"/>
                  </a:lnTo>
                  <a:close/>
                  <a:moveTo>
                    <a:pt x="8119" y="1269"/>
                  </a:moveTo>
                  <a:lnTo>
                    <a:pt x="8119" y="2310"/>
                  </a:lnTo>
                  <a:cubicBezTo>
                    <a:pt x="8119" y="2385"/>
                    <a:pt x="8195" y="2460"/>
                    <a:pt x="8270" y="2460"/>
                  </a:cubicBezTo>
                  <a:cubicBezTo>
                    <a:pt x="8358" y="2460"/>
                    <a:pt x="8420" y="2385"/>
                    <a:pt x="8420" y="2310"/>
                  </a:cubicBezTo>
                  <a:lnTo>
                    <a:pt x="8420" y="1720"/>
                  </a:lnTo>
                  <a:lnTo>
                    <a:pt x="9098" y="1720"/>
                  </a:lnTo>
                  <a:lnTo>
                    <a:pt x="9098" y="6715"/>
                  </a:lnTo>
                  <a:lnTo>
                    <a:pt x="8420" y="6715"/>
                  </a:lnTo>
                  <a:lnTo>
                    <a:pt x="8420" y="2987"/>
                  </a:lnTo>
                  <a:cubicBezTo>
                    <a:pt x="8420" y="2900"/>
                    <a:pt x="8358" y="2837"/>
                    <a:pt x="8270" y="2837"/>
                  </a:cubicBezTo>
                  <a:cubicBezTo>
                    <a:pt x="8195" y="2837"/>
                    <a:pt x="8119" y="2900"/>
                    <a:pt x="8119" y="2987"/>
                  </a:cubicBezTo>
                  <a:lnTo>
                    <a:pt x="8119" y="6715"/>
                  </a:lnTo>
                  <a:lnTo>
                    <a:pt x="1945" y="6715"/>
                  </a:lnTo>
                  <a:lnTo>
                    <a:pt x="1945" y="1269"/>
                  </a:lnTo>
                  <a:close/>
                  <a:moveTo>
                    <a:pt x="9488" y="1093"/>
                  </a:moveTo>
                  <a:cubicBezTo>
                    <a:pt x="9650" y="1093"/>
                    <a:pt x="9776" y="1218"/>
                    <a:pt x="9776" y="1369"/>
                  </a:cubicBezTo>
                  <a:lnTo>
                    <a:pt x="9776" y="6715"/>
                  </a:lnTo>
                  <a:lnTo>
                    <a:pt x="9399" y="6715"/>
                  </a:lnTo>
                  <a:lnTo>
                    <a:pt x="9399" y="1695"/>
                  </a:lnTo>
                  <a:cubicBezTo>
                    <a:pt x="9399" y="1545"/>
                    <a:pt x="9274" y="1419"/>
                    <a:pt x="9123" y="1419"/>
                  </a:cubicBezTo>
                  <a:lnTo>
                    <a:pt x="8420" y="1419"/>
                  </a:lnTo>
                  <a:lnTo>
                    <a:pt x="8420" y="1130"/>
                  </a:lnTo>
                  <a:lnTo>
                    <a:pt x="8420" y="1093"/>
                  </a:lnTo>
                  <a:close/>
                  <a:moveTo>
                    <a:pt x="6124" y="7970"/>
                  </a:moveTo>
                  <a:lnTo>
                    <a:pt x="6124" y="9036"/>
                  </a:lnTo>
                  <a:lnTo>
                    <a:pt x="3941" y="9036"/>
                  </a:lnTo>
                  <a:lnTo>
                    <a:pt x="3941" y="7970"/>
                  </a:lnTo>
                  <a:close/>
                  <a:moveTo>
                    <a:pt x="7140" y="9337"/>
                  </a:moveTo>
                  <a:cubicBezTo>
                    <a:pt x="7216" y="9337"/>
                    <a:pt x="7291" y="9401"/>
                    <a:pt x="7291" y="9488"/>
                  </a:cubicBezTo>
                  <a:lnTo>
                    <a:pt x="7291" y="9777"/>
                  </a:lnTo>
                  <a:lnTo>
                    <a:pt x="2786" y="9777"/>
                  </a:lnTo>
                  <a:lnTo>
                    <a:pt x="2786" y="9488"/>
                  </a:lnTo>
                  <a:cubicBezTo>
                    <a:pt x="2786" y="9401"/>
                    <a:pt x="2861" y="9337"/>
                    <a:pt x="2937" y="9337"/>
                  </a:cubicBezTo>
                  <a:close/>
                  <a:moveTo>
                    <a:pt x="1908" y="1"/>
                  </a:moveTo>
                  <a:cubicBezTo>
                    <a:pt x="1769" y="1"/>
                    <a:pt x="1657" y="114"/>
                    <a:pt x="1657" y="252"/>
                  </a:cubicBezTo>
                  <a:lnTo>
                    <a:pt x="1657" y="792"/>
                  </a:lnTo>
                  <a:lnTo>
                    <a:pt x="577" y="792"/>
                  </a:lnTo>
                  <a:cubicBezTo>
                    <a:pt x="263" y="792"/>
                    <a:pt x="0" y="1055"/>
                    <a:pt x="0" y="1369"/>
                  </a:cubicBezTo>
                  <a:lnTo>
                    <a:pt x="0" y="7393"/>
                  </a:lnTo>
                  <a:cubicBezTo>
                    <a:pt x="0" y="7719"/>
                    <a:pt x="263" y="7970"/>
                    <a:pt x="577" y="7970"/>
                  </a:cubicBezTo>
                  <a:lnTo>
                    <a:pt x="1518" y="7970"/>
                  </a:lnTo>
                  <a:cubicBezTo>
                    <a:pt x="1607" y="7970"/>
                    <a:pt x="1669" y="7907"/>
                    <a:pt x="1669" y="7832"/>
                  </a:cubicBezTo>
                  <a:cubicBezTo>
                    <a:pt x="1669" y="7744"/>
                    <a:pt x="1607" y="7681"/>
                    <a:pt x="1518" y="7681"/>
                  </a:cubicBezTo>
                  <a:lnTo>
                    <a:pt x="577" y="7681"/>
                  </a:lnTo>
                  <a:cubicBezTo>
                    <a:pt x="427" y="7681"/>
                    <a:pt x="301" y="7555"/>
                    <a:pt x="301" y="7393"/>
                  </a:cubicBezTo>
                  <a:lnTo>
                    <a:pt x="301" y="7003"/>
                  </a:lnTo>
                  <a:lnTo>
                    <a:pt x="9776" y="7003"/>
                  </a:lnTo>
                  <a:lnTo>
                    <a:pt x="9776" y="7393"/>
                  </a:lnTo>
                  <a:cubicBezTo>
                    <a:pt x="9776" y="7555"/>
                    <a:pt x="9650" y="7681"/>
                    <a:pt x="9488" y="7681"/>
                  </a:cubicBezTo>
                  <a:lnTo>
                    <a:pt x="2209" y="7681"/>
                  </a:lnTo>
                  <a:cubicBezTo>
                    <a:pt x="2134" y="7681"/>
                    <a:pt x="2070" y="7744"/>
                    <a:pt x="2070" y="7832"/>
                  </a:cubicBezTo>
                  <a:cubicBezTo>
                    <a:pt x="2070" y="7907"/>
                    <a:pt x="2134" y="7970"/>
                    <a:pt x="2209" y="7970"/>
                  </a:cubicBezTo>
                  <a:lnTo>
                    <a:pt x="3652" y="7970"/>
                  </a:lnTo>
                  <a:lnTo>
                    <a:pt x="3652" y="9036"/>
                  </a:lnTo>
                  <a:lnTo>
                    <a:pt x="2937" y="9036"/>
                  </a:lnTo>
                  <a:cubicBezTo>
                    <a:pt x="2698" y="9036"/>
                    <a:pt x="2497" y="9237"/>
                    <a:pt x="2497" y="9488"/>
                  </a:cubicBezTo>
                  <a:lnTo>
                    <a:pt x="2497" y="9865"/>
                  </a:lnTo>
                  <a:cubicBezTo>
                    <a:pt x="2497" y="9978"/>
                    <a:pt x="2585" y="10078"/>
                    <a:pt x="2711" y="10078"/>
                  </a:cubicBezTo>
                  <a:lnTo>
                    <a:pt x="7366" y="10078"/>
                  </a:lnTo>
                  <a:cubicBezTo>
                    <a:pt x="7480" y="10078"/>
                    <a:pt x="7580" y="9978"/>
                    <a:pt x="7580" y="9865"/>
                  </a:cubicBezTo>
                  <a:lnTo>
                    <a:pt x="7580" y="9488"/>
                  </a:lnTo>
                  <a:cubicBezTo>
                    <a:pt x="7580" y="9237"/>
                    <a:pt x="7379" y="9036"/>
                    <a:pt x="7140" y="9036"/>
                  </a:cubicBezTo>
                  <a:lnTo>
                    <a:pt x="6426" y="9036"/>
                  </a:lnTo>
                  <a:lnTo>
                    <a:pt x="6426" y="7970"/>
                  </a:lnTo>
                  <a:lnTo>
                    <a:pt x="9488" y="7970"/>
                  </a:lnTo>
                  <a:cubicBezTo>
                    <a:pt x="9814" y="7970"/>
                    <a:pt x="10077" y="7719"/>
                    <a:pt x="10077" y="7393"/>
                  </a:cubicBezTo>
                  <a:lnTo>
                    <a:pt x="10077" y="1369"/>
                  </a:lnTo>
                  <a:cubicBezTo>
                    <a:pt x="10077" y="1055"/>
                    <a:pt x="9814" y="792"/>
                    <a:pt x="9488" y="792"/>
                  </a:cubicBezTo>
                  <a:lnTo>
                    <a:pt x="8420" y="792"/>
                  </a:lnTo>
                  <a:lnTo>
                    <a:pt x="8420" y="252"/>
                  </a:lnTo>
                  <a:cubicBezTo>
                    <a:pt x="8420" y="114"/>
                    <a:pt x="8308" y="1"/>
                    <a:pt x="8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9"/>
            <p:cNvSpPr/>
            <p:nvPr/>
          </p:nvSpPr>
          <p:spPr>
            <a:xfrm>
              <a:off x="7180690" y="3377288"/>
              <a:ext cx="198022" cy="204847"/>
            </a:xfrm>
            <a:custGeom>
              <a:rect b="b" l="l" r="r" t="t"/>
              <a:pathLst>
                <a:path extrusionOk="0" h="4622" w="4468">
                  <a:moveTo>
                    <a:pt x="2234" y="292"/>
                  </a:moveTo>
                  <a:cubicBezTo>
                    <a:pt x="2398" y="292"/>
                    <a:pt x="2548" y="343"/>
                    <a:pt x="2686" y="455"/>
                  </a:cubicBezTo>
                  <a:cubicBezTo>
                    <a:pt x="2761" y="518"/>
                    <a:pt x="2824" y="606"/>
                    <a:pt x="2875" y="694"/>
                  </a:cubicBezTo>
                  <a:cubicBezTo>
                    <a:pt x="2925" y="794"/>
                    <a:pt x="2950" y="907"/>
                    <a:pt x="2950" y="1032"/>
                  </a:cubicBezTo>
                  <a:lnTo>
                    <a:pt x="2950" y="1271"/>
                  </a:lnTo>
                  <a:cubicBezTo>
                    <a:pt x="2786" y="1233"/>
                    <a:pt x="2535" y="1121"/>
                    <a:pt x="2360" y="845"/>
                  </a:cubicBezTo>
                  <a:cubicBezTo>
                    <a:pt x="2334" y="794"/>
                    <a:pt x="2297" y="769"/>
                    <a:pt x="2234" y="769"/>
                  </a:cubicBezTo>
                  <a:cubicBezTo>
                    <a:pt x="2184" y="769"/>
                    <a:pt x="2134" y="794"/>
                    <a:pt x="2109" y="845"/>
                  </a:cubicBezTo>
                  <a:cubicBezTo>
                    <a:pt x="1946" y="1121"/>
                    <a:pt x="1695" y="1233"/>
                    <a:pt x="1531" y="1271"/>
                  </a:cubicBezTo>
                  <a:lnTo>
                    <a:pt x="1531" y="1032"/>
                  </a:lnTo>
                  <a:cubicBezTo>
                    <a:pt x="1531" y="907"/>
                    <a:pt x="1556" y="794"/>
                    <a:pt x="1607" y="694"/>
                  </a:cubicBezTo>
                  <a:cubicBezTo>
                    <a:pt x="1645" y="606"/>
                    <a:pt x="1720" y="518"/>
                    <a:pt x="1795" y="455"/>
                  </a:cubicBezTo>
                  <a:cubicBezTo>
                    <a:pt x="1921" y="343"/>
                    <a:pt x="2083" y="292"/>
                    <a:pt x="2234" y="292"/>
                  </a:cubicBezTo>
                  <a:close/>
                  <a:moveTo>
                    <a:pt x="2234" y="1171"/>
                  </a:moveTo>
                  <a:cubicBezTo>
                    <a:pt x="2435" y="1397"/>
                    <a:pt x="2661" y="1497"/>
                    <a:pt x="2836" y="1547"/>
                  </a:cubicBezTo>
                  <a:cubicBezTo>
                    <a:pt x="2749" y="1798"/>
                    <a:pt x="2510" y="1986"/>
                    <a:pt x="2234" y="1986"/>
                  </a:cubicBezTo>
                  <a:cubicBezTo>
                    <a:pt x="1958" y="1986"/>
                    <a:pt x="1732" y="1798"/>
                    <a:pt x="1645" y="1547"/>
                  </a:cubicBezTo>
                  <a:cubicBezTo>
                    <a:pt x="1820" y="1497"/>
                    <a:pt x="2046" y="1397"/>
                    <a:pt x="2234" y="1171"/>
                  </a:cubicBezTo>
                  <a:close/>
                  <a:moveTo>
                    <a:pt x="1531" y="1949"/>
                  </a:moveTo>
                  <a:cubicBezTo>
                    <a:pt x="1607" y="2036"/>
                    <a:pt x="1707" y="2125"/>
                    <a:pt x="1820" y="2175"/>
                  </a:cubicBezTo>
                  <a:lnTo>
                    <a:pt x="1820" y="2350"/>
                  </a:lnTo>
                  <a:cubicBezTo>
                    <a:pt x="1745" y="2388"/>
                    <a:pt x="1682" y="2426"/>
                    <a:pt x="1620" y="2476"/>
                  </a:cubicBezTo>
                  <a:cubicBezTo>
                    <a:pt x="1569" y="2376"/>
                    <a:pt x="1531" y="2262"/>
                    <a:pt x="1531" y="2150"/>
                  </a:cubicBezTo>
                  <a:lnTo>
                    <a:pt x="1531" y="1949"/>
                  </a:lnTo>
                  <a:close/>
                  <a:moveTo>
                    <a:pt x="2950" y="1949"/>
                  </a:moveTo>
                  <a:lnTo>
                    <a:pt x="2950" y="2150"/>
                  </a:lnTo>
                  <a:cubicBezTo>
                    <a:pt x="2950" y="2262"/>
                    <a:pt x="2912" y="2376"/>
                    <a:pt x="2862" y="2476"/>
                  </a:cubicBezTo>
                  <a:cubicBezTo>
                    <a:pt x="2799" y="2426"/>
                    <a:pt x="2736" y="2388"/>
                    <a:pt x="2661" y="2350"/>
                  </a:cubicBezTo>
                  <a:lnTo>
                    <a:pt x="2661" y="2175"/>
                  </a:lnTo>
                  <a:cubicBezTo>
                    <a:pt x="2774" y="2125"/>
                    <a:pt x="2862" y="2036"/>
                    <a:pt x="2950" y="1949"/>
                  </a:cubicBezTo>
                  <a:close/>
                  <a:moveTo>
                    <a:pt x="2360" y="2275"/>
                  </a:moveTo>
                  <a:lnTo>
                    <a:pt x="2360" y="2438"/>
                  </a:lnTo>
                  <a:cubicBezTo>
                    <a:pt x="2360" y="2513"/>
                    <a:pt x="2309" y="2563"/>
                    <a:pt x="2234" y="2563"/>
                  </a:cubicBezTo>
                  <a:cubicBezTo>
                    <a:pt x="2172" y="2563"/>
                    <a:pt x="2109" y="2513"/>
                    <a:pt x="2109" y="2438"/>
                  </a:cubicBezTo>
                  <a:lnTo>
                    <a:pt x="2109" y="2275"/>
                  </a:lnTo>
                  <a:close/>
                  <a:moveTo>
                    <a:pt x="2598" y="2652"/>
                  </a:moveTo>
                  <a:cubicBezTo>
                    <a:pt x="2824" y="2777"/>
                    <a:pt x="2975" y="3028"/>
                    <a:pt x="2975" y="3291"/>
                  </a:cubicBezTo>
                  <a:lnTo>
                    <a:pt x="2975" y="3392"/>
                  </a:lnTo>
                  <a:lnTo>
                    <a:pt x="1494" y="3392"/>
                  </a:lnTo>
                  <a:lnTo>
                    <a:pt x="1494" y="3291"/>
                  </a:lnTo>
                  <a:cubicBezTo>
                    <a:pt x="1494" y="3028"/>
                    <a:pt x="1657" y="2777"/>
                    <a:pt x="1871" y="2652"/>
                  </a:cubicBezTo>
                  <a:cubicBezTo>
                    <a:pt x="1946" y="2777"/>
                    <a:pt x="2083" y="2865"/>
                    <a:pt x="2234" y="2865"/>
                  </a:cubicBezTo>
                  <a:cubicBezTo>
                    <a:pt x="2398" y="2865"/>
                    <a:pt x="2523" y="2777"/>
                    <a:pt x="2598" y="2652"/>
                  </a:cubicBezTo>
                  <a:close/>
                  <a:moveTo>
                    <a:pt x="4180" y="3681"/>
                  </a:moveTo>
                  <a:lnTo>
                    <a:pt x="4180" y="4333"/>
                  </a:lnTo>
                  <a:lnTo>
                    <a:pt x="301" y="4333"/>
                  </a:lnTo>
                  <a:lnTo>
                    <a:pt x="301" y="3681"/>
                  </a:lnTo>
                  <a:close/>
                  <a:moveTo>
                    <a:pt x="2234" y="0"/>
                  </a:moveTo>
                  <a:cubicBezTo>
                    <a:pt x="2012" y="0"/>
                    <a:pt x="1789" y="72"/>
                    <a:pt x="1607" y="217"/>
                  </a:cubicBezTo>
                  <a:cubicBezTo>
                    <a:pt x="1494" y="317"/>
                    <a:pt x="1406" y="430"/>
                    <a:pt x="1344" y="568"/>
                  </a:cubicBezTo>
                  <a:cubicBezTo>
                    <a:pt x="1268" y="706"/>
                    <a:pt x="1243" y="857"/>
                    <a:pt x="1243" y="1032"/>
                  </a:cubicBezTo>
                  <a:lnTo>
                    <a:pt x="1243" y="2150"/>
                  </a:lnTo>
                  <a:cubicBezTo>
                    <a:pt x="1243" y="2350"/>
                    <a:pt x="1305" y="2538"/>
                    <a:pt x="1406" y="2689"/>
                  </a:cubicBezTo>
                  <a:cubicBezTo>
                    <a:pt x="1280" y="2865"/>
                    <a:pt x="1205" y="3065"/>
                    <a:pt x="1205" y="3291"/>
                  </a:cubicBezTo>
                  <a:lnTo>
                    <a:pt x="1205" y="3392"/>
                  </a:lnTo>
                  <a:lnTo>
                    <a:pt x="276" y="3392"/>
                  </a:lnTo>
                  <a:cubicBezTo>
                    <a:pt x="126" y="3392"/>
                    <a:pt x="0" y="3517"/>
                    <a:pt x="0" y="3668"/>
                  </a:cubicBezTo>
                  <a:lnTo>
                    <a:pt x="0" y="4358"/>
                  </a:lnTo>
                  <a:cubicBezTo>
                    <a:pt x="0" y="4509"/>
                    <a:pt x="126" y="4621"/>
                    <a:pt x="276" y="4621"/>
                  </a:cubicBezTo>
                  <a:lnTo>
                    <a:pt x="4205" y="4621"/>
                  </a:lnTo>
                  <a:cubicBezTo>
                    <a:pt x="4355" y="4621"/>
                    <a:pt x="4468" y="4509"/>
                    <a:pt x="4468" y="4358"/>
                  </a:cubicBezTo>
                  <a:lnTo>
                    <a:pt x="4468" y="3668"/>
                  </a:lnTo>
                  <a:cubicBezTo>
                    <a:pt x="4468" y="3517"/>
                    <a:pt x="4355" y="3392"/>
                    <a:pt x="4205" y="3392"/>
                  </a:cubicBezTo>
                  <a:lnTo>
                    <a:pt x="3276" y="3392"/>
                  </a:lnTo>
                  <a:lnTo>
                    <a:pt x="3276" y="3291"/>
                  </a:lnTo>
                  <a:cubicBezTo>
                    <a:pt x="3276" y="3065"/>
                    <a:pt x="3201" y="2865"/>
                    <a:pt x="3075" y="2689"/>
                  </a:cubicBezTo>
                  <a:cubicBezTo>
                    <a:pt x="3176" y="2538"/>
                    <a:pt x="3238" y="2350"/>
                    <a:pt x="3238" y="2150"/>
                  </a:cubicBezTo>
                  <a:lnTo>
                    <a:pt x="3238" y="1032"/>
                  </a:lnTo>
                  <a:cubicBezTo>
                    <a:pt x="3238" y="857"/>
                    <a:pt x="3201" y="706"/>
                    <a:pt x="3138" y="568"/>
                  </a:cubicBezTo>
                  <a:cubicBezTo>
                    <a:pt x="3075" y="430"/>
                    <a:pt x="2987" y="317"/>
                    <a:pt x="2862" y="217"/>
                  </a:cubicBezTo>
                  <a:cubicBezTo>
                    <a:pt x="2680" y="72"/>
                    <a:pt x="2457" y="0"/>
                    <a:pt x="2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9"/>
            <p:cNvSpPr/>
            <p:nvPr/>
          </p:nvSpPr>
          <p:spPr>
            <a:xfrm>
              <a:off x="7215171" y="3548188"/>
              <a:ext cx="12853" cy="13385"/>
            </a:xfrm>
            <a:custGeom>
              <a:rect b="b" l="l" r="r" t="t"/>
              <a:pathLst>
                <a:path extrusionOk="0" h="302" w="290">
                  <a:moveTo>
                    <a:pt x="139" y="0"/>
                  </a:moveTo>
                  <a:cubicBezTo>
                    <a:pt x="64" y="0"/>
                    <a:pt x="0" y="76"/>
                    <a:pt x="0" y="151"/>
                  </a:cubicBezTo>
                  <a:cubicBezTo>
                    <a:pt x="0" y="238"/>
                    <a:pt x="64" y="302"/>
                    <a:pt x="139" y="302"/>
                  </a:cubicBezTo>
                  <a:cubicBezTo>
                    <a:pt x="226" y="302"/>
                    <a:pt x="289" y="238"/>
                    <a:pt x="289" y="151"/>
                  </a:cubicBezTo>
                  <a:cubicBezTo>
                    <a:pt x="289" y="76"/>
                    <a:pt x="22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9"/>
            <p:cNvSpPr/>
            <p:nvPr/>
          </p:nvSpPr>
          <p:spPr>
            <a:xfrm>
              <a:off x="7244069" y="3548188"/>
              <a:ext cx="13429" cy="13385"/>
            </a:xfrm>
            <a:custGeom>
              <a:rect b="b" l="l" r="r" t="t"/>
              <a:pathLst>
                <a:path extrusionOk="0" h="302" w="303">
                  <a:moveTo>
                    <a:pt x="151" y="0"/>
                  </a:moveTo>
                  <a:cubicBezTo>
                    <a:pt x="64" y="0"/>
                    <a:pt x="1" y="76"/>
                    <a:pt x="1" y="151"/>
                  </a:cubicBezTo>
                  <a:cubicBezTo>
                    <a:pt x="1" y="238"/>
                    <a:pt x="64" y="302"/>
                    <a:pt x="151" y="302"/>
                  </a:cubicBezTo>
                  <a:cubicBezTo>
                    <a:pt x="227" y="302"/>
                    <a:pt x="302" y="238"/>
                    <a:pt x="302" y="151"/>
                  </a:cubicBezTo>
                  <a:cubicBezTo>
                    <a:pt x="302" y="76"/>
                    <a:pt x="227"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9"/>
            <p:cNvSpPr/>
            <p:nvPr/>
          </p:nvSpPr>
          <p:spPr>
            <a:xfrm>
              <a:off x="7273586" y="3548188"/>
              <a:ext cx="12808" cy="13385"/>
            </a:xfrm>
            <a:custGeom>
              <a:rect b="b" l="l" r="r" t="t"/>
              <a:pathLst>
                <a:path extrusionOk="0" h="302" w="289">
                  <a:moveTo>
                    <a:pt x="138" y="0"/>
                  </a:moveTo>
                  <a:cubicBezTo>
                    <a:pt x="63" y="0"/>
                    <a:pt x="1" y="76"/>
                    <a:pt x="1" y="151"/>
                  </a:cubicBezTo>
                  <a:cubicBezTo>
                    <a:pt x="1" y="238"/>
                    <a:pt x="63" y="302"/>
                    <a:pt x="138" y="302"/>
                  </a:cubicBezTo>
                  <a:cubicBezTo>
                    <a:pt x="226" y="302"/>
                    <a:pt x="289" y="238"/>
                    <a:pt x="289" y="151"/>
                  </a:cubicBezTo>
                  <a:cubicBezTo>
                    <a:pt x="289" y="76"/>
                    <a:pt x="226" y="0"/>
                    <a:pt x="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9"/>
            <p:cNvSpPr/>
            <p:nvPr/>
          </p:nvSpPr>
          <p:spPr>
            <a:xfrm>
              <a:off x="7302527" y="3548188"/>
              <a:ext cx="13385" cy="13385"/>
            </a:xfrm>
            <a:custGeom>
              <a:rect b="b" l="l" r="r" t="t"/>
              <a:pathLst>
                <a:path extrusionOk="0" h="302" w="302">
                  <a:moveTo>
                    <a:pt x="151" y="0"/>
                  </a:moveTo>
                  <a:cubicBezTo>
                    <a:pt x="62" y="0"/>
                    <a:pt x="0" y="76"/>
                    <a:pt x="0" y="151"/>
                  </a:cubicBezTo>
                  <a:cubicBezTo>
                    <a:pt x="0" y="238"/>
                    <a:pt x="62" y="302"/>
                    <a:pt x="151" y="302"/>
                  </a:cubicBezTo>
                  <a:cubicBezTo>
                    <a:pt x="226" y="302"/>
                    <a:pt x="301" y="238"/>
                    <a:pt x="301" y="151"/>
                  </a:cubicBezTo>
                  <a:cubicBezTo>
                    <a:pt x="301" y="76"/>
                    <a:pt x="226"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9"/>
            <p:cNvSpPr/>
            <p:nvPr/>
          </p:nvSpPr>
          <p:spPr>
            <a:xfrm>
              <a:off x="7331956" y="3548188"/>
              <a:ext cx="12853" cy="13385"/>
            </a:xfrm>
            <a:custGeom>
              <a:rect b="b" l="l" r="r" t="t"/>
              <a:pathLst>
                <a:path extrusionOk="0" h="302" w="290">
                  <a:moveTo>
                    <a:pt x="139" y="0"/>
                  </a:moveTo>
                  <a:cubicBezTo>
                    <a:pt x="64" y="0"/>
                    <a:pt x="1" y="76"/>
                    <a:pt x="1" y="151"/>
                  </a:cubicBezTo>
                  <a:cubicBezTo>
                    <a:pt x="1" y="238"/>
                    <a:pt x="64" y="302"/>
                    <a:pt x="139" y="302"/>
                  </a:cubicBezTo>
                  <a:cubicBezTo>
                    <a:pt x="227" y="302"/>
                    <a:pt x="290" y="238"/>
                    <a:pt x="290" y="151"/>
                  </a:cubicBezTo>
                  <a:cubicBezTo>
                    <a:pt x="290" y="76"/>
                    <a:pt x="227"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0" name="Google Shape;3100;p79"/>
          <p:cNvGrpSpPr/>
          <p:nvPr/>
        </p:nvGrpSpPr>
        <p:grpSpPr>
          <a:xfrm>
            <a:off x="1495641" y="3951417"/>
            <a:ext cx="446657" cy="446701"/>
            <a:chOff x="1350575" y="3951417"/>
            <a:chExt cx="446657" cy="446701"/>
          </a:xfrm>
        </p:grpSpPr>
        <p:sp>
          <p:nvSpPr>
            <p:cNvPr id="3101" name="Google Shape;3101;p79"/>
            <p:cNvSpPr/>
            <p:nvPr/>
          </p:nvSpPr>
          <p:spPr>
            <a:xfrm>
              <a:off x="1537431" y="4067093"/>
              <a:ext cx="72951" cy="72951"/>
            </a:xfrm>
            <a:custGeom>
              <a:rect b="b" l="l" r="r" t="t"/>
              <a:pathLst>
                <a:path extrusionOk="0" h="1646" w="1646">
                  <a:moveTo>
                    <a:pt x="817" y="290"/>
                  </a:moveTo>
                  <a:cubicBezTo>
                    <a:pt x="1105" y="290"/>
                    <a:pt x="1344" y="528"/>
                    <a:pt x="1344" y="817"/>
                  </a:cubicBezTo>
                  <a:cubicBezTo>
                    <a:pt x="1344" y="1105"/>
                    <a:pt x="1105" y="1344"/>
                    <a:pt x="817" y="1344"/>
                  </a:cubicBezTo>
                  <a:cubicBezTo>
                    <a:pt x="528" y="1344"/>
                    <a:pt x="290" y="1105"/>
                    <a:pt x="290" y="817"/>
                  </a:cubicBezTo>
                  <a:cubicBezTo>
                    <a:pt x="290" y="528"/>
                    <a:pt x="528" y="290"/>
                    <a:pt x="817" y="290"/>
                  </a:cubicBezTo>
                  <a:close/>
                  <a:moveTo>
                    <a:pt x="817" y="1"/>
                  </a:moveTo>
                  <a:cubicBezTo>
                    <a:pt x="365" y="1"/>
                    <a:pt x="1" y="365"/>
                    <a:pt x="1" y="817"/>
                  </a:cubicBezTo>
                  <a:cubicBezTo>
                    <a:pt x="1" y="1269"/>
                    <a:pt x="365" y="1645"/>
                    <a:pt x="817" y="1645"/>
                  </a:cubicBezTo>
                  <a:cubicBezTo>
                    <a:pt x="1269" y="1645"/>
                    <a:pt x="1645" y="1269"/>
                    <a:pt x="1645" y="817"/>
                  </a:cubicBezTo>
                  <a:cubicBezTo>
                    <a:pt x="1645" y="365"/>
                    <a:pt x="1269" y="1"/>
                    <a:pt x="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9"/>
            <p:cNvSpPr/>
            <p:nvPr/>
          </p:nvSpPr>
          <p:spPr>
            <a:xfrm>
              <a:off x="1543015" y="4260109"/>
              <a:ext cx="12853" cy="38425"/>
            </a:xfrm>
            <a:custGeom>
              <a:rect b="b" l="l" r="r" t="t"/>
              <a:pathLst>
                <a:path extrusionOk="0" h="867" w="290">
                  <a:moveTo>
                    <a:pt x="151" y="1"/>
                  </a:moveTo>
                  <a:cubicBezTo>
                    <a:pt x="63" y="1"/>
                    <a:pt x="0" y="76"/>
                    <a:pt x="0" y="151"/>
                  </a:cubicBezTo>
                  <a:lnTo>
                    <a:pt x="0" y="716"/>
                  </a:lnTo>
                  <a:cubicBezTo>
                    <a:pt x="0" y="804"/>
                    <a:pt x="63" y="866"/>
                    <a:pt x="151" y="866"/>
                  </a:cubicBezTo>
                  <a:cubicBezTo>
                    <a:pt x="226" y="866"/>
                    <a:pt x="289" y="804"/>
                    <a:pt x="289" y="716"/>
                  </a:cubicBezTo>
                  <a:lnTo>
                    <a:pt x="289" y="151"/>
                  </a:lnTo>
                  <a:cubicBezTo>
                    <a:pt x="289" y="76"/>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9"/>
            <p:cNvSpPr/>
            <p:nvPr/>
          </p:nvSpPr>
          <p:spPr>
            <a:xfrm>
              <a:off x="1350575" y="3951417"/>
              <a:ext cx="446657" cy="446701"/>
            </a:xfrm>
            <a:custGeom>
              <a:rect b="b" l="l" r="r" t="t"/>
              <a:pathLst>
                <a:path extrusionOk="0" h="10079" w="10078">
                  <a:moveTo>
                    <a:pt x="2384" y="4105"/>
                  </a:moveTo>
                  <a:lnTo>
                    <a:pt x="2384" y="5623"/>
                  </a:lnTo>
                  <a:lnTo>
                    <a:pt x="289" y="5623"/>
                  </a:lnTo>
                  <a:lnTo>
                    <a:pt x="289" y="5209"/>
                  </a:lnTo>
                  <a:cubicBezTo>
                    <a:pt x="289" y="5184"/>
                    <a:pt x="301" y="5146"/>
                    <a:pt x="326" y="5121"/>
                  </a:cubicBezTo>
                  <a:lnTo>
                    <a:pt x="1129" y="4155"/>
                  </a:lnTo>
                  <a:cubicBezTo>
                    <a:pt x="1155" y="4130"/>
                    <a:pt x="1193" y="4105"/>
                    <a:pt x="1243" y="4105"/>
                  </a:cubicBezTo>
                  <a:close/>
                  <a:moveTo>
                    <a:pt x="8835" y="4105"/>
                  </a:moveTo>
                  <a:cubicBezTo>
                    <a:pt x="8873" y="4105"/>
                    <a:pt x="8910" y="4130"/>
                    <a:pt x="8935" y="4155"/>
                  </a:cubicBezTo>
                  <a:lnTo>
                    <a:pt x="9751" y="5121"/>
                  </a:lnTo>
                  <a:cubicBezTo>
                    <a:pt x="9764" y="5146"/>
                    <a:pt x="9777" y="5184"/>
                    <a:pt x="9777" y="5209"/>
                  </a:cubicBezTo>
                  <a:lnTo>
                    <a:pt x="9777" y="5623"/>
                  </a:lnTo>
                  <a:lnTo>
                    <a:pt x="7680" y="5623"/>
                  </a:lnTo>
                  <a:lnTo>
                    <a:pt x="7680" y="4105"/>
                  </a:lnTo>
                  <a:close/>
                  <a:moveTo>
                    <a:pt x="1845" y="5912"/>
                  </a:moveTo>
                  <a:lnTo>
                    <a:pt x="1845" y="6464"/>
                  </a:lnTo>
                  <a:lnTo>
                    <a:pt x="1243" y="6464"/>
                  </a:lnTo>
                  <a:lnTo>
                    <a:pt x="1243" y="5912"/>
                  </a:lnTo>
                  <a:close/>
                  <a:moveTo>
                    <a:pt x="8835" y="5912"/>
                  </a:moveTo>
                  <a:lnTo>
                    <a:pt x="8835" y="6464"/>
                  </a:lnTo>
                  <a:lnTo>
                    <a:pt x="8232" y="6464"/>
                  </a:lnTo>
                  <a:lnTo>
                    <a:pt x="8232" y="5912"/>
                  </a:lnTo>
                  <a:close/>
                  <a:moveTo>
                    <a:pt x="1845" y="6765"/>
                  </a:moveTo>
                  <a:lnTo>
                    <a:pt x="1845" y="7317"/>
                  </a:lnTo>
                  <a:lnTo>
                    <a:pt x="1243" y="7317"/>
                  </a:lnTo>
                  <a:lnTo>
                    <a:pt x="1243" y="6765"/>
                  </a:lnTo>
                  <a:close/>
                  <a:moveTo>
                    <a:pt x="8835" y="6765"/>
                  </a:moveTo>
                  <a:lnTo>
                    <a:pt x="8835" y="7317"/>
                  </a:lnTo>
                  <a:lnTo>
                    <a:pt x="8232" y="7317"/>
                  </a:lnTo>
                  <a:lnTo>
                    <a:pt x="8232" y="6765"/>
                  </a:lnTo>
                  <a:close/>
                  <a:moveTo>
                    <a:pt x="1845" y="7605"/>
                  </a:moveTo>
                  <a:lnTo>
                    <a:pt x="1845" y="8158"/>
                  </a:lnTo>
                  <a:lnTo>
                    <a:pt x="1243" y="8158"/>
                  </a:lnTo>
                  <a:lnTo>
                    <a:pt x="1243" y="7605"/>
                  </a:lnTo>
                  <a:close/>
                  <a:moveTo>
                    <a:pt x="8835" y="7605"/>
                  </a:moveTo>
                  <a:lnTo>
                    <a:pt x="8835" y="8158"/>
                  </a:lnTo>
                  <a:lnTo>
                    <a:pt x="8232" y="8158"/>
                  </a:lnTo>
                  <a:lnTo>
                    <a:pt x="8232" y="7605"/>
                  </a:lnTo>
                  <a:close/>
                  <a:moveTo>
                    <a:pt x="2384" y="5912"/>
                  </a:moveTo>
                  <a:lnTo>
                    <a:pt x="2384" y="9136"/>
                  </a:lnTo>
                  <a:lnTo>
                    <a:pt x="691" y="9136"/>
                  </a:lnTo>
                  <a:lnTo>
                    <a:pt x="691" y="5912"/>
                  </a:lnTo>
                  <a:lnTo>
                    <a:pt x="942" y="5912"/>
                  </a:lnTo>
                  <a:lnTo>
                    <a:pt x="942" y="8233"/>
                  </a:lnTo>
                  <a:cubicBezTo>
                    <a:pt x="942" y="8358"/>
                    <a:pt x="1042" y="8459"/>
                    <a:pt x="1168" y="8459"/>
                  </a:cubicBezTo>
                  <a:lnTo>
                    <a:pt x="1908" y="8459"/>
                  </a:lnTo>
                  <a:cubicBezTo>
                    <a:pt x="2033" y="8459"/>
                    <a:pt x="2133" y="8358"/>
                    <a:pt x="2133" y="8233"/>
                  </a:cubicBezTo>
                  <a:lnTo>
                    <a:pt x="2133" y="5912"/>
                  </a:lnTo>
                  <a:close/>
                  <a:moveTo>
                    <a:pt x="9375" y="5912"/>
                  </a:moveTo>
                  <a:lnTo>
                    <a:pt x="9375" y="9136"/>
                  </a:lnTo>
                  <a:lnTo>
                    <a:pt x="7680" y="9136"/>
                  </a:lnTo>
                  <a:lnTo>
                    <a:pt x="7680" y="5912"/>
                  </a:lnTo>
                  <a:lnTo>
                    <a:pt x="7931" y="5912"/>
                  </a:lnTo>
                  <a:lnTo>
                    <a:pt x="7931" y="8233"/>
                  </a:lnTo>
                  <a:cubicBezTo>
                    <a:pt x="7931" y="8358"/>
                    <a:pt x="8032" y="8459"/>
                    <a:pt x="8157" y="8459"/>
                  </a:cubicBezTo>
                  <a:lnTo>
                    <a:pt x="8898" y="8459"/>
                  </a:lnTo>
                  <a:cubicBezTo>
                    <a:pt x="9024" y="8459"/>
                    <a:pt x="9124" y="8358"/>
                    <a:pt x="9124" y="8233"/>
                  </a:cubicBezTo>
                  <a:lnTo>
                    <a:pt x="9124" y="5912"/>
                  </a:lnTo>
                  <a:close/>
                  <a:moveTo>
                    <a:pt x="2384" y="9426"/>
                  </a:moveTo>
                  <a:lnTo>
                    <a:pt x="2384" y="9789"/>
                  </a:lnTo>
                  <a:lnTo>
                    <a:pt x="691" y="9789"/>
                  </a:lnTo>
                  <a:lnTo>
                    <a:pt x="691" y="9426"/>
                  </a:lnTo>
                  <a:close/>
                  <a:moveTo>
                    <a:pt x="6476" y="9426"/>
                  </a:moveTo>
                  <a:cubicBezTo>
                    <a:pt x="6551" y="9426"/>
                    <a:pt x="6614" y="9488"/>
                    <a:pt x="6614" y="9563"/>
                  </a:cubicBezTo>
                  <a:lnTo>
                    <a:pt x="6614" y="9789"/>
                  </a:lnTo>
                  <a:lnTo>
                    <a:pt x="3464" y="9789"/>
                  </a:lnTo>
                  <a:lnTo>
                    <a:pt x="3464" y="9563"/>
                  </a:lnTo>
                  <a:cubicBezTo>
                    <a:pt x="3464" y="9488"/>
                    <a:pt x="3527" y="9426"/>
                    <a:pt x="3602" y="9426"/>
                  </a:cubicBezTo>
                  <a:close/>
                  <a:moveTo>
                    <a:pt x="5033" y="1080"/>
                  </a:moveTo>
                  <a:lnTo>
                    <a:pt x="7392" y="3101"/>
                  </a:lnTo>
                  <a:lnTo>
                    <a:pt x="7392" y="9789"/>
                  </a:lnTo>
                  <a:lnTo>
                    <a:pt x="6902" y="9789"/>
                  </a:lnTo>
                  <a:lnTo>
                    <a:pt x="6902" y="9563"/>
                  </a:lnTo>
                  <a:cubicBezTo>
                    <a:pt x="6902" y="9325"/>
                    <a:pt x="6715" y="9136"/>
                    <a:pt x="6476" y="9136"/>
                  </a:cubicBezTo>
                  <a:lnTo>
                    <a:pt x="6413" y="9136"/>
                  </a:lnTo>
                  <a:lnTo>
                    <a:pt x="6413" y="6099"/>
                  </a:lnTo>
                  <a:cubicBezTo>
                    <a:pt x="6413" y="5334"/>
                    <a:pt x="5798" y="4719"/>
                    <a:pt x="5033" y="4719"/>
                  </a:cubicBezTo>
                  <a:cubicBezTo>
                    <a:pt x="4280" y="4719"/>
                    <a:pt x="3664" y="5334"/>
                    <a:pt x="3664" y="6099"/>
                  </a:cubicBezTo>
                  <a:lnTo>
                    <a:pt x="3664" y="7920"/>
                  </a:lnTo>
                  <a:cubicBezTo>
                    <a:pt x="3664" y="7995"/>
                    <a:pt x="3728" y="8057"/>
                    <a:pt x="3803" y="8057"/>
                  </a:cubicBezTo>
                  <a:cubicBezTo>
                    <a:pt x="3890" y="8057"/>
                    <a:pt x="3954" y="7995"/>
                    <a:pt x="3954" y="7920"/>
                  </a:cubicBezTo>
                  <a:lnTo>
                    <a:pt x="3954" y="6099"/>
                  </a:lnTo>
                  <a:cubicBezTo>
                    <a:pt x="3954" y="5497"/>
                    <a:pt x="4443" y="5008"/>
                    <a:pt x="5033" y="5008"/>
                  </a:cubicBezTo>
                  <a:cubicBezTo>
                    <a:pt x="5635" y="5008"/>
                    <a:pt x="6112" y="5497"/>
                    <a:pt x="6112" y="6099"/>
                  </a:cubicBezTo>
                  <a:lnTo>
                    <a:pt x="6112" y="9136"/>
                  </a:lnTo>
                  <a:lnTo>
                    <a:pt x="3954" y="9136"/>
                  </a:lnTo>
                  <a:lnTo>
                    <a:pt x="3954" y="8597"/>
                  </a:lnTo>
                  <a:cubicBezTo>
                    <a:pt x="3954" y="8509"/>
                    <a:pt x="3890" y="8447"/>
                    <a:pt x="3803" y="8447"/>
                  </a:cubicBezTo>
                  <a:cubicBezTo>
                    <a:pt x="3728" y="8447"/>
                    <a:pt x="3664" y="8509"/>
                    <a:pt x="3664" y="8597"/>
                  </a:cubicBezTo>
                  <a:lnTo>
                    <a:pt x="3664" y="9136"/>
                  </a:lnTo>
                  <a:lnTo>
                    <a:pt x="3602" y="9136"/>
                  </a:lnTo>
                  <a:cubicBezTo>
                    <a:pt x="3363" y="9136"/>
                    <a:pt x="3162" y="9325"/>
                    <a:pt x="3162" y="9563"/>
                  </a:cubicBezTo>
                  <a:lnTo>
                    <a:pt x="3162" y="9789"/>
                  </a:lnTo>
                  <a:lnTo>
                    <a:pt x="2686" y="9789"/>
                  </a:lnTo>
                  <a:lnTo>
                    <a:pt x="2686" y="3101"/>
                  </a:lnTo>
                  <a:lnTo>
                    <a:pt x="5033" y="1080"/>
                  </a:lnTo>
                  <a:close/>
                  <a:moveTo>
                    <a:pt x="9375" y="9426"/>
                  </a:moveTo>
                  <a:lnTo>
                    <a:pt x="9375" y="9789"/>
                  </a:lnTo>
                  <a:lnTo>
                    <a:pt x="7680" y="9789"/>
                  </a:lnTo>
                  <a:lnTo>
                    <a:pt x="7680" y="9426"/>
                  </a:lnTo>
                  <a:close/>
                  <a:moveTo>
                    <a:pt x="5033" y="1"/>
                  </a:moveTo>
                  <a:cubicBezTo>
                    <a:pt x="4926" y="1"/>
                    <a:pt x="4820" y="39"/>
                    <a:pt x="4732" y="114"/>
                  </a:cubicBezTo>
                  <a:lnTo>
                    <a:pt x="1832" y="2599"/>
                  </a:lnTo>
                  <a:cubicBezTo>
                    <a:pt x="1644" y="2761"/>
                    <a:pt x="1619" y="3062"/>
                    <a:pt x="1782" y="3251"/>
                  </a:cubicBezTo>
                  <a:cubicBezTo>
                    <a:pt x="1875" y="3360"/>
                    <a:pt x="2012" y="3416"/>
                    <a:pt x="2147" y="3416"/>
                  </a:cubicBezTo>
                  <a:cubicBezTo>
                    <a:pt x="2230" y="3416"/>
                    <a:pt x="2313" y="3394"/>
                    <a:pt x="2384" y="3352"/>
                  </a:cubicBezTo>
                  <a:lnTo>
                    <a:pt x="2384" y="3815"/>
                  </a:lnTo>
                  <a:lnTo>
                    <a:pt x="1243" y="3815"/>
                  </a:lnTo>
                  <a:cubicBezTo>
                    <a:pt x="1104" y="3815"/>
                    <a:pt x="992" y="3866"/>
                    <a:pt x="904" y="3966"/>
                  </a:cubicBezTo>
                  <a:lnTo>
                    <a:pt x="100" y="4933"/>
                  </a:lnTo>
                  <a:cubicBezTo>
                    <a:pt x="25" y="5008"/>
                    <a:pt x="0" y="5109"/>
                    <a:pt x="0" y="5209"/>
                  </a:cubicBezTo>
                  <a:lnTo>
                    <a:pt x="0" y="5761"/>
                  </a:lnTo>
                  <a:cubicBezTo>
                    <a:pt x="0" y="5848"/>
                    <a:pt x="63" y="5912"/>
                    <a:pt x="139" y="5912"/>
                  </a:cubicBezTo>
                  <a:lnTo>
                    <a:pt x="402" y="5912"/>
                  </a:lnTo>
                  <a:lnTo>
                    <a:pt x="402" y="9814"/>
                  </a:lnTo>
                  <a:cubicBezTo>
                    <a:pt x="402" y="9965"/>
                    <a:pt x="515" y="10078"/>
                    <a:pt x="678" y="10078"/>
                  </a:cubicBezTo>
                  <a:lnTo>
                    <a:pt x="9400" y="10078"/>
                  </a:lnTo>
                  <a:cubicBezTo>
                    <a:pt x="9551" y="10078"/>
                    <a:pt x="9676" y="9965"/>
                    <a:pt x="9676" y="9814"/>
                  </a:cubicBezTo>
                  <a:lnTo>
                    <a:pt x="9676" y="5912"/>
                  </a:lnTo>
                  <a:lnTo>
                    <a:pt x="9927" y="5912"/>
                  </a:lnTo>
                  <a:cubicBezTo>
                    <a:pt x="10015" y="5912"/>
                    <a:pt x="10078" y="5848"/>
                    <a:pt x="10078" y="5761"/>
                  </a:cubicBezTo>
                  <a:lnTo>
                    <a:pt x="10078" y="5209"/>
                  </a:lnTo>
                  <a:cubicBezTo>
                    <a:pt x="10078" y="5109"/>
                    <a:pt x="10040" y="5008"/>
                    <a:pt x="9977" y="4933"/>
                  </a:cubicBezTo>
                  <a:lnTo>
                    <a:pt x="9161" y="3966"/>
                  </a:lnTo>
                  <a:cubicBezTo>
                    <a:pt x="9086" y="3866"/>
                    <a:pt x="8960" y="3815"/>
                    <a:pt x="8835" y="3815"/>
                  </a:cubicBezTo>
                  <a:lnTo>
                    <a:pt x="7680" y="3815"/>
                  </a:lnTo>
                  <a:lnTo>
                    <a:pt x="7680" y="3352"/>
                  </a:lnTo>
                  <a:cubicBezTo>
                    <a:pt x="7756" y="3389"/>
                    <a:pt x="7844" y="3414"/>
                    <a:pt x="7931" y="3414"/>
                  </a:cubicBezTo>
                  <a:cubicBezTo>
                    <a:pt x="8070" y="3414"/>
                    <a:pt x="8195" y="3364"/>
                    <a:pt x="8283" y="3251"/>
                  </a:cubicBezTo>
                  <a:cubicBezTo>
                    <a:pt x="8458" y="3062"/>
                    <a:pt x="8433" y="2761"/>
                    <a:pt x="8232" y="2599"/>
                  </a:cubicBezTo>
                  <a:lnTo>
                    <a:pt x="7267" y="1757"/>
                  </a:lnTo>
                  <a:cubicBezTo>
                    <a:pt x="7240" y="1736"/>
                    <a:pt x="7208" y="1726"/>
                    <a:pt x="7175" y="1726"/>
                  </a:cubicBezTo>
                  <a:cubicBezTo>
                    <a:pt x="7129" y="1726"/>
                    <a:pt x="7082" y="1746"/>
                    <a:pt x="7053" y="1782"/>
                  </a:cubicBezTo>
                  <a:cubicBezTo>
                    <a:pt x="7003" y="1846"/>
                    <a:pt x="7003" y="1933"/>
                    <a:pt x="7066" y="1983"/>
                  </a:cubicBezTo>
                  <a:lnTo>
                    <a:pt x="8045" y="2825"/>
                  </a:lnTo>
                  <a:cubicBezTo>
                    <a:pt x="8120" y="2887"/>
                    <a:pt x="8120" y="2987"/>
                    <a:pt x="8057" y="3062"/>
                  </a:cubicBezTo>
                  <a:cubicBezTo>
                    <a:pt x="8032" y="3101"/>
                    <a:pt x="7982" y="3126"/>
                    <a:pt x="7931" y="3126"/>
                  </a:cubicBezTo>
                  <a:cubicBezTo>
                    <a:pt x="7906" y="3126"/>
                    <a:pt x="7856" y="3113"/>
                    <a:pt x="7819" y="3076"/>
                  </a:cubicBezTo>
                  <a:lnTo>
                    <a:pt x="5133" y="778"/>
                  </a:lnTo>
                  <a:cubicBezTo>
                    <a:pt x="5102" y="753"/>
                    <a:pt x="5067" y="741"/>
                    <a:pt x="5034" y="741"/>
                  </a:cubicBezTo>
                  <a:cubicBezTo>
                    <a:pt x="5001" y="741"/>
                    <a:pt x="4970" y="753"/>
                    <a:pt x="4945" y="778"/>
                  </a:cubicBezTo>
                  <a:lnTo>
                    <a:pt x="2247" y="3076"/>
                  </a:lnTo>
                  <a:cubicBezTo>
                    <a:pt x="2217" y="3105"/>
                    <a:pt x="2175" y="3121"/>
                    <a:pt x="2134" y="3121"/>
                  </a:cubicBezTo>
                  <a:cubicBezTo>
                    <a:pt x="2088" y="3121"/>
                    <a:pt x="2041" y="3102"/>
                    <a:pt x="2008" y="3062"/>
                  </a:cubicBezTo>
                  <a:cubicBezTo>
                    <a:pt x="1946" y="2987"/>
                    <a:pt x="1958" y="2887"/>
                    <a:pt x="2033" y="2825"/>
                  </a:cubicBezTo>
                  <a:lnTo>
                    <a:pt x="4919" y="340"/>
                  </a:lnTo>
                  <a:cubicBezTo>
                    <a:pt x="4957" y="315"/>
                    <a:pt x="4998" y="302"/>
                    <a:pt x="5037" y="302"/>
                  </a:cubicBezTo>
                  <a:cubicBezTo>
                    <a:pt x="5077" y="302"/>
                    <a:pt x="5114" y="315"/>
                    <a:pt x="5145" y="340"/>
                  </a:cubicBezTo>
                  <a:lnTo>
                    <a:pt x="6539" y="1531"/>
                  </a:lnTo>
                  <a:cubicBezTo>
                    <a:pt x="6567" y="1560"/>
                    <a:pt x="6603" y="1573"/>
                    <a:pt x="6638" y="1573"/>
                  </a:cubicBezTo>
                  <a:cubicBezTo>
                    <a:pt x="6681" y="1573"/>
                    <a:pt x="6724" y="1554"/>
                    <a:pt x="6752" y="1519"/>
                  </a:cubicBezTo>
                  <a:cubicBezTo>
                    <a:pt x="6802" y="1456"/>
                    <a:pt x="6802" y="1369"/>
                    <a:pt x="6740" y="1319"/>
                  </a:cubicBezTo>
                  <a:lnTo>
                    <a:pt x="5334" y="114"/>
                  </a:lnTo>
                  <a:cubicBezTo>
                    <a:pt x="5246" y="39"/>
                    <a:pt x="5140" y="1"/>
                    <a:pt x="5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4" name="Google Shape;3104;p79"/>
          <p:cNvGrpSpPr/>
          <p:nvPr/>
        </p:nvGrpSpPr>
        <p:grpSpPr>
          <a:xfrm>
            <a:off x="2138069" y="3951417"/>
            <a:ext cx="429416" cy="447233"/>
            <a:chOff x="1993003" y="3951417"/>
            <a:chExt cx="429416" cy="447233"/>
          </a:xfrm>
        </p:grpSpPr>
        <p:sp>
          <p:nvSpPr>
            <p:cNvPr id="3105" name="Google Shape;3105;p79"/>
            <p:cNvSpPr/>
            <p:nvPr/>
          </p:nvSpPr>
          <p:spPr>
            <a:xfrm>
              <a:off x="2134785" y="4039304"/>
              <a:ext cx="146345" cy="146345"/>
            </a:xfrm>
            <a:custGeom>
              <a:rect b="b" l="l" r="r" t="t"/>
              <a:pathLst>
                <a:path extrusionOk="0" h="3302" w="3302">
                  <a:moveTo>
                    <a:pt x="1645" y="0"/>
                  </a:moveTo>
                  <a:cubicBezTo>
                    <a:pt x="742" y="0"/>
                    <a:pt x="1" y="741"/>
                    <a:pt x="1" y="1657"/>
                  </a:cubicBezTo>
                  <a:cubicBezTo>
                    <a:pt x="1" y="1745"/>
                    <a:pt x="1" y="1846"/>
                    <a:pt x="14" y="1933"/>
                  </a:cubicBezTo>
                  <a:cubicBezTo>
                    <a:pt x="36" y="2012"/>
                    <a:pt x="99" y="2060"/>
                    <a:pt x="166" y="2060"/>
                  </a:cubicBezTo>
                  <a:cubicBezTo>
                    <a:pt x="174" y="2060"/>
                    <a:pt x="182" y="2060"/>
                    <a:pt x="190" y="2058"/>
                  </a:cubicBezTo>
                  <a:cubicBezTo>
                    <a:pt x="265" y="2046"/>
                    <a:pt x="327" y="1971"/>
                    <a:pt x="315" y="1883"/>
                  </a:cubicBezTo>
                  <a:cubicBezTo>
                    <a:pt x="302" y="1807"/>
                    <a:pt x="290" y="1732"/>
                    <a:pt x="290" y="1657"/>
                  </a:cubicBezTo>
                  <a:cubicBezTo>
                    <a:pt x="290" y="904"/>
                    <a:pt x="904" y="301"/>
                    <a:pt x="1645" y="301"/>
                  </a:cubicBezTo>
                  <a:cubicBezTo>
                    <a:pt x="2398" y="301"/>
                    <a:pt x="3001" y="904"/>
                    <a:pt x="3001" y="1657"/>
                  </a:cubicBezTo>
                  <a:cubicBezTo>
                    <a:pt x="3001" y="2398"/>
                    <a:pt x="2398" y="3012"/>
                    <a:pt x="1645" y="3012"/>
                  </a:cubicBezTo>
                  <a:cubicBezTo>
                    <a:pt x="1206" y="3012"/>
                    <a:pt x="804" y="2799"/>
                    <a:pt x="541" y="2448"/>
                  </a:cubicBezTo>
                  <a:cubicBezTo>
                    <a:pt x="517" y="2408"/>
                    <a:pt x="468" y="2383"/>
                    <a:pt x="419" y="2383"/>
                  </a:cubicBezTo>
                  <a:cubicBezTo>
                    <a:pt x="391" y="2383"/>
                    <a:pt x="363" y="2391"/>
                    <a:pt x="340" y="2410"/>
                  </a:cubicBezTo>
                  <a:cubicBezTo>
                    <a:pt x="277" y="2460"/>
                    <a:pt x="265" y="2548"/>
                    <a:pt x="302" y="2624"/>
                  </a:cubicBezTo>
                  <a:cubicBezTo>
                    <a:pt x="616" y="3050"/>
                    <a:pt x="1118" y="3301"/>
                    <a:pt x="1645" y="3301"/>
                  </a:cubicBezTo>
                  <a:cubicBezTo>
                    <a:pt x="2561" y="3301"/>
                    <a:pt x="3302" y="2560"/>
                    <a:pt x="3302" y="1657"/>
                  </a:cubicBezTo>
                  <a:cubicBezTo>
                    <a:pt x="3302" y="741"/>
                    <a:pt x="2561" y="0"/>
                    <a:pt x="1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9"/>
            <p:cNvSpPr/>
            <p:nvPr/>
          </p:nvSpPr>
          <p:spPr>
            <a:xfrm>
              <a:off x="2160402" y="4064877"/>
              <a:ext cx="94579" cy="89615"/>
            </a:xfrm>
            <a:custGeom>
              <a:rect b="b" l="l" r="r" t="t"/>
              <a:pathLst>
                <a:path extrusionOk="0" h="2022" w="2134">
                  <a:moveTo>
                    <a:pt x="1067" y="340"/>
                  </a:moveTo>
                  <a:lnTo>
                    <a:pt x="1230" y="666"/>
                  </a:lnTo>
                  <a:cubicBezTo>
                    <a:pt x="1268" y="741"/>
                    <a:pt x="1343" y="792"/>
                    <a:pt x="1431" y="804"/>
                  </a:cubicBezTo>
                  <a:lnTo>
                    <a:pt x="1782" y="854"/>
                  </a:lnTo>
                  <a:lnTo>
                    <a:pt x="1531" y="1105"/>
                  </a:lnTo>
                  <a:cubicBezTo>
                    <a:pt x="1469" y="1168"/>
                    <a:pt x="1431" y="1255"/>
                    <a:pt x="1456" y="1344"/>
                  </a:cubicBezTo>
                  <a:lnTo>
                    <a:pt x="1519" y="1695"/>
                  </a:lnTo>
                  <a:lnTo>
                    <a:pt x="1193" y="1532"/>
                  </a:lnTo>
                  <a:cubicBezTo>
                    <a:pt x="1155" y="1513"/>
                    <a:pt x="1111" y="1504"/>
                    <a:pt x="1067" y="1504"/>
                  </a:cubicBezTo>
                  <a:cubicBezTo>
                    <a:pt x="1023" y="1504"/>
                    <a:pt x="979" y="1513"/>
                    <a:pt x="942" y="1532"/>
                  </a:cubicBezTo>
                  <a:lnTo>
                    <a:pt x="628" y="1695"/>
                  </a:lnTo>
                  <a:lnTo>
                    <a:pt x="628" y="1695"/>
                  </a:lnTo>
                  <a:lnTo>
                    <a:pt x="691" y="1344"/>
                  </a:lnTo>
                  <a:cubicBezTo>
                    <a:pt x="703" y="1255"/>
                    <a:pt x="678" y="1168"/>
                    <a:pt x="616" y="1105"/>
                  </a:cubicBezTo>
                  <a:lnTo>
                    <a:pt x="352" y="854"/>
                  </a:lnTo>
                  <a:lnTo>
                    <a:pt x="716" y="804"/>
                  </a:lnTo>
                  <a:cubicBezTo>
                    <a:pt x="791" y="792"/>
                    <a:pt x="867" y="741"/>
                    <a:pt x="904" y="666"/>
                  </a:cubicBezTo>
                  <a:lnTo>
                    <a:pt x="1067" y="340"/>
                  </a:lnTo>
                  <a:close/>
                  <a:moveTo>
                    <a:pt x="1067" y="0"/>
                  </a:moveTo>
                  <a:cubicBezTo>
                    <a:pt x="967" y="0"/>
                    <a:pt x="879" y="51"/>
                    <a:pt x="828" y="151"/>
                  </a:cubicBezTo>
                  <a:lnTo>
                    <a:pt x="653" y="516"/>
                  </a:lnTo>
                  <a:lnTo>
                    <a:pt x="239" y="578"/>
                  </a:lnTo>
                  <a:cubicBezTo>
                    <a:pt x="139" y="591"/>
                    <a:pt x="63" y="653"/>
                    <a:pt x="25" y="753"/>
                  </a:cubicBezTo>
                  <a:cubicBezTo>
                    <a:pt x="0" y="854"/>
                    <a:pt x="25" y="954"/>
                    <a:pt x="101" y="1018"/>
                  </a:cubicBezTo>
                  <a:lnTo>
                    <a:pt x="390" y="1306"/>
                  </a:lnTo>
                  <a:lnTo>
                    <a:pt x="326" y="1720"/>
                  </a:lnTo>
                  <a:cubicBezTo>
                    <a:pt x="301" y="1808"/>
                    <a:pt x="352" y="1908"/>
                    <a:pt x="427" y="1971"/>
                  </a:cubicBezTo>
                  <a:cubicBezTo>
                    <a:pt x="477" y="2008"/>
                    <a:pt x="527" y="2021"/>
                    <a:pt x="577" y="2021"/>
                  </a:cubicBezTo>
                  <a:cubicBezTo>
                    <a:pt x="628" y="2021"/>
                    <a:pt x="666" y="2008"/>
                    <a:pt x="703" y="1996"/>
                  </a:cubicBezTo>
                  <a:lnTo>
                    <a:pt x="1067" y="1796"/>
                  </a:lnTo>
                  <a:lnTo>
                    <a:pt x="1431" y="1996"/>
                  </a:lnTo>
                  <a:cubicBezTo>
                    <a:pt x="1469" y="2013"/>
                    <a:pt x="1512" y="2022"/>
                    <a:pt x="1555" y="2022"/>
                  </a:cubicBezTo>
                  <a:cubicBezTo>
                    <a:pt x="1610" y="2022"/>
                    <a:pt x="1664" y="2006"/>
                    <a:pt x="1707" y="1971"/>
                  </a:cubicBezTo>
                  <a:cubicBezTo>
                    <a:pt x="1795" y="1908"/>
                    <a:pt x="1832" y="1808"/>
                    <a:pt x="1820" y="1720"/>
                  </a:cubicBezTo>
                  <a:lnTo>
                    <a:pt x="1745" y="1306"/>
                  </a:lnTo>
                  <a:lnTo>
                    <a:pt x="2033" y="1018"/>
                  </a:lnTo>
                  <a:cubicBezTo>
                    <a:pt x="2108" y="954"/>
                    <a:pt x="2134" y="854"/>
                    <a:pt x="2108" y="753"/>
                  </a:cubicBezTo>
                  <a:cubicBezTo>
                    <a:pt x="2071" y="653"/>
                    <a:pt x="1996" y="591"/>
                    <a:pt x="1896" y="578"/>
                  </a:cubicBezTo>
                  <a:lnTo>
                    <a:pt x="1481" y="516"/>
                  </a:lnTo>
                  <a:lnTo>
                    <a:pt x="1305" y="151"/>
                  </a:lnTo>
                  <a:cubicBezTo>
                    <a:pt x="1255" y="51"/>
                    <a:pt x="1168" y="0"/>
                    <a:pt x="1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9"/>
            <p:cNvSpPr/>
            <p:nvPr/>
          </p:nvSpPr>
          <p:spPr>
            <a:xfrm>
              <a:off x="1993003" y="3951417"/>
              <a:ext cx="429416" cy="447233"/>
            </a:xfrm>
            <a:custGeom>
              <a:rect b="b" l="l" r="r" t="t"/>
              <a:pathLst>
                <a:path extrusionOk="0" h="10091" w="9689">
                  <a:moveTo>
                    <a:pt x="1049" y="2422"/>
                  </a:moveTo>
                  <a:cubicBezTo>
                    <a:pt x="1129" y="2422"/>
                    <a:pt x="1204" y="2437"/>
                    <a:pt x="1267" y="2473"/>
                  </a:cubicBezTo>
                  <a:cubicBezTo>
                    <a:pt x="1418" y="2560"/>
                    <a:pt x="1531" y="2711"/>
                    <a:pt x="1543" y="2862"/>
                  </a:cubicBezTo>
                  <a:cubicBezTo>
                    <a:pt x="1556" y="2975"/>
                    <a:pt x="1518" y="3076"/>
                    <a:pt x="1418" y="3151"/>
                  </a:cubicBezTo>
                  <a:cubicBezTo>
                    <a:pt x="1355" y="3203"/>
                    <a:pt x="1274" y="3229"/>
                    <a:pt x="1205" y="3229"/>
                  </a:cubicBezTo>
                  <a:cubicBezTo>
                    <a:pt x="1192" y="3229"/>
                    <a:pt x="1179" y="3228"/>
                    <a:pt x="1167" y="3226"/>
                  </a:cubicBezTo>
                  <a:cubicBezTo>
                    <a:pt x="1092" y="3213"/>
                    <a:pt x="1054" y="3188"/>
                    <a:pt x="1016" y="3126"/>
                  </a:cubicBezTo>
                  <a:cubicBezTo>
                    <a:pt x="991" y="3088"/>
                    <a:pt x="979" y="3037"/>
                    <a:pt x="1004" y="3000"/>
                  </a:cubicBezTo>
                  <a:cubicBezTo>
                    <a:pt x="1029" y="2912"/>
                    <a:pt x="991" y="2837"/>
                    <a:pt x="916" y="2811"/>
                  </a:cubicBezTo>
                  <a:cubicBezTo>
                    <a:pt x="896" y="2802"/>
                    <a:pt x="876" y="2797"/>
                    <a:pt x="856" y="2797"/>
                  </a:cubicBezTo>
                  <a:cubicBezTo>
                    <a:pt x="799" y="2797"/>
                    <a:pt x="747" y="2835"/>
                    <a:pt x="728" y="2900"/>
                  </a:cubicBezTo>
                  <a:cubicBezTo>
                    <a:pt x="678" y="3025"/>
                    <a:pt x="690" y="3163"/>
                    <a:pt x="765" y="3288"/>
                  </a:cubicBezTo>
                  <a:cubicBezTo>
                    <a:pt x="841" y="3414"/>
                    <a:pt x="966" y="3502"/>
                    <a:pt x="1117" y="3514"/>
                  </a:cubicBezTo>
                  <a:cubicBezTo>
                    <a:pt x="1146" y="3519"/>
                    <a:pt x="1176" y="3521"/>
                    <a:pt x="1206" y="3521"/>
                  </a:cubicBezTo>
                  <a:cubicBezTo>
                    <a:pt x="1351" y="3521"/>
                    <a:pt x="1493" y="3470"/>
                    <a:pt x="1619" y="3377"/>
                  </a:cubicBezTo>
                  <a:lnTo>
                    <a:pt x="1694" y="3301"/>
                  </a:lnTo>
                  <a:cubicBezTo>
                    <a:pt x="1844" y="3829"/>
                    <a:pt x="2045" y="4330"/>
                    <a:pt x="2296" y="4782"/>
                  </a:cubicBezTo>
                  <a:lnTo>
                    <a:pt x="1958" y="4632"/>
                  </a:lnTo>
                  <a:cubicBezTo>
                    <a:pt x="1180" y="4305"/>
                    <a:pt x="288" y="3941"/>
                    <a:pt x="301" y="3088"/>
                  </a:cubicBezTo>
                  <a:cubicBezTo>
                    <a:pt x="301" y="2862"/>
                    <a:pt x="427" y="2649"/>
                    <a:pt x="628" y="2535"/>
                  </a:cubicBezTo>
                  <a:cubicBezTo>
                    <a:pt x="748" y="2471"/>
                    <a:pt x="905" y="2422"/>
                    <a:pt x="1049" y="2422"/>
                  </a:cubicBezTo>
                  <a:close/>
                  <a:moveTo>
                    <a:pt x="8648" y="2422"/>
                  </a:moveTo>
                  <a:cubicBezTo>
                    <a:pt x="8794" y="2422"/>
                    <a:pt x="8948" y="2471"/>
                    <a:pt x="9061" y="2535"/>
                  </a:cubicBezTo>
                  <a:cubicBezTo>
                    <a:pt x="9262" y="2649"/>
                    <a:pt x="9387" y="2862"/>
                    <a:pt x="9387" y="3088"/>
                  </a:cubicBezTo>
                  <a:cubicBezTo>
                    <a:pt x="9399" y="3941"/>
                    <a:pt x="8521" y="4305"/>
                    <a:pt x="7743" y="4632"/>
                  </a:cubicBezTo>
                  <a:cubicBezTo>
                    <a:pt x="7617" y="4682"/>
                    <a:pt x="7505" y="4732"/>
                    <a:pt x="7391" y="4782"/>
                  </a:cubicBezTo>
                  <a:cubicBezTo>
                    <a:pt x="7642" y="4330"/>
                    <a:pt x="7843" y="3829"/>
                    <a:pt x="8007" y="3301"/>
                  </a:cubicBezTo>
                  <a:cubicBezTo>
                    <a:pt x="8019" y="3327"/>
                    <a:pt x="8044" y="3352"/>
                    <a:pt x="8082" y="3377"/>
                  </a:cubicBezTo>
                  <a:cubicBezTo>
                    <a:pt x="8196" y="3470"/>
                    <a:pt x="8346" y="3521"/>
                    <a:pt x="8487" y="3521"/>
                  </a:cubicBezTo>
                  <a:cubicBezTo>
                    <a:pt x="8515" y="3521"/>
                    <a:pt x="8544" y="3519"/>
                    <a:pt x="8571" y="3514"/>
                  </a:cubicBezTo>
                  <a:cubicBezTo>
                    <a:pt x="8722" y="3502"/>
                    <a:pt x="8847" y="3414"/>
                    <a:pt x="8922" y="3288"/>
                  </a:cubicBezTo>
                  <a:cubicBezTo>
                    <a:pt x="8998" y="3163"/>
                    <a:pt x="9011" y="3025"/>
                    <a:pt x="8973" y="2900"/>
                  </a:cubicBezTo>
                  <a:cubicBezTo>
                    <a:pt x="8945" y="2835"/>
                    <a:pt x="8897" y="2797"/>
                    <a:pt x="8838" y="2797"/>
                  </a:cubicBezTo>
                  <a:cubicBezTo>
                    <a:pt x="8817" y="2797"/>
                    <a:pt x="8795" y="2802"/>
                    <a:pt x="8772" y="2811"/>
                  </a:cubicBezTo>
                  <a:cubicBezTo>
                    <a:pt x="8697" y="2837"/>
                    <a:pt x="8659" y="2912"/>
                    <a:pt x="8684" y="3000"/>
                  </a:cubicBezTo>
                  <a:cubicBezTo>
                    <a:pt x="8710" y="3037"/>
                    <a:pt x="8697" y="3088"/>
                    <a:pt x="8671" y="3126"/>
                  </a:cubicBezTo>
                  <a:cubicBezTo>
                    <a:pt x="8646" y="3188"/>
                    <a:pt x="8596" y="3213"/>
                    <a:pt x="8534" y="3226"/>
                  </a:cubicBezTo>
                  <a:cubicBezTo>
                    <a:pt x="8520" y="3228"/>
                    <a:pt x="8505" y="3229"/>
                    <a:pt x="8490" y="3229"/>
                  </a:cubicBezTo>
                  <a:cubicBezTo>
                    <a:pt x="8414" y="3229"/>
                    <a:pt x="8333" y="3203"/>
                    <a:pt x="8270" y="3151"/>
                  </a:cubicBezTo>
                  <a:cubicBezTo>
                    <a:pt x="8169" y="3076"/>
                    <a:pt x="8132" y="2975"/>
                    <a:pt x="8144" y="2862"/>
                  </a:cubicBezTo>
                  <a:cubicBezTo>
                    <a:pt x="8157" y="2711"/>
                    <a:pt x="8270" y="2560"/>
                    <a:pt x="8420" y="2473"/>
                  </a:cubicBezTo>
                  <a:cubicBezTo>
                    <a:pt x="8488" y="2437"/>
                    <a:pt x="8567" y="2422"/>
                    <a:pt x="8648" y="2422"/>
                  </a:cubicBezTo>
                  <a:close/>
                  <a:moveTo>
                    <a:pt x="8057" y="1218"/>
                  </a:moveTo>
                  <a:cubicBezTo>
                    <a:pt x="8044" y="1506"/>
                    <a:pt x="7994" y="2209"/>
                    <a:pt x="7768" y="3037"/>
                  </a:cubicBezTo>
                  <a:cubicBezTo>
                    <a:pt x="7605" y="3665"/>
                    <a:pt x="7366" y="4242"/>
                    <a:pt x="7065" y="4757"/>
                  </a:cubicBezTo>
                  <a:cubicBezTo>
                    <a:pt x="6702" y="5385"/>
                    <a:pt x="6250" y="5899"/>
                    <a:pt x="5710" y="6300"/>
                  </a:cubicBezTo>
                  <a:cubicBezTo>
                    <a:pt x="5484" y="6476"/>
                    <a:pt x="5333" y="6702"/>
                    <a:pt x="5258" y="6966"/>
                  </a:cubicBezTo>
                  <a:cubicBezTo>
                    <a:pt x="5132" y="6903"/>
                    <a:pt x="4995" y="6866"/>
                    <a:pt x="4844" y="6866"/>
                  </a:cubicBezTo>
                  <a:cubicBezTo>
                    <a:pt x="4694" y="6866"/>
                    <a:pt x="4555" y="6903"/>
                    <a:pt x="4443" y="6966"/>
                  </a:cubicBezTo>
                  <a:cubicBezTo>
                    <a:pt x="4367" y="6702"/>
                    <a:pt x="4204" y="6476"/>
                    <a:pt x="3978" y="6300"/>
                  </a:cubicBezTo>
                  <a:cubicBezTo>
                    <a:pt x="3439" y="5899"/>
                    <a:pt x="2987" y="5385"/>
                    <a:pt x="2623" y="4757"/>
                  </a:cubicBezTo>
                  <a:cubicBezTo>
                    <a:pt x="2321" y="4242"/>
                    <a:pt x="2095" y="3665"/>
                    <a:pt x="1920" y="3037"/>
                  </a:cubicBezTo>
                  <a:cubicBezTo>
                    <a:pt x="1707" y="2209"/>
                    <a:pt x="1657" y="1506"/>
                    <a:pt x="1644" y="1218"/>
                  </a:cubicBezTo>
                  <a:close/>
                  <a:moveTo>
                    <a:pt x="4844" y="7167"/>
                  </a:moveTo>
                  <a:cubicBezTo>
                    <a:pt x="5171" y="7167"/>
                    <a:pt x="5434" y="7430"/>
                    <a:pt x="5434" y="7744"/>
                  </a:cubicBezTo>
                  <a:cubicBezTo>
                    <a:pt x="5434" y="8070"/>
                    <a:pt x="5171" y="8333"/>
                    <a:pt x="4844" y="8333"/>
                  </a:cubicBezTo>
                  <a:cubicBezTo>
                    <a:pt x="4530" y="8333"/>
                    <a:pt x="4267" y="8070"/>
                    <a:pt x="4267" y="7744"/>
                  </a:cubicBezTo>
                  <a:cubicBezTo>
                    <a:pt x="4267" y="7430"/>
                    <a:pt x="4530" y="7167"/>
                    <a:pt x="4844" y="7167"/>
                  </a:cubicBezTo>
                  <a:close/>
                  <a:moveTo>
                    <a:pt x="5208" y="8547"/>
                  </a:moveTo>
                  <a:lnTo>
                    <a:pt x="5208" y="9049"/>
                  </a:lnTo>
                  <a:lnTo>
                    <a:pt x="4493" y="9049"/>
                  </a:lnTo>
                  <a:lnTo>
                    <a:pt x="4493" y="8547"/>
                  </a:lnTo>
                  <a:cubicBezTo>
                    <a:pt x="4593" y="8597"/>
                    <a:pt x="4719" y="8622"/>
                    <a:pt x="4844" y="8622"/>
                  </a:cubicBezTo>
                  <a:cubicBezTo>
                    <a:pt x="4970" y="8622"/>
                    <a:pt x="5095" y="8597"/>
                    <a:pt x="5208" y="8547"/>
                  </a:cubicBezTo>
                  <a:close/>
                  <a:moveTo>
                    <a:pt x="5961" y="9350"/>
                  </a:moveTo>
                  <a:cubicBezTo>
                    <a:pt x="6086" y="9350"/>
                    <a:pt x="6200" y="9451"/>
                    <a:pt x="6200" y="9576"/>
                  </a:cubicBezTo>
                  <a:lnTo>
                    <a:pt x="6200" y="9789"/>
                  </a:lnTo>
                  <a:lnTo>
                    <a:pt x="3501" y="9789"/>
                  </a:lnTo>
                  <a:lnTo>
                    <a:pt x="3501" y="9576"/>
                  </a:lnTo>
                  <a:cubicBezTo>
                    <a:pt x="3501" y="9451"/>
                    <a:pt x="3601" y="9350"/>
                    <a:pt x="3727" y="9350"/>
                  </a:cubicBezTo>
                  <a:close/>
                  <a:moveTo>
                    <a:pt x="1381" y="0"/>
                  </a:moveTo>
                  <a:cubicBezTo>
                    <a:pt x="1180" y="0"/>
                    <a:pt x="1016" y="164"/>
                    <a:pt x="1016" y="365"/>
                  </a:cubicBezTo>
                  <a:lnTo>
                    <a:pt x="1016" y="854"/>
                  </a:lnTo>
                  <a:cubicBezTo>
                    <a:pt x="1016" y="1042"/>
                    <a:pt x="1155" y="1193"/>
                    <a:pt x="1343" y="1218"/>
                  </a:cubicBezTo>
                  <a:cubicBezTo>
                    <a:pt x="1356" y="1406"/>
                    <a:pt x="1368" y="1770"/>
                    <a:pt x="1456" y="2234"/>
                  </a:cubicBezTo>
                  <a:cubicBezTo>
                    <a:pt x="1431" y="2234"/>
                    <a:pt x="1418" y="2222"/>
                    <a:pt x="1406" y="2209"/>
                  </a:cubicBezTo>
                  <a:cubicBezTo>
                    <a:pt x="1294" y="2151"/>
                    <a:pt x="1169" y="2126"/>
                    <a:pt x="1043" y="2126"/>
                  </a:cubicBezTo>
                  <a:cubicBezTo>
                    <a:pt x="844" y="2126"/>
                    <a:pt x="643" y="2187"/>
                    <a:pt x="489" y="2272"/>
                  </a:cubicBezTo>
                  <a:cubicBezTo>
                    <a:pt x="188" y="2448"/>
                    <a:pt x="12" y="2749"/>
                    <a:pt x="12" y="3088"/>
                  </a:cubicBezTo>
                  <a:cubicBezTo>
                    <a:pt x="0" y="3564"/>
                    <a:pt x="201" y="3954"/>
                    <a:pt x="640" y="4280"/>
                  </a:cubicBezTo>
                  <a:cubicBezTo>
                    <a:pt x="991" y="4556"/>
                    <a:pt x="1443" y="4744"/>
                    <a:pt x="1844" y="4908"/>
                  </a:cubicBezTo>
                  <a:cubicBezTo>
                    <a:pt x="1995" y="4970"/>
                    <a:pt x="2146" y="5033"/>
                    <a:pt x="2271" y="5096"/>
                  </a:cubicBezTo>
                  <a:cubicBezTo>
                    <a:pt x="2522" y="5209"/>
                    <a:pt x="2698" y="5385"/>
                    <a:pt x="2748" y="5560"/>
                  </a:cubicBezTo>
                  <a:cubicBezTo>
                    <a:pt x="2798" y="5736"/>
                    <a:pt x="2773" y="5924"/>
                    <a:pt x="2673" y="6074"/>
                  </a:cubicBezTo>
                  <a:cubicBezTo>
                    <a:pt x="2572" y="6225"/>
                    <a:pt x="2435" y="6313"/>
                    <a:pt x="2259" y="6338"/>
                  </a:cubicBezTo>
                  <a:cubicBezTo>
                    <a:pt x="2224" y="6345"/>
                    <a:pt x="2188" y="6348"/>
                    <a:pt x="2152" y="6348"/>
                  </a:cubicBezTo>
                  <a:cubicBezTo>
                    <a:pt x="2042" y="6348"/>
                    <a:pt x="1930" y="6320"/>
                    <a:pt x="1844" y="6263"/>
                  </a:cubicBezTo>
                  <a:cubicBezTo>
                    <a:pt x="1719" y="6175"/>
                    <a:pt x="1632" y="5999"/>
                    <a:pt x="1657" y="5848"/>
                  </a:cubicBezTo>
                  <a:cubicBezTo>
                    <a:pt x="1669" y="5736"/>
                    <a:pt x="1732" y="5661"/>
                    <a:pt x="1844" y="5636"/>
                  </a:cubicBezTo>
                  <a:cubicBezTo>
                    <a:pt x="1920" y="5611"/>
                    <a:pt x="1970" y="5522"/>
                    <a:pt x="1945" y="5447"/>
                  </a:cubicBezTo>
                  <a:cubicBezTo>
                    <a:pt x="1924" y="5385"/>
                    <a:pt x="1870" y="5340"/>
                    <a:pt x="1809" y="5340"/>
                  </a:cubicBezTo>
                  <a:cubicBezTo>
                    <a:pt x="1796" y="5340"/>
                    <a:pt x="1783" y="5342"/>
                    <a:pt x="1769" y="5347"/>
                  </a:cubicBezTo>
                  <a:cubicBezTo>
                    <a:pt x="1543" y="5410"/>
                    <a:pt x="1393" y="5572"/>
                    <a:pt x="1368" y="5798"/>
                  </a:cubicBezTo>
                  <a:cubicBezTo>
                    <a:pt x="1330" y="6074"/>
                    <a:pt x="1456" y="6364"/>
                    <a:pt x="1682" y="6514"/>
                  </a:cubicBezTo>
                  <a:cubicBezTo>
                    <a:pt x="1819" y="6601"/>
                    <a:pt x="1995" y="6652"/>
                    <a:pt x="2159" y="6652"/>
                  </a:cubicBezTo>
                  <a:cubicBezTo>
                    <a:pt x="2209" y="6652"/>
                    <a:pt x="2259" y="6640"/>
                    <a:pt x="2309" y="6640"/>
                  </a:cubicBezTo>
                  <a:cubicBezTo>
                    <a:pt x="2560" y="6601"/>
                    <a:pt x="2786" y="6451"/>
                    <a:pt x="2924" y="6238"/>
                  </a:cubicBezTo>
                  <a:cubicBezTo>
                    <a:pt x="2999" y="6113"/>
                    <a:pt x="3037" y="5987"/>
                    <a:pt x="3062" y="5862"/>
                  </a:cubicBezTo>
                  <a:cubicBezTo>
                    <a:pt x="3288" y="6113"/>
                    <a:pt x="3539" y="6338"/>
                    <a:pt x="3802" y="6539"/>
                  </a:cubicBezTo>
                  <a:cubicBezTo>
                    <a:pt x="4003" y="6690"/>
                    <a:pt x="4142" y="6928"/>
                    <a:pt x="4179" y="7179"/>
                  </a:cubicBezTo>
                  <a:cubicBezTo>
                    <a:pt x="4053" y="7329"/>
                    <a:pt x="3966" y="7530"/>
                    <a:pt x="3966" y="7744"/>
                  </a:cubicBezTo>
                  <a:cubicBezTo>
                    <a:pt x="3966" y="7970"/>
                    <a:pt x="4053" y="8183"/>
                    <a:pt x="4192" y="8333"/>
                  </a:cubicBezTo>
                  <a:lnTo>
                    <a:pt x="4192" y="9049"/>
                  </a:lnTo>
                  <a:lnTo>
                    <a:pt x="3727" y="9049"/>
                  </a:lnTo>
                  <a:cubicBezTo>
                    <a:pt x="3439" y="9049"/>
                    <a:pt x="3200" y="9287"/>
                    <a:pt x="3200" y="9576"/>
                  </a:cubicBezTo>
                  <a:lnTo>
                    <a:pt x="3200" y="9940"/>
                  </a:lnTo>
                  <a:cubicBezTo>
                    <a:pt x="3200" y="10015"/>
                    <a:pt x="3263" y="10090"/>
                    <a:pt x="3350" y="10090"/>
                  </a:cubicBezTo>
                  <a:lnTo>
                    <a:pt x="6337" y="10090"/>
                  </a:lnTo>
                  <a:cubicBezTo>
                    <a:pt x="6426" y="10090"/>
                    <a:pt x="6488" y="10015"/>
                    <a:pt x="6488" y="9940"/>
                  </a:cubicBezTo>
                  <a:lnTo>
                    <a:pt x="6488" y="9576"/>
                  </a:lnTo>
                  <a:cubicBezTo>
                    <a:pt x="6488" y="9287"/>
                    <a:pt x="6250" y="9049"/>
                    <a:pt x="5961" y="9049"/>
                  </a:cubicBezTo>
                  <a:lnTo>
                    <a:pt x="5497" y="9049"/>
                  </a:lnTo>
                  <a:lnTo>
                    <a:pt x="5497" y="8333"/>
                  </a:lnTo>
                  <a:cubicBezTo>
                    <a:pt x="5634" y="8183"/>
                    <a:pt x="5723" y="7970"/>
                    <a:pt x="5723" y="7744"/>
                  </a:cubicBezTo>
                  <a:cubicBezTo>
                    <a:pt x="5723" y="7530"/>
                    <a:pt x="5648" y="7329"/>
                    <a:pt x="5509" y="7179"/>
                  </a:cubicBezTo>
                  <a:cubicBezTo>
                    <a:pt x="5547" y="6928"/>
                    <a:pt x="5685" y="6690"/>
                    <a:pt x="5885" y="6539"/>
                  </a:cubicBezTo>
                  <a:cubicBezTo>
                    <a:pt x="6149" y="6338"/>
                    <a:pt x="6400" y="6113"/>
                    <a:pt x="6638" y="5862"/>
                  </a:cubicBezTo>
                  <a:cubicBezTo>
                    <a:pt x="6651" y="5987"/>
                    <a:pt x="6702" y="6113"/>
                    <a:pt x="6777" y="6238"/>
                  </a:cubicBezTo>
                  <a:cubicBezTo>
                    <a:pt x="6915" y="6451"/>
                    <a:pt x="7128" y="6601"/>
                    <a:pt x="7379" y="6640"/>
                  </a:cubicBezTo>
                  <a:cubicBezTo>
                    <a:pt x="7430" y="6640"/>
                    <a:pt x="7480" y="6652"/>
                    <a:pt x="7530" y="6652"/>
                  </a:cubicBezTo>
                  <a:cubicBezTo>
                    <a:pt x="7706" y="6652"/>
                    <a:pt x="7868" y="6601"/>
                    <a:pt x="8007" y="6514"/>
                  </a:cubicBezTo>
                  <a:cubicBezTo>
                    <a:pt x="8233" y="6364"/>
                    <a:pt x="8370" y="6074"/>
                    <a:pt x="8333" y="5798"/>
                  </a:cubicBezTo>
                  <a:cubicBezTo>
                    <a:pt x="8295" y="5572"/>
                    <a:pt x="8144" y="5410"/>
                    <a:pt x="7932" y="5347"/>
                  </a:cubicBezTo>
                  <a:cubicBezTo>
                    <a:pt x="7916" y="5342"/>
                    <a:pt x="7901" y="5340"/>
                    <a:pt x="7886" y="5340"/>
                  </a:cubicBezTo>
                  <a:cubicBezTo>
                    <a:pt x="7818" y="5340"/>
                    <a:pt x="7763" y="5385"/>
                    <a:pt x="7743" y="5447"/>
                  </a:cubicBezTo>
                  <a:cubicBezTo>
                    <a:pt x="7718" y="5522"/>
                    <a:pt x="7768" y="5611"/>
                    <a:pt x="7843" y="5636"/>
                  </a:cubicBezTo>
                  <a:cubicBezTo>
                    <a:pt x="7957" y="5661"/>
                    <a:pt x="8019" y="5736"/>
                    <a:pt x="8032" y="5848"/>
                  </a:cubicBezTo>
                  <a:cubicBezTo>
                    <a:pt x="8057" y="5999"/>
                    <a:pt x="7982" y="6175"/>
                    <a:pt x="7843" y="6263"/>
                  </a:cubicBezTo>
                  <a:cubicBezTo>
                    <a:pt x="7759" y="6320"/>
                    <a:pt x="7653" y="6348"/>
                    <a:pt x="7542" y="6348"/>
                  </a:cubicBezTo>
                  <a:cubicBezTo>
                    <a:pt x="7505" y="6348"/>
                    <a:pt x="7467" y="6345"/>
                    <a:pt x="7430" y="6338"/>
                  </a:cubicBezTo>
                  <a:cubicBezTo>
                    <a:pt x="7254" y="6313"/>
                    <a:pt x="7115" y="6225"/>
                    <a:pt x="7015" y="6074"/>
                  </a:cubicBezTo>
                  <a:cubicBezTo>
                    <a:pt x="6928" y="5924"/>
                    <a:pt x="6889" y="5736"/>
                    <a:pt x="6940" y="5560"/>
                  </a:cubicBezTo>
                  <a:cubicBezTo>
                    <a:pt x="6990" y="5385"/>
                    <a:pt x="7166" y="5209"/>
                    <a:pt x="7416" y="5096"/>
                  </a:cubicBezTo>
                  <a:cubicBezTo>
                    <a:pt x="7542" y="5033"/>
                    <a:pt x="7693" y="4970"/>
                    <a:pt x="7856" y="4908"/>
                  </a:cubicBezTo>
                  <a:cubicBezTo>
                    <a:pt x="8258" y="4744"/>
                    <a:pt x="8710" y="4556"/>
                    <a:pt x="9061" y="4280"/>
                  </a:cubicBezTo>
                  <a:cubicBezTo>
                    <a:pt x="9488" y="3954"/>
                    <a:pt x="9688" y="3564"/>
                    <a:pt x="9688" y="3088"/>
                  </a:cubicBezTo>
                  <a:cubicBezTo>
                    <a:pt x="9675" y="2749"/>
                    <a:pt x="9500" y="2448"/>
                    <a:pt x="9212" y="2272"/>
                  </a:cubicBezTo>
                  <a:cubicBezTo>
                    <a:pt x="9058" y="2187"/>
                    <a:pt x="8852" y="2126"/>
                    <a:pt x="8649" y="2126"/>
                  </a:cubicBezTo>
                  <a:cubicBezTo>
                    <a:pt x="8521" y="2126"/>
                    <a:pt x="8395" y="2151"/>
                    <a:pt x="8283" y="2209"/>
                  </a:cubicBezTo>
                  <a:cubicBezTo>
                    <a:pt x="8270" y="2222"/>
                    <a:pt x="8258" y="2234"/>
                    <a:pt x="8245" y="2234"/>
                  </a:cubicBezTo>
                  <a:cubicBezTo>
                    <a:pt x="8320" y="1770"/>
                    <a:pt x="8345" y="1406"/>
                    <a:pt x="8345" y="1218"/>
                  </a:cubicBezTo>
                  <a:cubicBezTo>
                    <a:pt x="8534" y="1193"/>
                    <a:pt x="8671" y="1042"/>
                    <a:pt x="8671" y="854"/>
                  </a:cubicBezTo>
                  <a:lnTo>
                    <a:pt x="8671" y="365"/>
                  </a:lnTo>
                  <a:cubicBezTo>
                    <a:pt x="8671" y="164"/>
                    <a:pt x="8509" y="0"/>
                    <a:pt x="8308" y="0"/>
                  </a:cubicBezTo>
                  <a:lnTo>
                    <a:pt x="7379" y="0"/>
                  </a:lnTo>
                  <a:cubicBezTo>
                    <a:pt x="7291" y="0"/>
                    <a:pt x="7229" y="64"/>
                    <a:pt x="7229" y="151"/>
                  </a:cubicBezTo>
                  <a:cubicBezTo>
                    <a:pt x="7229" y="226"/>
                    <a:pt x="7291" y="302"/>
                    <a:pt x="7379" y="302"/>
                  </a:cubicBezTo>
                  <a:lnTo>
                    <a:pt x="8308" y="302"/>
                  </a:lnTo>
                  <a:cubicBezTo>
                    <a:pt x="8345" y="302"/>
                    <a:pt x="8383" y="327"/>
                    <a:pt x="8383" y="365"/>
                  </a:cubicBezTo>
                  <a:lnTo>
                    <a:pt x="8383" y="854"/>
                  </a:lnTo>
                  <a:cubicBezTo>
                    <a:pt x="8383" y="892"/>
                    <a:pt x="8345" y="917"/>
                    <a:pt x="8308" y="917"/>
                  </a:cubicBezTo>
                  <a:lnTo>
                    <a:pt x="1381" y="917"/>
                  </a:lnTo>
                  <a:cubicBezTo>
                    <a:pt x="1343" y="917"/>
                    <a:pt x="1317" y="892"/>
                    <a:pt x="1317" y="854"/>
                  </a:cubicBezTo>
                  <a:lnTo>
                    <a:pt x="1317" y="365"/>
                  </a:lnTo>
                  <a:cubicBezTo>
                    <a:pt x="1317" y="327"/>
                    <a:pt x="1343" y="302"/>
                    <a:pt x="1381" y="302"/>
                  </a:cubicBezTo>
                  <a:lnTo>
                    <a:pt x="6689" y="302"/>
                  </a:lnTo>
                  <a:cubicBezTo>
                    <a:pt x="6777" y="302"/>
                    <a:pt x="6839" y="226"/>
                    <a:pt x="6839" y="151"/>
                  </a:cubicBezTo>
                  <a:cubicBezTo>
                    <a:pt x="6839" y="64"/>
                    <a:pt x="6777" y="0"/>
                    <a:pt x="6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8" name="Google Shape;3108;p79"/>
          <p:cNvGrpSpPr/>
          <p:nvPr/>
        </p:nvGrpSpPr>
        <p:grpSpPr>
          <a:xfrm>
            <a:off x="2807133" y="3951417"/>
            <a:ext cx="359347" cy="447233"/>
            <a:chOff x="2662067" y="3951417"/>
            <a:chExt cx="359347" cy="447233"/>
          </a:xfrm>
        </p:grpSpPr>
        <p:sp>
          <p:nvSpPr>
            <p:cNvPr id="3109" name="Google Shape;3109;p79"/>
            <p:cNvSpPr/>
            <p:nvPr/>
          </p:nvSpPr>
          <p:spPr>
            <a:xfrm>
              <a:off x="2733867" y="4137740"/>
              <a:ext cx="141824" cy="12853"/>
            </a:xfrm>
            <a:custGeom>
              <a:rect b="b" l="l" r="r" t="t"/>
              <a:pathLst>
                <a:path extrusionOk="0" h="290" w="3200">
                  <a:moveTo>
                    <a:pt x="151" y="1"/>
                  </a:moveTo>
                  <a:cubicBezTo>
                    <a:pt x="62" y="1"/>
                    <a:pt x="0" y="63"/>
                    <a:pt x="0" y="139"/>
                  </a:cubicBezTo>
                  <a:cubicBezTo>
                    <a:pt x="0" y="227"/>
                    <a:pt x="62" y="289"/>
                    <a:pt x="151" y="289"/>
                  </a:cubicBezTo>
                  <a:lnTo>
                    <a:pt x="3049" y="289"/>
                  </a:lnTo>
                  <a:cubicBezTo>
                    <a:pt x="3138" y="289"/>
                    <a:pt x="3200" y="227"/>
                    <a:pt x="3200" y="139"/>
                  </a:cubicBezTo>
                  <a:cubicBezTo>
                    <a:pt x="3200" y="63"/>
                    <a:pt x="3138" y="1"/>
                    <a:pt x="3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9"/>
            <p:cNvSpPr/>
            <p:nvPr/>
          </p:nvSpPr>
          <p:spPr>
            <a:xfrm>
              <a:off x="2733867" y="4170006"/>
              <a:ext cx="141824" cy="13429"/>
            </a:xfrm>
            <a:custGeom>
              <a:rect b="b" l="l" r="r" t="t"/>
              <a:pathLst>
                <a:path extrusionOk="0" h="303" w="3200">
                  <a:moveTo>
                    <a:pt x="151" y="1"/>
                  </a:moveTo>
                  <a:cubicBezTo>
                    <a:pt x="62" y="1"/>
                    <a:pt x="0" y="63"/>
                    <a:pt x="0" y="151"/>
                  </a:cubicBezTo>
                  <a:cubicBezTo>
                    <a:pt x="0" y="227"/>
                    <a:pt x="62" y="302"/>
                    <a:pt x="151" y="302"/>
                  </a:cubicBezTo>
                  <a:lnTo>
                    <a:pt x="3049" y="302"/>
                  </a:lnTo>
                  <a:cubicBezTo>
                    <a:pt x="3138" y="302"/>
                    <a:pt x="3200" y="227"/>
                    <a:pt x="3200" y="151"/>
                  </a:cubicBezTo>
                  <a:cubicBezTo>
                    <a:pt x="3200" y="63"/>
                    <a:pt x="3138" y="1"/>
                    <a:pt x="3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9"/>
            <p:cNvSpPr/>
            <p:nvPr/>
          </p:nvSpPr>
          <p:spPr>
            <a:xfrm>
              <a:off x="2733867" y="4202271"/>
              <a:ext cx="91255" cy="13385"/>
            </a:xfrm>
            <a:custGeom>
              <a:rect b="b" l="l" r="r" t="t"/>
              <a:pathLst>
                <a:path extrusionOk="0" h="302" w="2059">
                  <a:moveTo>
                    <a:pt x="151" y="1"/>
                  </a:moveTo>
                  <a:cubicBezTo>
                    <a:pt x="62" y="1"/>
                    <a:pt x="0" y="76"/>
                    <a:pt x="0" y="151"/>
                  </a:cubicBezTo>
                  <a:cubicBezTo>
                    <a:pt x="0" y="239"/>
                    <a:pt x="62" y="302"/>
                    <a:pt x="151" y="302"/>
                  </a:cubicBezTo>
                  <a:lnTo>
                    <a:pt x="1908" y="302"/>
                  </a:lnTo>
                  <a:cubicBezTo>
                    <a:pt x="1983" y="302"/>
                    <a:pt x="2058" y="239"/>
                    <a:pt x="2058" y="151"/>
                  </a:cubicBezTo>
                  <a:cubicBezTo>
                    <a:pt x="2058" y="76"/>
                    <a:pt x="1983" y="1"/>
                    <a:pt x="1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9"/>
            <p:cNvSpPr/>
            <p:nvPr/>
          </p:nvSpPr>
          <p:spPr>
            <a:xfrm>
              <a:off x="2748315" y="4241672"/>
              <a:ext cx="140184" cy="73527"/>
            </a:xfrm>
            <a:custGeom>
              <a:rect b="b" l="l" r="r" t="t"/>
              <a:pathLst>
                <a:path extrusionOk="0" h="1659" w="3163">
                  <a:moveTo>
                    <a:pt x="866" y="831"/>
                  </a:moveTo>
                  <a:cubicBezTo>
                    <a:pt x="866" y="831"/>
                    <a:pt x="966" y="844"/>
                    <a:pt x="1105" y="844"/>
                  </a:cubicBezTo>
                  <a:cubicBezTo>
                    <a:pt x="1092" y="906"/>
                    <a:pt x="1067" y="969"/>
                    <a:pt x="1055" y="1031"/>
                  </a:cubicBezTo>
                  <a:cubicBezTo>
                    <a:pt x="1030" y="1120"/>
                    <a:pt x="991" y="1220"/>
                    <a:pt x="929" y="1282"/>
                  </a:cubicBezTo>
                  <a:cubicBezTo>
                    <a:pt x="882" y="1329"/>
                    <a:pt x="801" y="1355"/>
                    <a:pt x="716" y="1355"/>
                  </a:cubicBezTo>
                  <a:cubicBezTo>
                    <a:pt x="687" y="1355"/>
                    <a:pt x="657" y="1352"/>
                    <a:pt x="628" y="1346"/>
                  </a:cubicBezTo>
                  <a:cubicBezTo>
                    <a:pt x="515" y="1307"/>
                    <a:pt x="389" y="1220"/>
                    <a:pt x="339" y="1120"/>
                  </a:cubicBezTo>
                  <a:cubicBezTo>
                    <a:pt x="314" y="1069"/>
                    <a:pt x="314" y="1019"/>
                    <a:pt x="327" y="969"/>
                  </a:cubicBezTo>
                  <a:cubicBezTo>
                    <a:pt x="352" y="919"/>
                    <a:pt x="389" y="894"/>
                    <a:pt x="439" y="869"/>
                  </a:cubicBezTo>
                  <a:cubicBezTo>
                    <a:pt x="515" y="844"/>
                    <a:pt x="615" y="831"/>
                    <a:pt x="715" y="831"/>
                  </a:cubicBezTo>
                  <a:close/>
                  <a:moveTo>
                    <a:pt x="1387" y="1"/>
                  </a:moveTo>
                  <a:cubicBezTo>
                    <a:pt x="1319" y="1"/>
                    <a:pt x="1254" y="59"/>
                    <a:pt x="1242" y="128"/>
                  </a:cubicBezTo>
                  <a:cubicBezTo>
                    <a:pt x="1230" y="266"/>
                    <a:pt x="1205" y="404"/>
                    <a:pt x="1180" y="542"/>
                  </a:cubicBezTo>
                  <a:lnTo>
                    <a:pt x="879" y="542"/>
                  </a:lnTo>
                  <a:cubicBezTo>
                    <a:pt x="820" y="538"/>
                    <a:pt x="762" y="536"/>
                    <a:pt x="706" y="536"/>
                  </a:cubicBezTo>
                  <a:cubicBezTo>
                    <a:pt x="580" y="536"/>
                    <a:pt x="460" y="549"/>
                    <a:pt x="339" y="593"/>
                  </a:cubicBezTo>
                  <a:cubicBezTo>
                    <a:pt x="213" y="643"/>
                    <a:pt x="101" y="730"/>
                    <a:pt x="51" y="856"/>
                  </a:cubicBezTo>
                  <a:cubicBezTo>
                    <a:pt x="0" y="981"/>
                    <a:pt x="13" y="1120"/>
                    <a:pt x="76" y="1245"/>
                  </a:cubicBezTo>
                  <a:cubicBezTo>
                    <a:pt x="176" y="1446"/>
                    <a:pt x="389" y="1584"/>
                    <a:pt x="553" y="1634"/>
                  </a:cubicBezTo>
                  <a:cubicBezTo>
                    <a:pt x="603" y="1647"/>
                    <a:pt x="665" y="1659"/>
                    <a:pt x="728" y="1659"/>
                  </a:cubicBezTo>
                  <a:cubicBezTo>
                    <a:pt x="879" y="1659"/>
                    <a:pt x="1042" y="1597"/>
                    <a:pt x="1142" y="1483"/>
                  </a:cubicBezTo>
                  <a:cubicBezTo>
                    <a:pt x="1255" y="1383"/>
                    <a:pt x="1293" y="1232"/>
                    <a:pt x="1331" y="1120"/>
                  </a:cubicBezTo>
                  <a:cubicBezTo>
                    <a:pt x="1368" y="1019"/>
                    <a:pt x="1393" y="931"/>
                    <a:pt x="1406" y="844"/>
                  </a:cubicBezTo>
                  <a:lnTo>
                    <a:pt x="1783" y="844"/>
                  </a:lnTo>
                  <a:cubicBezTo>
                    <a:pt x="1783" y="956"/>
                    <a:pt x="1820" y="1069"/>
                    <a:pt x="1933" y="1145"/>
                  </a:cubicBezTo>
                  <a:cubicBezTo>
                    <a:pt x="1981" y="1177"/>
                    <a:pt x="2039" y="1193"/>
                    <a:pt x="2097" y="1193"/>
                  </a:cubicBezTo>
                  <a:cubicBezTo>
                    <a:pt x="2176" y="1193"/>
                    <a:pt x="2257" y="1164"/>
                    <a:pt x="2322" y="1107"/>
                  </a:cubicBezTo>
                  <a:cubicBezTo>
                    <a:pt x="2385" y="1182"/>
                    <a:pt x="2472" y="1232"/>
                    <a:pt x="2561" y="1245"/>
                  </a:cubicBezTo>
                  <a:cubicBezTo>
                    <a:pt x="2594" y="1253"/>
                    <a:pt x="2629" y="1257"/>
                    <a:pt x="2665" y="1257"/>
                  </a:cubicBezTo>
                  <a:cubicBezTo>
                    <a:pt x="2790" y="1257"/>
                    <a:pt x="2926" y="1210"/>
                    <a:pt x="3063" y="1132"/>
                  </a:cubicBezTo>
                  <a:cubicBezTo>
                    <a:pt x="3138" y="1082"/>
                    <a:pt x="3163" y="994"/>
                    <a:pt x="3113" y="931"/>
                  </a:cubicBezTo>
                  <a:cubicBezTo>
                    <a:pt x="3088" y="882"/>
                    <a:pt x="3043" y="855"/>
                    <a:pt x="2994" y="855"/>
                  </a:cubicBezTo>
                  <a:cubicBezTo>
                    <a:pt x="2967" y="855"/>
                    <a:pt x="2939" y="863"/>
                    <a:pt x="2912" y="881"/>
                  </a:cubicBezTo>
                  <a:cubicBezTo>
                    <a:pt x="2818" y="933"/>
                    <a:pt x="2733" y="959"/>
                    <a:pt x="2664" y="959"/>
                  </a:cubicBezTo>
                  <a:cubicBezTo>
                    <a:pt x="2649" y="959"/>
                    <a:pt x="2636" y="958"/>
                    <a:pt x="2623" y="956"/>
                  </a:cubicBezTo>
                  <a:cubicBezTo>
                    <a:pt x="2586" y="944"/>
                    <a:pt x="2548" y="919"/>
                    <a:pt x="2522" y="881"/>
                  </a:cubicBezTo>
                  <a:cubicBezTo>
                    <a:pt x="2510" y="869"/>
                    <a:pt x="2510" y="856"/>
                    <a:pt x="2510" y="831"/>
                  </a:cubicBezTo>
                  <a:cubicBezTo>
                    <a:pt x="2535" y="755"/>
                    <a:pt x="2497" y="680"/>
                    <a:pt x="2422" y="655"/>
                  </a:cubicBezTo>
                  <a:cubicBezTo>
                    <a:pt x="2406" y="650"/>
                    <a:pt x="2390" y="647"/>
                    <a:pt x="2374" y="647"/>
                  </a:cubicBezTo>
                  <a:cubicBezTo>
                    <a:pt x="2316" y="647"/>
                    <a:pt x="2264" y="681"/>
                    <a:pt x="2234" y="730"/>
                  </a:cubicBezTo>
                  <a:cubicBezTo>
                    <a:pt x="2209" y="780"/>
                    <a:pt x="2184" y="844"/>
                    <a:pt x="2146" y="881"/>
                  </a:cubicBezTo>
                  <a:cubicBezTo>
                    <a:pt x="2121" y="894"/>
                    <a:pt x="2096" y="894"/>
                    <a:pt x="2084" y="894"/>
                  </a:cubicBezTo>
                  <a:cubicBezTo>
                    <a:pt x="2084" y="894"/>
                    <a:pt x="2059" y="844"/>
                    <a:pt x="2096" y="705"/>
                  </a:cubicBezTo>
                  <a:cubicBezTo>
                    <a:pt x="2109" y="655"/>
                    <a:pt x="2084" y="605"/>
                    <a:pt x="2046" y="567"/>
                  </a:cubicBezTo>
                  <a:cubicBezTo>
                    <a:pt x="2018" y="539"/>
                    <a:pt x="1982" y="525"/>
                    <a:pt x="1945" y="525"/>
                  </a:cubicBezTo>
                  <a:cubicBezTo>
                    <a:pt x="1933" y="525"/>
                    <a:pt x="1920" y="526"/>
                    <a:pt x="1908" y="529"/>
                  </a:cubicBezTo>
                  <a:cubicBezTo>
                    <a:pt x="1858" y="542"/>
                    <a:pt x="1682" y="542"/>
                    <a:pt x="1481" y="542"/>
                  </a:cubicBezTo>
                  <a:cubicBezTo>
                    <a:pt x="1506" y="417"/>
                    <a:pt x="1518" y="291"/>
                    <a:pt x="1532" y="166"/>
                  </a:cubicBezTo>
                  <a:cubicBezTo>
                    <a:pt x="1544" y="91"/>
                    <a:pt x="1493" y="15"/>
                    <a:pt x="1406" y="2"/>
                  </a:cubicBezTo>
                  <a:cubicBezTo>
                    <a:pt x="1400" y="1"/>
                    <a:pt x="1393" y="1"/>
                    <a:pt x="1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9"/>
            <p:cNvSpPr/>
            <p:nvPr/>
          </p:nvSpPr>
          <p:spPr>
            <a:xfrm>
              <a:off x="2662067" y="3951417"/>
              <a:ext cx="359347" cy="447233"/>
            </a:xfrm>
            <a:custGeom>
              <a:rect b="b" l="l" r="r" t="t"/>
              <a:pathLst>
                <a:path extrusionOk="0" h="10091" w="8108">
                  <a:moveTo>
                    <a:pt x="6730" y="297"/>
                  </a:moveTo>
                  <a:cubicBezTo>
                    <a:pt x="6748" y="297"/>
                    <a:pt x="6764" y="298"/>
                    <a:pt x="6778" y="302"/>
                  </a:cubicBezTo>
                  <a:cubicBezTo>
                    <a:pt x="6828" y="327"/>
                    <a:pt x="6878" y="390"/>
                    <a:pt x="6941" y="452"/>
                  </a:cubicBezTo>
                  <a:cubicBezTo>
                    <a:pt x="6991" y="515"/>
                    <a:pt x="7042" y="578"/>
                    <a:pt x="7117" y="628"/>
                  </a:cubicBezTo>
                  <a:cubicBezTo>
                    <a:pt x="7179" y="678"/>
                    <a:pt x="7254" y="703"/>
                    <a:pt x="7330" y="741"/>
                  </a:cubicBezTo>
                  <a:cubicBezTo>
                    <a:pt x="7418" y="766"/>
                    <a:pt x="7493" y="804"/>
                    <a:pt x="7518" y="842"/>
                  </a:cubicBezTo>
                  <a:cubicBezTo>
                    <a:pt x="7556" y="892"/>
                    <a:pt x="7556" y="979"/>
                    <a:pt x="7569" y="1068"/>
                  </a:cubicBezTo>
                  <a:cubicBezTo>
                    <a:pt x="7569" y="1143"/>
                    <a:pt x="7581" y="1230"/>
                    <a:pt x="7606" y="1306"/>
                  </a:cubicBezTo>
                  <a:cubicBezTo>
                    <a:pt x="7631" y="1381"/>
                    <a:pt x="7669" y="1456"/>
                    <a:pt x="7719" y="1519"/>
                  </a:cubicBezTo>
                  <a:cubicBezTo>
                    <a:pt x="7769" y="1595"/>
                    <a:pt x="7807" y="1670"/>
                    <a:pt x="7807" y="1720"/>
                  </a:cubicBezTo>
                  <a:cubicBezTo>
                    <a:pt x="7807" y="1782"/>
                    <a:pt x="7769" y="1858"/>
                    <a:pt x="7719" y="1933"/>
                  </a:cubicBezTo>
                  <a:cubicBezTo>
                    <a:pt x="7669" y="1996"/>
                    <a:pt x="7631" y="2072"/>
                    <a:pt x="7606" y="2147"/>
                  </a:cubicBezTo>
                  <a:cubicBezTo>
                    <a:pt x="7581" y="2222"/>
                    <a:pt x="7569" y="2310"/>
                    <a:pt x="7569" y="2385"/>
                  </a:cubicBezTo>
                  <a:cubicBezTo>
                    <a:pt x="7556" y="2473"/>
                    <a:pt x="7556" y="2560"/>
                    <a:pt x="7518" y="2611"/>
                  </a:cubicBezTo>
                  <a:cubicBezTo>
                    <a:pt x="7493" y="2649"/>
                    <a:pt x="7418" y="2686"/>
                    <a:pt x="7330" y="2711"/>
                  </a:cubicBezTo>
                  <a:cubicBezTo>
                    <a:pt x="7254" y="2749"/>
                    <a:pt x="7179" y="2774"/>
                    <a:pt x="7117" y="2825"/>
                  </a:cubicBezTo>
                  <a:cubicBezTo>
                    <a:pt x="7042" y="2875"/>
                    <a:pt x="6991" y="2937"/>
                    <a:pt x="6941" y="3000"/>
                  </a:cubicBezTo>
                  <a:cubicBezTo>
                    <a:pt x="6878" y="3062"/>
                    <a:pt x="6828" y="3126"/>
                    <a:pt x="6778" y="3151"/>
                  </a:cubicBezTo>
                  <a:cubicBezTo>
                    <a:pt x="6764" y="3154"/>
                    <a:pt x="6748" y="3156"/>
                    <a:pt x="6730" y="3156"/>
                  </a:cubicBezTo>
                  <a:cubicBezTo>
                    <a:pt x="6682" y="3156"/>
                    <a:pt x="6620" y="3144"/>
                    <a:pt x="6565" y="3126"/>
                  </a:cubicBezTo>
                  <a:cubicBezTo>
                    <a:pt x="6489" y="3101"/>
                    <a:pt x="6401" y="3088"/>
                    <a:pt x="6314" y="3088"/>
                  </a:cubicBezTo>
                  <a:cubicBezTo>
                    <a:pt x="6225" y="3088"/>
                    <a:pt x="6138" y="3101"/>
                    <a:pt x="6063" y="3126"/>
                  </a:cubicBezTo>
                  <a:cubicBezTo>
                    <a:pt x="6007" y="3144"/>
                    <a:pt x="5945" y="3156"/>
                    <a:pt x="5896" y="3156"/>
                  </a:cubicBezTo>
                  <a:cubicBezTo>
                    <a:pt x="5878" y="3156"/>
                    <a:pt x="5862" y="3154"/>
                    <a:pt x="5849" y="3151"/>
                  </a:cubicBezTo>
                  <a:cubicBezTo>
                    <a:pt x="5799" y="3126"/>
                    <a:pt x="5748" y="3062"/>
                    <a:pt x="5686" y="3000"/>
                  </a:cubicBezTo>
                  <a:cubicBezTo>
                    <a:pt x="5636" y="2937"/>
                    <a:pt x="5586" y="2875"/>
                    <a:pt x="5511" y="2825"/>
                  </a:cubicBezTo>
                  <a:cubicBezTo>
                    <a:pt x="5447" y="2774"/>
                    <a:pt x="5372" y="2749"/>
                    <a:pt x="5297" y="2711"/>
                  </a:cubicBezTo>
                  <a:cubicBezTo>
                    <a:pt x="5209" y="2686"/>
                    <a:pt x="5134" y="2649"/>
                    <a:pt x="5109" y="2611"/>
                  </a:cubicBezTo>
                  <a:cubicBezTo>
                    <a:pt x="5071" y="2560"/>
                    <a:pt x="5071" y="2473"/>
                    <a:pt x="5059" y="2385"/>
                  </a:cubicBezTo>
                  <a:cubicBezTo>
                    <a:pt x="5059" y="2310"/>
                    <a:pt x="5046" y="2222"/>
                    <a:pt x="5021" y="2147"/>
                  </a:cubicBezTo>
                  <a:cubicBezTo>
                    <a:pt x="4996" y="2072"/>
                    <a:pt x="4958" y="1996"/>
                    <a:pt x="4908" y="1933"/>
                  </a:cubicBezTo>
                  <a:cubicBezTo>
                    <a:pt x="4858" y="1858"/>
                    <a:pt x="4820" y="1782"/>
                    <a:pt x="4820" y="1720"/>
                  </a:cubicBezTo>
                  <a:cubicBezTo>
                    <a:pt x="4820" y="1670"/>
                    <a:pt x="4858" y="1595"/>
                    <a:pt x="4908" y="1519"/>
                  </a:cubicBezTo>
                  <a:cubicBezTo>
                    <a:pt x="4958" y="1456"/>
                    <a:pt x="4996" y="1381"/>
                    <a:pt x="5021" y="1306"/>
                  </a:cubicBezTo>
                  <a:cubicBezTo>
                    <a:pt x="5046" y="1230"/>
                    <a:pt x="5059" y="1143"/>
                    <a:pt x="5059" y="1068"/>
                  </a:cubicBezTo>
                  <a:cubicBezTo>
                    <a:pt x="5071" y="979"/>
                    <a:pt x="5071" y="892"/>
                    <a:pt x="5109" y="842"/>
                  </a:cubicBezTo>
                  <a:cubicBezTo>
                    <a:pt x="5134" y="804"/>
                    <a:pt x="5209" y="766"/>
                    <a:pt x="5297" y="741"/>
                  </a:cubicBezTo>
                  <a:cubicBezTo>
                    <a:pt x="5372" y="703"/>
                    <a:pt x="5447" y="678"/>
                    <a:pt x="5511" y="628"/>
                  </a:cubicBezTo>
                  <a:cubicBezTo>
                    <a:pt x="5586" y="578"/>
                    <a:pt x="5636" y="515"/>
                    <a:pt x="5686" y="452"/>
                  </a:cubicBezTo>
                  <a:cubicBezTo>
                    <a:pt x="5748" y="390"/>
                    <a:pt x="5799" y="327"/>
                    <a:pt x="5849" y="302"/>
                  </a:cubicBezTo>
                  <a:lnTo>
                    <a:pt x="5899" y="302"/>
                  </a:lnTo>
                  <a:cubicBezTo>
                    <a:pt x="5949" y="302"/>
                    <a:pt x="5999" y="315"/>
                    <a:pt x="6063" y="327"/>
                  </a:cubicBezTo>
                  <a:cubicBezTo>
                    <a:pt x="6138" y="352"/>
                    <a:pt x="6225" y="365"/>
                    <a:pt x="6314" y="365"/>
                  </a:cubicBezTo>
                  <a:cubicBezTo>
                    <a:pt x="6401" y="365"/>
                    <a:pt x="6489" y="352"/>
                    <a:pt x="6565" y="327"/>
                  </a:cubicBezTo>
                  <a:cubicBezTo>
                    <a:pt x="6620" y="308"/>
                    <a:pt x="6682" y="297"/>
                    <a:pt x="6730" y="297"/>
                  </a:cubicBezTo>
                  <a:close/>
                  <a:moveTo>
                    <a:pt x="4795" y="2636"/>
                  </a:moveTo>
                  <a:cubicBezTo>
                    <a:pt x="4808" y="2686"/>
                    <a:pt x="4833" y="2736"/>
                    <a:pt x="4870" y="2774"/>
                  </a:cubicBezTo>
                  <a:cubicBezTo>
                    <a:pt x="4945" y="2887"/>
                    <a:pt x="5071" y="2937"/>
                    <a:pt x="5184" y="2987"/>
                  </a:cubicBezTo>
                  <a:cubicBezTo>
                    <a:pt x="5221" y="3000"/>
                    <a:pt x="5247" y="3012"/>
                    <a:pt x="5285" y="3025"/>
                  </a:cubicBezTo>
                  <a:lnTo>
                    <a:pt x="5285" y="3339"/>
                  </a:lnTo>
                  <a:lnTo>
                    <a:pt x="1921" y="3339"/>
                  </a:lnTo>
                  <a:lnTo>
                    <a:pt x="1921" y="2636"/>
                  </a:lnTo>
                  <a:close/>
                  <a:moveTo>
                    <a:pt x="7054" y="3313"/>
                  </a:moveTo>
                  <a:lnTo>
                    <a:pt x="7054" y="4694"/>
                  </a:lnTo>
                  <a:lnTo>
                    <a:pt x="6414" y="4443"/>
                  </a:lnTo>
                  <a:cubicBezTo>
                    <a:pt x="6376" y="4431"/>
                    <a:pt x="6351" y="4418"/>
                    <a:pt x="6314" y="4418"/>
                  </a:cubicBezTo>
                  <a:cubicBezTo>
                    <a:pt x="6276" y="4418"/>
                    <a:pt x="6250" y="4431"/>
                    <a:pt x="6213" y="4443"/>
                  </a:cubicBezTo>
                  <a:lnTo>
                    <a:pt x="5573" y="4694"/>
                  </a:lnTo>
                  <a:lnTo>
                    <a:pt x="5573" y="3313"/>
                  </a:lnTo>
                  <a:cubicBezTo>
                    <a:pt x="5623" y="3364"/>
                    <a:pt x="5686" y="3402"/>
                    <a:pt x="5762" y="3427"/>
                  </a:cubicBezTo>
                  <a:cubicBezTo>
                    <a:pt x="5812" y="3439"/>
                    <a:pt x="5849" y="3452"/>
                    <a:pt x="5899" y="3452"/>
                  </a:cubicBezTo>
                  <a:cubicBezTo>
                    <a:pt x="5974" y="3452"/>
                    <a:pt x="6063" y="3427"/>
                    <a:pt x="6138" y="3414"/>
                  </a:cubicBezTo>
                  <a:cubicBezTo>
                    <a:pt x="6200" y="3389"/>
                    <a:pt x="6264" y="3377"/>
                    <a:pt x="6314" y="3377"/>
                  </a:cubicBezTo>
                  <a:cubicBezTo>
                    <a:pt x="6364" y="3377"/>
                    <a:pt x="6426" y="3389"/>
                    <a:pt x="6489" y="3414"/>
                  </a:cubicBezTo>
                  <a:cubicBezTo>
                    <a:pt x="6562" y="3430"/>
                    <a:pt x="6645" y="3452"/>
                    <a:pt x="6728" y="3452"/>
                  </a:cubicBezTo>
                  <a:cubicBezTo>
                    <a:pt x="6775" y="3452"/>
                    <a:pt x="6821" y="3445"/>
                    <a:pt x="6866" y="3427"/>
                  </a:cubicBezTo>
                  <a:cubicBezTo>
                    <a:pt x="6941" y="3402"/>
                    <a:pt x="7003" y="3364"/>
                    <a:pt x="7054" y="3313"/>
                  </a:cubicBezTo>
                  <a:close/>
                  <a:moveTo>
                    <a:pt x="4820" y="753"/>
                  </a:moveTo>
                  <a:cubicBezTo>
                    <a:pt x="4783" y="854"/>
                    <a:pt x="4770" y="954"/>
                    <a:pt x="4770" y="1042"/>
                  </a:cubicBezTo>
                  <a:cubicBezTo>
                    <a:pt x="4758" y="1093"/>
                    <a:pt x="4758" y="1155"/>
                    <a:pt x="4745" y="1193"/>
                  </a:cubicBezTo>
                  <a:lnTo>
                    <a:pt x="1695" y="1193"/>
                  </a:lnTo>
                  <a:cubicBezTo>
                    <a:pt x="1632" y="1193"/>
                    <a:pt x="1582" y="1218"/>
                    <a:pt x="1545" y="1255"/>
                  </a:cubicBezTo>
                  <a:cubicBezTo>
                    <a:pt x="1507" y="1293"/>
                    <a:pt x="1482" y="1356"/>
                    <a:pt x="1482" y="1406"/>
                  </a:cubicBezTo>
                  <a:cubicBezTo>
                    <a:pt x="1482" y="1657"/>
                    <a:pt x="1269" y="1871"/>
                    <a:pt x="1018" y="1871"/>
                  </a:cubicBezTo>
                  <a:lnTo>
                    <a:pt x="993" y="1871"/>
                  </a:lnTo>
                  <a:cubicBezTo>
                    <a:pt x="929" y="1871"/>
                    <a:pt x="879" y="1883"/>
                    <a:pt x="829" y="1933"/>
                  </a:cubicBezTo>
                  <a:cubicBezTo>
                    <a:pt x="792" y="1971"/>
                    <a:pt x="767" y="2021"/>
                    <a:pt x="767" y="2084"/>
                  </a:cubicBezTo>
                  <a:lnTo>
                    <a:pt x="767" y="6815"/>
                  </a:lnTo>
                  <a:cubicBezTo>
                    <a:pt x="767" y="6903"/>
                    <a:pt x="829" y="6966"/>
                    <a:pt x="917" y="6966"/>
                  </a:cubicBezTo>
                  <a:cubicBezTo>
                    <a:pt x="993" y="6966"/>
                    <a:pt x="1068" y="6903"/>
                    <a:pt x="1068" y="6815"/>
                  </a:cubicBezTo>
                  <a:lnTo>
                    <a:pt x="1068" y="2159"/>
                  </a:lnTo>
                  <a:cubicBezTo>
                    <a:pt x="1431" y="2147"/>
                    <a:pt x="1733" y="1858"/>
                    <a:pt x="1771" y="1494"/>
                  </a:cubicBezTo>
                  <a:lnTo>
                    <a:pt x="4582" y="1494"/>
                  </a:lnTo>
                  <a:cubicBezTo>
                    <a:pt x="4544" y="1557"/>
                    <a:pt x="4519" y="1632"/>
                    <a:pt x="4519" y="1720"/>
                  </a:cubicBezTo>
                  <a:cubicBezTo>
                    <a:pt x="4519" y="1871"/>
                    <a:pt x="4594" y="1983"/>
                    <a:pt x="4657" y="2084"/>
                  </a:cubicBezTo>
                  <a:cubicBezTo>
                    <a:pt x="4694" y="2147"/>
                    <a:pt x="4719" y="2197"/>
                    <a:pt x="4745" y="2234"/>
                  </a:cubicBezTo>
                  <a:cubicBezTo>
                    <a:pt x="4745" y="2272"/>
                    <a:pt x="4758" y="2310"/>
                    <a:pt x="4758" y="2348"/>
                  </a:cubicBezTo>
                  <a:lnTo>
                    <a:pt x="1846" y="2348"/>
                  </a:lnTo>
                  <a:cubicBezTo>
                    <a:pt x="1721" y="2348"/>
                    <a:pt x="1620" y="2448"/>
                    <a:pt x="1620" y="2574"/>
                  </a:cubicBezTo>
                  <a:lnTo>
                    <a:pt x="1620" y="3414"/>
                  </a:lnTo>
                  <a:cubicBezTo>
                    <a:pt x="1620" y="3539"/>
                    <a:pt x="1721" y="3640"/>
                    <a:pt x="1846" y="3640"/>
                  </a:cubicBezTo>
                  <a:lnTo>
                    <a:pt x="5285" y="3640"/>
                  </a:lnTo>
                  <a:lnTo>
                    <a:pt x="5285" y="4719"/>
                  </a:lnTo>
                  <a:cubicBezTo>
                    <a:pt x="5285" y="4807"/>
                    <a:pt x="5322" y="4895"/>
                    <a:pt x="5397" y="4945"/>
                  </a:cubicBezTo>
                  <a:cubicBezTo>
                    <a:pt x="5443" y="4975"/>
                    <a:pt x="5498" y="4992"/>
                    <a:pt x="5553" y="4992"/>
                  </a:cubicBezTo>
                  <a:cubicBezTo>
                    <a:pt x="5590" y="4992"/>
                    <a:pt x="5626" y="4985"/>
                    <a:pt x="5661" y="4970"/>
                  </a:cubicBezTo>
                  <a:lnTo>
                    <a:pt x="5987" y="4845"/>
                  </a:lnTo>
                  <a:lnTo>
                    <a:pt x="5987" y="8384"/>
                  </a:lnTo>
                  <a:cubicBezTo>
                    <a:pt x="5623" y="8409"/>
                    <a:pt x="5322" y="8698"/>
                    <a:pt x="5285" y="9061"/>
                  </a:cubicBezTo>
                  <a:lnTo>
                    <a:pt x="1771" y="9061"/>
                  </a:lnTo>
                  <a:cubicBezTo>
                    <a:pt x="1733" y="8698"/>
                    <a:pt x="1431" y="8409"/>
                    <a:pt x="1068" y="8384"/>
                  </a:cubicBezTo>
                  <a:lnTo>
                    <a:pt x="1068" y="7505"/>
                  </a:lnTo>
                  <a:cubicBezTo>
                    <a:pt x="1068" y="7430"/>
                    <a:pt x="993" y="7354"/>
                    <a:pt x="917" y="7354"/>
                  </a:cubicBezTo>
                  <a:cubicBezTo>
                    <a:pt x="829" y="7354"/>
                    <a:pt x="767" y="7430"/>
                    <a:pt x="767" y="7505"/>
                  </a:cubicBezTo>
                  <a:lnTo>
                    <a:pt x="767" y="8459"/>
                  </a:lnTo>
                  <a:cubicBezTo>
                    <a:pt x="767" y="8522"/>
                    <a:pt x="792" y="8584"/>
                    <a:pt x="829" y="8622"/>
                  </a:cubicBezTo>
                  <a:cubicBezTo>
                    <a:pt x="871" y="8653"/>
                    <a:pt x="912" y="8676"/>
                    <a:pt x="961" y="8676"/>
                  </a:cubicBezTo>
                  <a:cubicBezTo>
                    <a:pt x="971" y="8676"/>
                    <a:pt x="982" y="8675"/>
                    <a:pt x="993" y="8673"/>
                  </a:cubicBezTo>
                  <a:lnTo>
                    <a:pt x="1018" y="8673"/>
                  </a:lnTo>
                  <a:cubicBezTo>
                    <a:pt x="1269" y="8673"/>
                    <a:pt x="1482" y="8885"/>
                    <a:pt x="1482" y="9136"/>
                  </a:cubicBezTo>
                  <a:cubicBezTo>
                    <a:pt x="1482" y="9200"/>
                    <a:pt x="1507" y="9250"/>
                    <a:pt x="1545" y="9287"/>
                  </a:cubicBezTo>
                  <a:cubicBezTo>
                    <a:pt x="1582" y="9325"/>
                    <a:pt x="1632" y="9350"/>
                    <a:pt x="1695" y="9350"/>
                  </a:cubicBezTo>
                  <a:lnTo>
                    <a:pt x="5360" y="9350"/>
                  </a:lnTo>
                  <a:cubicBezTo>
                    <a:pt x="5410" y="9350"/>
                    <a:pt x="5472" y="9325"/>
                    <a:pt x="5511" y="9287"/>
                  </a:cubicBezTo>
                  <a:cubicBezTo>
                    <a:pt x="5548" y="9250"/>
                    <a:pt x="5573" y="9200"/>
                    <a:pt x="5573" y="9136"/>
                  </a:cubicBezTo>
                  <a:cubicBezTo>
                    <a:pt x="5573" y="8885"/>
                    <a:pt x="5774" y="8673"/>
                    <a:pt x="6038" y="8673"/>
                  </a:cubicBezTo>
                  <a:lnTo>
                    <a:pt x="6063" y="8673"/>
                  </a:lnTo>
                  <a:cubicBezTo>
                    <a:pt x="6071" y="8675"/>
                    <a:pt x="6080" y="8676"/>
                    <a:pt x="6090" y="8676"/>
                  </a:cubicBezTo>
                  <a:cubicBezTo>
                    <a:pt x="6134" y="8676"/>
                    <a:pt x="6182" y="8653"/>
                    <a:pt x="6213" y="8622"/>
                  </a:cubicBezTo>
                  <a:cubicBezTo>
                    <a:pt x="6264" y="8584"/>
                    <a:pt x="6289" y="8522"/>
                    <a:pt x="6289" y="8459"/>
                  </a:cubicBezTo>
                  <a:lnTo>
                    <a:pt x="6289" y="4732"/>
                  </a:lnTo>
                  <a:lnTo>
                    <a:pt x="6314" y="4719"/>
                  </a:lnTo>
                  <a:lnTo>
                    <a:pt x="6752" y="4883"/>
                  </a:lnTo>
                  <a:lnTo>
                    <a:pt x="6752" y="9677"/>
                  </a:lnTo>
                  <a:cubicBezTo>
                    <a:pt x="6752" y="9739"/>
                    <a:pt x="6702" y="9789"/>
                    <a:pt x="6640" y="9789"/>
                  </a:cubicBezTo>
                  <a:lnTo>
                    <a:pt x="415" y="9789"/>
                  </a:lnTo>
                  <a:cubicBezTo>
                    <a:pt x="352" y="9789"/>
                    <a:pt x="302" y="9739"/>
                    <a:pt x="302" y="9677"/>
                  </a:cubicBezTo>
                  <a:lnTo>
                    <a:pt x="302" y="867"/>
                  </a:lnTo>
                  <a:cubicBezTo>
                    <a:pt x="302" y="804"/>
                    <a:pt x="352" y="753"/>
                    <a:pt x="415" y="753"/>
                  </a:cubicBezTo>
                  <a:close/>
                  <a:moveTo>
                    <a:pt x="5899" y="1"/>
                  </a:moveTo>
                  <a:cubicBezTo>
                    <a:pt x="5853" y="1"/>
                    <a:pt x="5806" y="8"/>
                    <a:pt x="5762" y="25"/>
                  </a:cubicBezTo>
                  <a:cubicBezTo>
                    <a:pt x="5623" y="64"/>
                    <a:pt x="5536" y="176"/>
                    <a:pt x="5460" y="264"/>
                  </a:cubicBezTo>
                  <a:cubicBezTo>
                    <a:pt x="5422" y="315"/>
                    <a:pt x="5385" y="365"/>
                    <a:pt x="5347" y="390"/>
                  </a:cubicBezTo>
                  <a:cubicBezTo>
                    <a:pt x="5297" y="415"/>
                    <a:pt x="5247" y="440"/>
                    <a:pt x="5184" y="465"/>
                  </a:cubicBezTo>
                  <a:lnTo>
                    <a:pt x="415" y="465"/>
                  </a:lnTo>
                  <a:cubicBezTo>
                    <a:pt x="190" y="465"/>
                    <a:pt x="1" y="641"/>
                    <a:pt x="1" y="867"/>
                  </a:cubicBezTo>
                  <a:lnTo>
                    <a:pt x="1" y="9677"/>
                  </a:lnTo>
                  <a:cubicBezTo>
                    <a:pt x="1" y="9903"/>
                    <a:pt x="190" y="10090"/>
                    <a:pt x="415" y="10090"/>
                  </a:cubicBezTo>
                  <a:lnTo>
                    <a:pt x="6640" y="10090"/>
                  </a:lnTo>
                  <a:cubicBezTo>
                    <a:pt x="6866" y="10090"/>
                    <a:pt x="7042" y="9903"/>
                    <a:pt x="7042" y="9677"/>
                  </a:cubicBezTo>
                  <a:lnTo>
                    <a:pt x="7042" y="4995"/>
                  </a:lnTo>
                  <a:lnTo>
                    <a:pt x="7067" y="4995"/>
                  </a:lnTo>
                  <a:cubicBezTo>
                    <a:pt x="7129" y="4995"/>
                    <a:pt x="7179" y="4970"/>
                    <a:pt x="7229" y="4945"/>
                  </a:cubicBezTo>
                  <a:cubicBezTo>
                    <a:pt x="7305" y="4895"/>
                    <a:pt x="7343" y="4807"/>
                    <a:pt x="7343" y="4719"/>
                  </a:cubicBezTo>
                  <a:lnTo>
                    <a:pt x="7343" y="3025"/>
                  </a:lnTo>
                  <a:cubicBezTo>
                    <a:pt x="7380" y="3012"/>
                    <a:pt x="7405" y="3000"/>
                    <a:pt x="7443" y="2987"/>
                  </a:cubicBezTo>
                  <a:cubicBezTo>
                    <a:pt x="7556" y="2937"/>
                    <a:pt x="7681" y="2887"/>
                    <a:pt x="7756" y="2774"/>
                  </a:cubicBezTo>
                  <a:cubicBezTo>
                    <a:pt x="7845" y="2661"/>
                    <a:pt x="7857" y="2535"/>
                    <a:pt x="7857" y="2410"/>
                  </a:cubicBezTo>
                  <a:cubicBezTo>
                    <a:pt x="7870" y="2348"/>
                    <a:pt x="7870" y="2284"/>
                    <a:pt x="7882" y="2234"/>
                  </a:cubicBezTo>
                  <a:cubicBezTo>
                    <a:pt x="7907" y="2197"/>
                    <a:pt x="7932" y="2147"/>
                    <a:pt x="7970" y="2084"/>
                  </a:cubicBezTo>
                  <a:cubicBezTo>
                    <a:pt x="8033" y="1983"/>
                    <a:pt x="8108" y="1871"/>
                    <a:pt x="8108" y="1720"/>
                  </a:cubicBezTo>
                  <a:cubicBezTo>
                    <a:pt x="8108" y="1582"/>
                    <a:pt x="8033" y="1469"/>
                    <a:pt x="7970" y="1356"/>
                  </a:cubicBezTo>
                  <a:cubicBezTo>
                    <a:pt x="7932" y="1306"/>
                    <a:pt x="7907" y="1255"/>
                    <a:pt x="7882" y="1218"/>
                  </a:cubicBezTo>
                  <a:cubicBezTo>
                    <a:pt x="7870" y="1168"/>
                    <a:pt x="7870" y="1105"/>
                    <a:pt x="7857" y="1042"/>
                  </a:cubicBezTo>
                  <a:cubicBezTo>
                    <a:pt x="7857" y="917"/>
                    <a:pt x="7845" y="792"/>
                    <a:pt x="7756" y="678"/>
                  </a:cubicBezTo>
                  <a:cubicBezTo>
                    <a:pt x="7681" y="566"/>
                    <a:pt x="7556" y="502"/>
                    <a:pt x="7443" y="465"/>
                  </a:cubicBezTo>
                  <a:cubicBezTo>
                    <a:pt x="7380" y="440"/>
                    <a:pt x="7330" y="415"/>
                    <a:pt x="7280" y="390"/>
                  </a:cubicBezTo>
                  <a:cubicBezTo>
                    <a:pt x="7242" y="365"/>
                    <a:pt x="7204" y="315"/>
                    <a:pt x="7167" y="264"/>
                  </a:cubicBezTo>
                  <a:cubicBezTo>
                    <a:pt x="7092" y="176"/>
                    <a:pt x="7003" y="64"/>
                    <a:pt x="6866" y="25"/>
                  </a:cubicBezTo>
                  <a:cubicBezTo>
                    <a:pt x="6821" y="8"/>
                    <a:pt x="6775" y="1"/>
                    <a:pt x="6728" y="1"/>
                  </a:cubicBezTo>
                  <a:cubicBezTo>
                    <a:pt x="6645" y="1"/>
                    <a:pt x="6562" y="22"/>
                    <a:pt x="6489" y="39"/>
                  </a:cubicBezTo>
                  <a:cubicBezTo>
                    <a:pt x="6426" y="51"/>
                    <a:pt x="6364" y="76"/>
                    <a:pt x="6314" y="76"/>
                  </a:cubicBezTo>
                  <a:cubicBezTo>
                    <a:pt x="6264" y="76"/>
                    <a:pt x="6200" y="51"/>
                    <a:pt x="6138" y="39"/>
                  </a:cubicBezTo>
                  <a:cubicBezTo>
                    <a:pt x="6065" y="22"/>
                    <a:pt x="5982" y="1"/>
                    <a:pt x="58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9"/>
            <p:cNvSpPr/>
            <p:nvPr/>
          </p:nvSpPr>
          <p:spPr>
            <a:xfrm>
              <a:off x="2891825" y="3977566"/>
              <a:ext cx="100163" cy="100163"/>
            </a:xfrm>
            <a:custGeom>
              <a:rect b="b" l="l" r="r" t="t"/>
              <a:pathLst>
                <a:path extrusionOk="0" h="2260" w="2260">
                  <a:moveTo>
                    <a:pt x="1130" y="1"/>
                  </a:moveTo>
                  <a:cubicBezTo>
                    <a:pt x="502" y="1"/>
                    <a:pt x="0" y="515"/>
                    <a:pt x="0" y="1130"/>
                  </a:cubicBezTo>
                  <a:cubicBezTo>
                    <a:pt x="0" y="1758"/>
                    <a:pt x="502" y="2260"/>
                    <a:pt x="1130" y="2260"/>
                  </a:cubicBezTo>
                  <a:cubicBezTo>
                    <a:pt x="1456" y="2260"/>
                    <a:pt x="1769" y="2121"/>
                    <a:pt x="1983" y="1870"/>
                  </a:cubicBezTo>
                  <a:cubicBezTo>
                    <a:pt x="2045" y="1808"/>
                    <a:pt x="2033" y="1720"/>
                    <a:pt x="1970" y="1657"/>
                  </a:cubicBezTo>
                  <a:cubicBezTo>
                    <a:pt x="1944" y="1636"/>
                    <a:pt x="1913" y="1626"/>
                    <a:pt x="1883" y="1626"/>
                  </a:cubicBezTo>
                  <a:cubicBezTo>
                    <a:pt x="1840" y="1626"/>
                    <a:pt x="1798" y="1646"/>
                    <a:pt x="1769" y="1682"/>
                  </a:cubicBezTo>
                  <a:cubicBezTo>
                    <a:pt x="1607" y="1858"/>
                    <a:pt x="1368" y="1970"/>
                    <a:pt x="1130" y="1970"/>
                  </a:cubicBezTo>
                  <a:cubicBezTo>
                    <a:pt x="665" y="1970"/>
                    <a:pt x="301" y="1594"/>
                    <a:pt x="301" y="1130"/>
                  </a:cubicBezTo>
                  <a:cubicBezTo>
                    <a:pt x="301" y="678"/>
                    <a:pt x="665" y="302"/>
                    <a:pt x="1130" y="302"/>
                  </a:cubicBezTo>
                  <a:cubicBezTo>
                    <a:pt x="1594" y="302"/>
                    <a:pt x="1958" y="678"/>
                    <a:pt x="1958" y="1130"/>
                  </a:cubicBezTo>
                  <a:cubicBezTo>
                    <a:pt x="1958" y="1218"/>
                    <a:pt x="2033" y="1281"/>
                    <a:pt x="2109" y="1281"/>
                  </a:cubicBezTo>
                  <a:cubicBezTo>
                    <a:pt x="2196" y="1281"/>
                    <a:pt x="2259" y="1218"/>
                    <a:pt x="2259" y="1130"/>
                  </a:cubicBezTo>
                  <a:cubicBezTo>
                    <a:pt x="2259" y="515"/>
                    <a:pt x="1757" y="1"/>
                    <a:pt x="1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5" name="Google Shape;3115;p79"/>
          <p:cNvGrpSpPr/>
          <p:nvPr/>
        </p:nvGrpSpPr>
        <p:grpSpPr>
          <a:xfrm>
            <a:off x="3395623" y="3952525"/>
            <a:ext cx="452773" cy="445017"/>
            <a:chOff x="3250557" y="3952525"/>
            <a:chExt cx="452773" cy="445017"/>
          </a:xfrm>
        </p:grpSpPr>
        <p:sp>
          <p:nvSpPr>
            <p:cNvPr id="3116" name="Google Shape;3116;p79"/>
            <p:cNvSpPr/>
            <p:nvPr/>
          </p:nvSpPr>
          <p:spPr>
            <a:xfrm>
              <a:off x="3250557" y="3952525"/>
              <a:ext cx="452773" cy="445017"/>
            </a:xfrm>
            <a:custGeom>
              <a:rect b="b" l="l" r="r" t="t"/>
              <a:pathLst>
                <a:path extrusionOk="0" h="10041" w="10216">
                  <a:moveTo>
                    <a:pt x="6087" y="5547"/>
                  </a:moveTo>
                  <a:lnTo>
                    <a:pt x="6991" y="6451"/>
                  </a:lnTo>
                  <a:lnTo>
                    <a:pt x="6501" y="6941"/>
                  </a:lnTo>
                  <a:lnTo>
                    <a:pt x="5597" y="6037"/>
                  </a:lnTo>
                  <a:cubicBezTo>
                    <a:pt x="5686" y="5962"/>
                    <a:pt x="5773" y="5887"/>
                    <a:pt x="5848" y="5811"/>
                  </a:cubicBezTo>
                  <a:cubicBezTo>
                    <a:pt x="5937" y="5723"/>
                    <a:pt x="6012" y="5636"/>
                    <a:pt x="6087" y="5547"/>
                  </a:cubicBezTo>
                  <a:close/>
                  <a:moveTo>
                    <a:pt x="3439" y="0"/>
                  </a:moveTo>
                  <a:cubicBezTo>
                    <a:pt x="2535" y="0"/>
                    <a:pt x="1682" y="352"/>
                    <a:pt x="1042" y="992"/>
                  </a:cubicBezTo>
                  <a:cubicBezTo>
                    <a:pt x="778" y="1255"/>
                    <a:pt x="552" y="1557"/>
                    <a:pt x="390" y="1896"/>
                  </a:cubicBezTo>
                  <a:cubicBezTo>
                    <a:pt x="352" y="1971"/>
                    <a:pt x="390" y="2059"/>
                    <a:pt x="465" y="2097"/>
                  </a:cubicBezTo>
                  <a:cubicBezTo>
                    <a:pt x="481" y="2103"/>
                    <a:pt x="498" y="2106"/>
                    <a:pt x="515" y="2106"/>
                  </a:cubicBezTo>
                  <a:cubicBezTo>
                    <a:pt x="568" y="2106"/>
                    <a:pt x="625" y="2078"/>
                    <a:pt x="653" y="2021"/>
                  </a:cubicBezTo>
                  <a:cubicBezTo>
                    <a:pt x="803" y="1720"/>
                    <a:pt x="1004" y="1444"/>
                    <a:pt x="1243" y="1205"/>
                  </a:cubicBezTo>
                  <a:cubicBezTo>
                    <a:pt x="1832" y="616"/>
                    <a:pt x="2611" y="290"/>
                    <a:pt x="3439" y="290"/>
                  </a:cubicBezTo>
                  <a:cubicBezTo>
                    <a:pt x="4280" y="290"/>
                    <a:pt x="5058" y="616"/>
                    <a:pt x="5648" y="1205"/>
                  </a:cubicBezTo>
                  <a:cubicBezTo>
                    <a:pt x="6852" y="2410"/>
                    <a:pt x="6852" y="4393"/>
                    <a:pt x="5648" y="5598"/>
                  </a:cubicBezTo>
                  <a:cubicBezTo>
                    <a:pt x="5058" y="6188"/>
                    <a:pt x="4280" y="6514"/>
                    <a:pt x="3439" y="6514"/>
                  </a:cubicBezTo>
                  <a:cubicBezTo>
                    <a:pt x="2611" y="6514"/>
                    <a:pt x="1832" y="6188"/>
                    <a:pt x="1243" y="5598"/>
                  </a:cubicBezTo>
                  <a:cubicBezTo>
                    <a:pt x="854" y="5209"/>
                    <a:pt x="577" y="4732"/>
                    <a:pt x="440" y="4205"/>
                  </a:cubicBezTo>
                  <a:cubicBezTo>
                    <a:pt x="301" y="3690"/>
                    <a:pt x="301" y="3151"/>
                    <a:pt x="427" y="2636"/>
                  </a:cubicBezTo>
                  <a:cubicBezTo>
                    <a:pt x="452" y="2561"/>
                    <a:pt x="402" y="2485"/>
                    <a:pt x="327" y="2460"/>
                  </a:cubicBezTo>
                  <a:cubicBezTo>
                    <a:pt x="311" y="2456"/>
                    <a:pt x="296" y="2454"/>
                    <a:pt x="282" y="2454"/>
                  </a:cubicBezTo>
                  <a:cubicBezTo>
                    <a:pt x="214" y="2454"/>
                    <a:pt x="159" y="2501"/>
                    <a:pt x="139" y="2574"/>
                  </a:cubicBezTo>
                  <a:cubicBezTo>
                    <a:pt x="0" y="3126"/>
                    <a:pt x="13" y="3715"/>
                    <a:pt x="151" y="4280"/>
                  </a:cubicBezTo>
                  <a:cubicBezTo>
                    <a:pt x="314" y="4858"/>
                    <a:pt x="616" y="5385"/>
                    <a:pt x="1042" y="5811"/>
                  </a:cubicBezTo>
                  <a:cubicBezTo>
                    <a:pt x="1682" y="6451"/>
                    <a:pt x="2535" y="6802"/>
                    <a:pt x="3439" y="6802"/>
                  </a:cubicBezTo>
                  <a:cubicBezTo>
                    <a:pt x="4142" y="6802"/>
                    <a:pt x="4794" y="6602"/>
                    <a:pt x="5359" y="6213"/>
                  </a:cubicBezTo>
                  <a:lnTo>
                    <a:pt x="6300" y="7154"/>
                  </a:lnTo>
                  <a:cubicBezTo>
                    <a:pt x="6200" y="7292"/>
                    <a:pt x="6200" y="7480"/>
                    <a:pt x="6325" y="7606"/>
                  </a:cubicBezTo>
                  <a:lnTo>
                    <a:pt x="8484" y="9752"/>
                  </a:lnTo>
                  <a:cubicBezTo>
                    <a:pt x="8659" y="9940"/>
                    <a:pt x="8910" y="10040"/>
                    <a:pt x="9161" y="10040"/>
                  </a:cubicBezTo>
                  <a:cubicBezTo>
                    <a:pt x="9412" y="10040"/>
                    <a:pt x="9663" y="9940"/>
                    <a:pt x="9839" y="9752"/>
                  </a:cubicBezTo>
                  <a:cubicBezTo>
                    <a:pt x="10216" y="9388"/>
                    <a:pt x="10216" y="8773"/>
                    <a:pt x="9839" y="8397"/>
                  </a:cubicBezTo>
                  <a:lnTo>
                    <a:pt x="9161" y="7719"/>
                  </a:lnTo>
                  <a:cubicBezTo>
                    <a:pt x="9130" y="7687"/>
                    <a:pt x="9093" y="7672"/>
                    <a:pt x="9055" y="7672"/>
                  </a:cubicBezTo>
                  <a:cubicBezTo>
                    <a:pt x="9017" y="7672"/>
                    <a:pt x="8980" y="7687"/>
                    <a:pt x="8949" y="7719"/>
                  </a:cubicBezTo>
                  <a:cubicBezTo>
                    <a:pt x="8898" y="7769"/>
                    <a:pt x="8898" y="7870"/>
                    <a:pt x="8949" y="7920"/>
                  </a:cubicBezTo>
                  <a:lnTo>
                    <a:pt x="9638" y="8609"/>
                  </a:lnTo>
                  <a:cubicBezTo>
                    <a:pt x="9764" y="8735"/>
                    <a:pt x="9827" y="8899"/>
                    <a:pt x="9827" y="9074"/>
                  </a:cubicBezTo>
                  <a:cubicBezTo>
                    <a:pt x="9827" y="9250"/>
                    <a:pt x="9764" y="9426"/>
                    <a:pt x="9638" y="9551"/>
                  </a:cubicBezTo>
                  <a:cubicBezTo>
                    <a:pt x="9513" y="9677"/>
                    <a:pt x="9337" y="9739"/>
                    <a:pt x="9161" y="9739"/>
                  </a:cubicBezTo>
                  <a:cubicBezTo>
                    <a:pt x="8986" y="9739"/>
                    <a:pt x="8810" y="9677"/>
                    <a:pt x="8684" y="9551"/>
                  </a:cubicBezTo>
                  <a:lnTo>
                    <a:pt x="6539" y="7393"/>
                  </a:lnTo>
                  <a:cubicBezTo>
                    <a:pt x="6514" y="7380"/>
                    <a:pt x="6514" y="7342"/>
                    <a:pt x="6539" y="7329"/>
                  </a:cubicBezTo>
                  <a:lnTo>
                    <a:pt x="7417" y="6451"/>
                  </a:lnTo>
                  <a:cubicBezTo>
                    <a:pt x="7430" y="6439"/>
                    <a:pt x="7443" y="6439"/>
                    <a:pt x="7443" y="6439"/>
                  </a:cubicBezTo>
                  <a:cubicBezTo>
                    <a:pt x="7455" y="6439"/>
                    <a:pt x="7468" y="6439"/>
                    <a:pt x="7480" y="6451"/>
                  </a:cubicBezTo>
                  <a:lnTo>
                    <a:pt x="8472" y="7443"/>
                  </a:lnTo>
                  <a:cubicBezTo>
                    <a:pt x="8497" y="7468"/>
                    <a:pt x="8534" y="7481"/>
                    <a:pt x="8572" y="7481"/>
                  </a:cubicBezTo>
                  <a:cubicBezTo>
                    <a:pt x="8610" y="7481"/>
                    <a:pt x="8647" y="7468"/>
                    <a:pt x="8672" y="7443"/>
                  </a:cubicBezTo>
                  <a:cubicBezTo>
                    <a:pt x="8735" y="7380"/>
                    <a:pt x="8735" y="7292"/>
                    <a:pt x="8672" y="7229"/>
                  </a:cubicBezTo>
                  <a:lnTo>
                    <a:pt x="7694" y="6238"/>
                  </a:lnTo>
                  <a:cubicBezTo>
                    <a:pt x="7618" y="6175"/>
                    <a:pt x="7543" y="6138"/>
                    <a:pt x="7443" y="6138"/>
                  </a:cubicBezTo>
                  <a:cubicBezTo>
                    <a:pt x="7354" y="6138"/>
                    <a:pt x="7267" y="6175"/>
                    <a:pt x="7204" y="6238"/>
                  </a:cubicBezTo>
                  <a:lnTo>
                    <a:pt x="7204" y="6250"/>
                  </a:lnTo>
                  <a:lnTo>
                    <a:pt x="6263" y="5309"/>
                  </a:lnTo>
                  <a:cubicBezTo>
                    <a:pt x="7167" y="3991"/>
                    <a:pt x="7028" y="2172"/>
                    <a:pt x="5848" y="992"/>
                  </a:cubicBezTo>
                  <a:cubicBezTo>
                    <a:pt x="5209" y="352"/>
                    <a:pt x="4355" y="0"/>
                    <a:pt x="3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9"/>
            <p:cNvSpPr/>
            <p:nvPr/>
          </p:nvSpPr>
          <p:spPr>
            <a:xfrm>
              <a:off x="3273382" y="3985189"/>
              <a:ext cx="259760" cy="236048"/>
            </a:xfrm>
            <a:custGeom>
              <a:rect b="b" l="l" r="r" t="t"/>
              <a:pathLst>
                <a:path extrusionOk="0" h="5326" w="5861">
                  <a:moveTo>
                    <a:pt x="2924" y="293"/>
                  </a:moveTo>
                  <a:cubicBezTo>
                    <a:pt x="3539" y="293"/>
                    <a:pt x="4142" y="518"/>
                    <a:pt x="4605" y="983"/>
                  </a:cubicBezTo>
                  <a:cubicBezTo>
                    <a:pt x="5534" y="1912"/>
                    <a:pt x="5534" y="3418"/>
                    <a:pt x="4605" y="4347"/>
                  </a:cubicBezTo>
                  <a:cubicBezTo>
                    <a:pt x="4141" y="4804"/>
                    <a:pt x="3532" y="5033"/>
                    <a:pt x="2925" y="5033"/>
                  </a:cubicBezTo>
                  <a:cubicBezTo>
                    <a:pt x="2318" y="5033"/>
                    <a:pt x="1713" y="4804"/>
                    <a:pt x="1255" y="4347"/>
                  </a:cubicBezTo>
                  <a:cubicBezTo>
                    <a:pt x="327" y="3418"/>
                    <a:pt x="327" y="1912"/>
                    <a:pt x="1255" y="983"/>
                  </a:cubicBezTo>
                  <a:cubicBezTo>
                    <a:pt x="1719" y="518"/>
                    <a:pt x="2321" y="293"/>
                    <a:pt x="2924" y="293"/>
                  </a:cubicBezTo>
                  <a:close/>
                  <a:moveTo>
                    <a:pt x="2930" y="1"/>
                  </a:moveTo>
                  <a:cubicBezTo>
                    <a:pt x="2246" y="1"/>
                    <a:pt x="1562" y="261"/>
                    <a:pt x="1041" y="782"/>
                  </a:cubicBezTo>
                  <a:cubicBezTo>
                    <a:pt x="0" y="1824"/>
                    <a:pt x="0" y="3505"/>
                    <a:pt x="1041" y="4547"/>
                  </a:cubicBezTo>
                  <a:cubicBezTo>
                    <a:pt x="1568" y="5074"/>
                    <a:pt x="2246" y="5325"/>
                    <a:pt x="2924" y="5325"/>
                  </a:cubicBezTo>
                  <a:cubicBezTo>
                    <a:pt x="3615" y="5325"/>
                    <a:pt x="4292" y="5074"/>
                    <a:pt x="4819" y="4547"/>
                  </a:cubicBezTo>
                  <a:cubicBezTo>
                    <a:pt x="5860" y="3505"/>
                    <a:pt x="5860" y="1824"/>
                    <a:pt x="4819" y="782"/>
                  </a:cubicBezTo>
                  <a:cubicBezTo>
                    <a:pt x="4298" y="261"/>
                    <a:pt x="3614" y="1"/>
                    <a:pt x="2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9"/>
            <p:cNvSpPr/>
            <p:nvPr/>
          </p:nvSpPr>
          <p:spPr>
            <a:xfrm>
              <a:off x="3323952" y="4022596"/>
              <a:ext cx="142444" cy="161369"/>
            </a:xfrm>
            <a:custGeom>
              <a:rect b="b" l="l" r="r" t="t"/>
              <a:pathLst>
                <a:path extrusionOk="0" h="3641" w="3214">
                  <a:moveTo>
                    <a:pt x="1821" y="290"/>
                  </a:moveTo>
                  <a:cubicBezTo>
                    <a:pt x="2134" y="290"/>
                    <a:pt x="2423" y="390"/>
                    <a:pt x="2674" y="553"/>
                  </a:cubicBezTo>
                  <a:cubicBezTo>
                    <a:pt x="2775" y="616"/>
                    <a:pt x="2800" y="742"/>
                    <a:pt x="2737" y="829"/>
                  </a:cubicBezTo>
                  <a:cubicBezTo>
                    <a:pt x="2699" y="879"/>
                    <a:pt x="2661" y="904"/>
                    <a:pt x="2611" y="917"/>
                  </a:cubicBezTo>
                  <a:cubicBezTo>
                    <a:pt x="2594" y="921"/>
                    <a:pt x="2579" y="922"/>
                    <a:pt x="2564" y="922"/>
                  </a:cubicBezTo>
                  <a:cubicBezTo>
                    <a:pt x="2522" y="922"/>
                    <a:pt x="2485" y="911"/>
                    <a:pt x="2448" y="892"/>
                  </a:cubicBezTo>
                  <a:cubicBezTo>
                    <a:pt x="2273" y="767"/>
                    <a:pt x="2047" y="691"/>
                    <a:pt x="1821" y="691"/>
                  </a:cubicBezTo>
                  <a:cubicBezTo>
                    <a:pt x="1206" y="691"/>
                    <a:pt x="704" y="1205"/>
                    <a:pt x="704" y="1821"/>
                  </a:cubicBezTo>
                  <a:cubicBezTo>
                    <a:pt x="704" y="2435"/>
                    <a:pt x="1206" y="2937"/>
                    <a:pt x="1821" y="2937"/>
                  </a:cubicBezTo>
                  <a:cubicBezTo>
                    <a:pt x="2059" y="2937"/>
                    <a:pt x="2260" y="2875"/>
                    <a:pt x="2423" y="2737"/>
                  </a:cubicBezTo>
                  <a:cubicBezTo>
                    <a:pt x="2448" y="2699"/>
                    <a:pt x="2474" y="2674"/>
                    <a:pt x="2511" y="2636"/>
                  </a:cubicBezTo>
                  <a:cubicBezTo>
                    <a:pt x="2547" y="2593"/>
                    <a:pt x="2602" y="2571"/>
                    <a:pt x="2660" y="2571"/>
                  </a:cubicBezTo>
                  <a:cubicBezTo>
                    <a:pt x="2704" y="2571"/>
                    <a:pt x="2749" y="2584"/>
                    <a:pt x="2787" y="2611"/>
                  </a:cubicBezTo>
                  <a:cubicBezTo>
                    <a:pt x="2875" y="2686"/>
                    <a:pt x="2887" y="2812"/>
                    <a:pt x="2812" y="2900"/>
                  </a:cubicBezTo>
                  <a:cubicBezTo>
                    <a:pt x="2775" y="2950"/>
                    <a:pt x="2737" y="2988"/>
                    <a:pt x="2686" y="3038"/>
                  </a:cubicBezTo>
                  <a:cubicBezTo>
                    <a:pt x="2460" y="3239"/>
                    <a:pt x="2159" y="3352"/>
                    <a:pt x="1821" y="3352"/>
                  </a:cubicBezTo>
                  <a:cubicBezTo>
                    <a:pt x="980" y="3352"/>
                    <a:pt x="302" y="2661"/>
                    <a:pt x="302" y="1821"/>
                  </a:cubicBezTo>
                  <a:cubicBezTo>
                    <a:pt x="302" y="980"/>
                    <a:pt x="980" y="290"/>
                    <a:pt x="1821" y="290"/>
                  </a:cubicBezTo>
                  <a:close/>
                  <a:moveTo>
                    <a:pt x="1821" y="1"/>
                  </a:moveTo>
                  <a:cubicBezTo>
                    <a:pt x="817" y="1"/>
                    <a:pt x="1" y="817"/>
                    <a:pt x="1" y="1821"/>
                  </a:cubicBezTo>
                  <a:cubicBezTo>
                    <a:pt x="1" y="2825"/>
                    <a:pt x="817" y="3640"/>
                    <a:pt x="1821" y="3640"/>
                  </a:cubicBezTo>
                  <a:cubicBezTo>
                    <a:pt x="2235" y="3640"/>
                    <a:pt x="2599" y="3503"/>
                    <a:pt x="2887" y="3252"/>
                  </a:cubicBezTo>
                  <a:cubicBezTo>
                    <a:pt x="2937" y="3201"/>
                    <a:pt x="2988" y="3151"/>
                    <a:pt x="3038" y="3088"/>
                  </a:cubicBezTo>
                  <a:cubicBezTo>
                    <a:pt x="3213" y="2875"/>
                    <a:pt x="3188" y="2561"/>
                    <a:pt x="2975" y="2385"/>
                  </a:cubicBezTo>
                  <a:cubicBezTo>
                    <a:pt x="2888" y="2309"/>
                    <a:pt x="2780" y="2273"/>
                    <a:pt x="2671" y="2273"/>
                  </a:cubicBezTo>
                  <a:cubicBezTo>
                    <a:pt x="2528" y="2273"/>
                    <a:pt x="2384" y="2335"/>
                    <a:pt x="2285" y="2448"/>
                  </a:cubicBezTo>
                  <a:cubicBezTo>
                    <a:pt x="2260" y="2473"/>
                    <a:pt x="2248" y="2499"/>
                    <a:pt x="2223" y="2511"/>
                  </a:cubicBezTo>
                  <a:cubicBezTo>
                    <a:pt x="2122" y="2599"/>
                    <a:pt x="1984" y="2649"/>
                    <a:pt x="1821" y="2649"/>
                  </a:cubicBezTo>
                  <a:cubicBezTo>
                    <a:pt x="1369" y="2649"/>
                    <a:pt x="993" y="2273"/>
                    <a:pt x="993" y="1821"/>
                  </a:cubicBezTo>
                  <a:cubicBezTo>
                    <a:pt x="993" y="1369"/>
                    <a:pt x="1369" y="993"/>
                    <a:pt x="1821" y="993"/>
                  </a:cubicBezTo>
                  <a:cubicBezTo>
                    <a:pt x="1997" y="993"/>
                    <a:pt x="2147" y="1043"/>
                    <a:pt x="2285" y="1130"/>
                  </a:cubicBezTo>
                  <a:cubicBezTo>
                    <a:pt x="2370" y="1187"/>
                    <a:pt x="2468" y="1215"/>
                    <a:pt x="2565" y="1215"/>
                  </a:cubicBezTo>
                  <a:cubicBezTo>
                    <a:pt x="2598" y="1215"/>
                    <a:pt x="2630" y="1212"/>
                    <a:pt x="2661" y="1205"/>
                  </a:cubicBezTo>
                  <a:cubicBezTo>
                    <a:pt x="2787" y="1180"/>
                    <a:pt x="2900" y="1105"/>
                    <a:pt x="2975" y="1005"/>
                  </a:cubicBezTo>
                  <a:cubicBezTo>
                    <a:pt x="3126" y="779"/>
                    <a:pt x="3076" y="466"/>
                    <a:pt x="2850" y="315"/>
                  </a:cubicBezTo>
                  <a:cubicBezTo>
                    <a:pt x="2549" y="101"/>
                    <a:pt x="2197" y="1"/>
                    <a:pt x="1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79"/>
          <p:cNvGrpSpPr/>
          <p:nvPr/>
        </p:nvGrpSpPr>
        <p:grpSpPr>
          <a:xfrm>
            <a:off x="4024697" y="3951417"/>
            <a:ext cx="447189" cy="447233"/>
            <a:chOff x="3955831" y="3951417"/>
            <a:chExt cx="447189" cy="447233"/>
          </a:xfrm>
        </p:grpSpPr>
        <p:sp>
          <p:nvSpPr>
            <p:cNvPr id="3120" name="Google Shape;3120;p79"/>
            <p:cNvSpPr/>
            <p:nvPr/>
          </p:nvSpPr>
          <p:spPr>
            <a:xfrm>
              <a:off x="4196093" y="4063769"/>
              <a:ext cx="88507" cy="99631"/>
            </a:xfrm>
            <a:custGeom>
              <a:rect b="b" l="l" r="r" t="t"/>
              <a:pathLst>
                <a:path extrusionOk="0" h="2248" w="1997">
                  <a:moveTo>
                    <a:pt x="1118" y="290"/>
                  </a:moveTo>
                  <a:cubicBezTo>
                    <a:pt x="1294" y="290"/>
                    <a:pt x="1444" y="340"/>
                    <a:pt x="1582" y="427"/>
                  </a:cubicBezTo>
                  <a:cubicBezTo>
                    <a:pt x="1620" y="452"/>
                    <a:pt x="1632" y="477"/>
                    <a:pt x="1645" y="515"/>
                  </a:cubicBezTo>
                  <a:cubicBezTo>
                    <a:pt x="1645" y="553"/>
                    <a:pt x="1645" y="578"/>
                    <a:pt x="1620" y="616"/>
                  </a:cubicBezTo>
                  <a:cubicBezTo>
                    <a:pt x="1607" y="641"/>
                    <a:pt x="1570" y="653"/>
                    <a:pt x="1545" y="666"/>
                  </a:cubicBezTo>
                  <a:cubicBezTo>
                    <a:pt x="1506" y="666"/>
                    <a:pt x="1469" y="666"/>
                    <a:pt x="1444" y="641"/>
                  </a:cubicBezTo>
                  <a:cubicBezTo>
                    <a:pt x="1344" y="578"/>
                    <a:pt x="1243" y="553"/>
                    <a:pt x="1118" y="553"/>
                  </a:cubicBezTo>
                  <a:cubicBezTo>
                    <a:pt x="804" y="553"/>
                    <a:pt x="553" y="804"/>
                    <a:pt x="553" y="1118"/>
                  </a:cubicBezTo>
                  <a:cubicBezTo>
                    <a:pt x="553" y="1431"/>
                    <a:pt x="804" y="1695"/>
                    <a:pt x="1118" y="1695"/>
                  </a:cubicBezTo>
                  <a:cubicBezTo>
                    <a:pt x="1243" y="1695"/>
                    <a:pt x="1344" y="1657"/>
                    <a:pt x="1419" y="1582"/>
                  </a:cubicBezTo>
                  <a:cubicBezTo>
                    <a:pt x="1431" y="1570"/>
                    <a:pt x="1456" y="1557"/>
                    <a:pt x="1469" y="1544"/>
                  </a:cubicBezTo>
                  <a:cubicBezTo>
                    <a:pt x="1490" y="1509"/>
                    <a:pt x="1527" y="1493"/>
                    <a:pt x="1565" y="1493"/>
                  </a:cubicBezTo>
                  <a:cubicBezTo>
                    <a:pt x="1594" y="1493"/>
                    <a:pt x="1623" y="1503"/>
                    <a:pt x="1645" y="1519"/>
                  </a:cubicBezTo>
                  <a:cubicBezTo>
                    <a:pt x="1670" y="1544"/>
                    <a:pt x="1695" y="1582"/>
                    <a:pt x="1695" y="1607"/>
                  </a:cubicBezTo>
                  <a:cubicBezTo>
                    <a:pt x="1695" y="1645"/>
                    <a:pt x="1682" y="1682"/>
                    <a:pt x="1657" y="1707"/>
                  </a:cubicBezTo>
                  <a:cubicBezTo>
                    <a:pt x="1645" y="1732"/>
                    <a:pt x="1620" y="1757"/>
                    <a:pt x="1595" y="1782"/>
                  </a:cubicBezTo>
                  <a:cubicBezTo>
                    <a:pt x="1469" y="1883"/>
                    <a:pt x="1306" y="1946"/>
                    <a:pt x="1118" y="1946"/>
                  </a:cubicBezTo>
                  <a:cubicBezTo>
                    <a:pt x="666" y="1946"/>
                    <a:pt x="290" y="1582"/>
                    <a:pt x="290" y="1118"/>
                  </a:cubicBezTo>
                  <a:cubicBezTo>
                    <a:pt x="290" y="666"/>
                    <a:pt x="666" y="290"/>
                    <a:pt x="1118" y="290"/>
                  </a:cubicBezTo>
                  <a:close/>
                  <a:moveTo>
                    <a:pt x="1118" y="0"/>
                  </a:moveTo>
                  <a:cubicBezTo>
                    <a:pt x="502" y="0"/>
                    <a:pt x="0" y="502"/>
                    <a:pt x="0" y="1118"/>
                  </a:cubicBezTo>
                  <a:cubicBezTo>
                    <a:pt x="0" y="1745"/>
                    <a:pt x="502" y="2247"/>
                    <a:pt x="1118" y="2247"/>
                  </a:cubicBezTo>
                  <a:cubicBezTo>
                    <a:pt x="1381" y="2247"/>
                    <a:pt x="1607" y="2159"/>
                    <a:pt x="1782" y="1996"/>
                  </a:cubicBezTo>
                  <a:cubicBezTo>
                    <a:pt x="1821" y="1971"/>
                    <a:pt x="1858" y="1933"/>
                    <a:pt x="1883" y="1896"/>
                  </a:cubicBezTo>
                  <a:cubicBezTo>
                    <a:pt x="1958" y="1808"/>
                    <a:pt x="1996" y="1695"/>
                    <a:pt x="1983" y="1582"/>
                  </a:cubicBezTo>
                  <a:cubicBezTo>
                    <a:pt x="1971" y="1469"/>
                    <a:pt x="1921" y="1369"/>
                    <a:pt x="1833" y="1294"/>
                  </a:cubicBezTo>
                  <a:cubicBezTo>
                    <a:pt x="1755" y="1227"/>
                    <a:pt x="1660" y="1195"/>
                    <a:pt x="1565" y="1195"/>
                  </a:cubicBezTo>
                  <a:cubicBezTo>
                    <a:pt x="1446" y="1195"/>
                    <a:pt x="1327" y="1246"/>
                    <a:pt x="1243" y="1344"/>
                  </a:cubicBezTo>
                  <a:cubicBezTo>
                    <a:pt x="1230" y="1356"/>
                    <a:pt x="1230" y="1356"/>
                    <a:pt x="1230" y="1369"/>
                  </a:cubicBezTo>
                  <a:cubicBezTo>
                    <a:pt x="1205" y="1381"/>
                    <a:pt x="1180" y="1394"/>
                    <a:pt x="1118" y="1394"/>
                  </a:cubicBezTo>
                  <a:cubicBezTo>
                    <a:pt x="967" y="1394"/>
                    <a:pt x="842" y="1268"/>
                    <a:pt x="842" y="1118"/>
                  </a:cubicBezTo>
                  <a:cubicBezTo>
                    <a:pt x="842" y="967"/>
                    <a:pt x="967" y="842"/>
                    <a:pt x="1118" y="842"/>
                  </a:cubicBezTo>
                  <a:cubicBezTo>
                    <a:pt x="1180" y="842"/>
                    <a:pt x="1230" y="854"/>
                    <a:pt x="1280" y="892"/>
                  </a:cubicBezTo>
                  <a:cubicBezTo>
                    <a:pt x="1346" y="938"/>
                    <a:pt x="1425" y="964"/>
                    <a:pt x="1507" y="964"/>
                  </a:cubicBezTo>
                  <a:cubicBezTo>
                    <a:pt x="1536" y="964"/>
                    <a:pt x="1565" y="961"/>
                    <a:pt x="1595" y="954"/>
                  </a:cubicBezTo>
                  <a:cubicBezTo>
                    <a:pt x="1707" y="929"/>
                    <a:pt x="1808" y="867"/>
                    <a:pt x="1871" y="778"/>
                  </a:cubicBezTo>
                  <a:cubicBezTo>
                    <a:pt x="1933" y="678"/>
                    <a:pt x="1946" y="566"/>
                    <a:pt x="1933" y="452"/>
                  </a:cubicBezTo>
                  <a:cubicBezTo>
                    <a:pt x="1908" y="352"/>
                    <a:pt x="1846" y="251"/>
                    <a:pt x="1745" y="189"/>
                  </a:cubicBezTo>
                  <a:cubicBezTo>
                    <a:pt x="1570" y="64"/>
                    <a:pt x="1344" y="0"/>
                    <a:pt x="1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9"/>
            <p:cNvSpPr/>
            <p:nvPr/>
          </p:nvSpPr>
          <p:spPr>
            <a:xfrm>
              <a:off x="3955831" y="3951417"/>
              <a:ext cx="447189" cy="447233"/>
            </a:xfrm>
            <a:custGeom>
              <a:rect b="b" l="l" r="r" t="t"/>
              <a:pathLst>
                <a:path extrusionOk="0" h="10091" w="10090">
                  <a:moveTo>
                    <a:pt x="6024" y="302"/>
                  </a:moveTo>
                  <a:lnTo>
                    <a:pt x="5045" y="1029"/>
                  </a:lnTo>
                  <a:lnTo>
                    <a:pt x="4066" y="302"/>
                  </a:lnTo>
                  <a:close/>
                  <a:moveTo>
                    <a:pt x="3614" y="327"/>
                  </a:moveTo>
                  <a:lnTo>
                    <a:pt x="4894" y="1280"/>
                  </a:lnTo>
                  <a:lnTo>
                    <a:pt x="4894" y="1707"/>
                  </a:lnTo>
                  <a:lnTo>
                    <a:pt x="3376" y="490"/>
                  </a:lnTo>
                  <a:lnTo>
                    <a:pt x="3614" y="327"/>
                  </a:lnTo>
                  <a:close/>
                  <a:moveTo>
                    <a:pt x="6476" y="327"/>
                  </a:moveTo>
                  <a:lnTo>
                    <a:pt x="6715" y="490"/>
                  </a:lnTo>
                  <a:lnTo>
                    <a:pt x="5196" y="1707"/>
                  </a:lnTo>
                  <a:lnTo>
                    <a:pt x="5196" y="1280"/>
                  </a:lnTo>
                  <a:lnTo>
                    <a:pt x="6476" y="327"/>
                  </a:lnTo>
                  <a:close/>
                  <a:moveTo>
                    <a:pt x="5848" y="6037"/>
                  </a:moveTo>
                  <a:cubicBezTo>
                    <a:pt x="5898" y="6037"/>
                    <a:pt x="5923" y="6062"/>
                    <a:pt x="5936" y="6099"/>
                  </a:cubicBezTo>
                  <a:cubicBezTo>
                    <a:pt x="5987" y="6338"/>
                    <a:pt x="6149" y="6765"/>
                    <a:pt x="6626" y="7016"/>
                  </a:cubicBezTo>
                  <a:cubicBezTo>
                    <a:pt x="6651" y="7028"/>
                    <a:pt x="6676" y="7066"/>
                    <a:pt x="6676" y="7091"/>
                  </a:cubicBezTo>
                  <a:lnTo>
                    <a:pt x="6676" y="7970"/>
                  </a:lnTo>
                  <a:cubicBezTo>
                    <a:pt x="6676" y="8020"/>
                    <a:pt x="6639" y="8057"/>
                    <a:pt x="6589" y="8057"/>
                  </a:cubicBezTo>
                  <a:lnTo>
                    <a:pt x="5196" y="8057"/>
                  </a:lnTo>
                  <a:lnTo>
                    <a:pt x="5196" y="6037"/>
                  </a:lnTo>
                  <a:close/>
                  <a:moveTo>
                    <a:pt x="2159" y="1143"/>
                  </a:moveTo>
                  <a:lnTo>
                    <a:pt x="2159" y="5510"/>
                  </a:lnTo>
                  <a:lnTo>
                    <a:pt x="1368" y="8296"/>
                  </a:lnTo>
                  <a:cubicBezTo>
                    <a:pt x="1368" y="8308"/>
                    <a:pt x="1355" y="8321"/>
                    <a:pt x="1343" y="8321"/>
                  </a:cubicBezTo>
                  <a:cubicBezTo>
                    <a:pt x="1343" y="8333"/>
                    <a:pt x="1330" y="8333"/>
                    <a:pt x="1318" y="8333"/>
                  </a:cubicBezTo>
                  <a:lnTo>
                    <a:pt x="339" y="8020"/>
                  </a:lnTo>
                  <a:cubicBezTo>
                    <a:pt x="326" y="8007"/>
                    <a:pt x="314" y="7995"/>
                    <a:pt x="314" y="7970"/>
                  </a:cubicBezTo>
                  <a:lnTo>
                    <a:pt x="1155" y="2636"/>
                  </a:lnTo>
                  <a:cubicBezTo>
                    <a:pt x="1255" y="2008"/>
                    <a:pt x="1619" y="1469"/>
                    <a:pt x="2159" y="1143"/>
                  </a:cubicBezTo>
                  <a:close/>
                  <a:moveTo>
                    <a:pt x="3112" y="666"/>
                  </a:moveTo>
                  <a:lnTo>
                    <a:pt x="4894" y="2084"/>
                  </a:lnTo>
                  <a:lnTo>
                    <a:pt x="4894" y="5736"/>
                  </a:lnTo>
                  <a:lnTo>
                    <a:pt x="4230" y="5736"/>
                  </a:lnTo>
                  <a:cubicBezTo>
                    <a:pt x="4054" y="5736"/>
                    <a:pt x="3903" y="5862"/>
                    <a:pt x="3865" y="6037"/>
                  </a:cubicBezTo>
                  <a:cubicBezTo>
                    <a:pt x="3815" y="6263"/>
                    <a:pt x="3678" y="6564"/>
                    <a:pt x="3326" y="6765"/>
                  </a:cubicBezTo>
                  <a:cubicBezTo>
                    <a:pt x="3201" y="6827"/>
                    <a:pt x="3125" y="6953"/>
                    <a:pt x="3125" y="7091"/>
                  </a:cubicBezTo>
                  <a:lnTo>
                    <a:pt x="3125" y="7970"/>
                  </a:lnTo>
                  <a:cubicBezTo>
                    <a:pt x="3125" y="8183"/>
                    <a:pt x="3288" y="8358"/>
                    <a:pt x="3502" y="8358"/>
                  </a:cubicBezTo>
                  <a:lnTo>
                    <a:pt x="3778" y="8358"/>
                  </a:lnTo>
                  <a:cubicBezTo>
                    <a:pt x="3853" y="8358"/>
                    <a:pt x="3915" y="8283"/>
                    <a:pt x="3915" y="8208"/>
                  </a:cubicBezTo>
                  <a:cubicBezTo>
                    <a:pt x="3915" y="8120"/>
                    <a:pt x="3853" y="8057"/>
                    <a:pt x="3778" y="8057"/>
                  </a:cubicBezTo>
                  <a:lnTo>
                    <a:pt x="3502" y="8057"/>
                  </a:lnTo>
                  <a:cubicBezTo>
                    <a:pt x="3452" y="8057"/>
                    <a:pt x="3414" y="8020"/>
                    <a:pt x="3414" y="7970"/>
                  </a:cubicBezTo>
                  <a:lnTo>
                    <a:pt x="3414" y="7091"/>
                  </a:lnTo>
                  <a:cubicBezTo>
                    <a:pt x="3414" y="7066"/>
                    <a:pt x="3439" y="7028"/>
                    <a:pt x="3464" y="7016"/>
                  </a:cubicBezTo>
                  <a:cubicBezTo>
                    <a:pt x="3941" y="6765"/>
                    <a:pt x="4091" y="6338"/>
                    <a:pt x="4154" y="6099"/>
                  </a:cubicBezTo>
                  <a:cubicBezTo>
                    <a:pt x="4154" y="6062"/>
                    <a:pt x="4192" y="6037"/>
                    <a:pt x="4230" y="6037"/>
                  </a:cubicBezTo>
                  <a:lnTo>
                    <a:pt x="4894" y="6037"/>
                  </a:lnTo>
                  <a:lnTo>
                    <a:pt x="4894" y="8057"/>
                  </a:lnTo>
                  <a:lnTo>
                    <a:pt x="4456" y="8057"/>
                  </a:lnTo>
                  <a:cubicBezTo>
                    <a:pt x="4380" y="8057"/>
                    <a:pt x="4317" y="8120"/>
                    <a:pt x="4317" y="8208"/>
                  </a:cubicBezTo>
                  <a:cubicBezTo>
                    <a:pt x="4317" y="8283"/>
                    <a:pt x="4380" y="8358"/>
                    <a:pt x="4456" y="8358"/>
                  </a:cubicBezTo>
                  <a:lnTo>
                    <a:pt x="4894" y="8358"/>
                  </a:lnTo>
                  <a:lnTo>
                    <a:pt x="4894" y="9074"/>
                  </a:lnTo>
                  <a:lnTo>
                    <a:pt x="2448" y="9074"/>
                  </a:lnTo>
                  <a:lnTo>
                    <a:pt x="2448" y="979"/>
                  </a:lnTo>
                  <a:lnTo>
                    <a:pt x="3112" y="666"/>
                  </a:lnTo>
                  <a:close/>
                  <a:moveTo>
                    <a:pt x="6978" y="666"/>
                  </a:moveTo>
                  <a:lnTo>
                    <a:pt x="7643" y="979"/>
                  </a:lnTo>
                  <a:lnTo>
                    <a:pt x="7643" y="9074"/>
                  </a:lnTo>
                  <a:lnTo>
                    <a:pt x="5196" y="9074"/>
                  </a:lnTo>
                  <a:lnTo>
                    <a:pt x="5196" y="8358"/>
                  </a:lnTo>
                  <a:lnTo>
                    <a:pt x="6589" y="8358"/>
                  </a:lnTo>
                  <a:cubicBezTo>
                    <a:pt x="6790" y="8358"/>
                    <a:pt x="6966" y="8183"/>
                    <a:pt x="6966" y="7970"/>
                  </a:cubicBezTo>
                  <a:lnTo>
                    <a:pt x="6966" y="7091"/>
                  </a:lnTo>
                  <a:cubicBezTo>
                    <a:pt x="6966" y="6953"/>
                    <a:pt x="6890" y="6827"/>
                    <a:pt x="6765" y="6765"/>
                  </a:cubicBezTo>
                  <a:cubicBezTo>
                    <a:pt x="6413" y="6564"/>
                    <a:pt x="6275" y="6263"/>
                    <a:pt x="6225" y="6037"/>
                  </a:cubicBezTo>
                  <a:cubicBezTo>
                    <a:pt x="6187" y="5862"/>
                    <a:pt x="6037" y="5736"/>
                    <a:pt x="5848" y="5736"/>
                  </a:cubicBezTo>
                  <a:lnTo>
                    <a:pt x="5196" y="5736"/>
                  </a:lnTo>
                  <a:lnTo>
                    <a:pt x="5196" y="2084"/>
                  </a:lnTo>
                  <a:lnTo>
                    <a:pt x="6978" y="666"/>
                  </a:lnTo>
                  <a:close/>
                  <a:moveTo>
                    <a:pt x="7304" y="9362"/>
                  </a:moveTo>
                  <a:lnTo>
                    <a:pt x="7304" y="9789"/>
                  </a:lnTo>
                  <a:lnTo>
                    <a:pt x="2774" y="9789"/>
                  </a:lnTo>
                  <a:lnTo>
                    <a:pt x="2774" y="9362"/>
                  </a:lnTo>
                  <a:close/>
                  <a:moveTo>
                    <a:pt x="3602" y="0"/>
                  </a:moveTo>
                  <a:cubicBezTo>
                    <a:pt x="3589" y="0"/>
                    <a:pt x="3577" y="0"/>
                    <a:pt x="3564" y="13"/>
                  </a:cubicBezTo>
                  <a:cubicBezTo>
                    <a:pt x="3552" y="13"/>
                    <a:pt x="3539" y="25"/>
                    <a:pt x="3527" y="25"/>
                  </a:cubicBezTo>
                  <a:lnTo>
                    <a:pt x="3050" y="365"/>
                  </a:lnTo>
                  <a:lnTo>
                    <a:pt x="2234" y="753"/>
                  </a:lnTo>
                  <a:lnTo>
                    <a:pt x="2234" y="766"/>
                  </a:lnTo>
                  <a:lnTo>
                    <a:pt x="2071" y="854"/>
                  </a:lnTo>
                  <a:cubicBezTo>
                    <a:pt x="1419" y="1218"/>
                    <a:pt x="979" y="1858"/>
                    <a:pt x="866" y="2586"/>
                  </a:cubicBezTo>
                  <a:lnTo>
                    <a:pt x="25" y="7920"/>
                  </a:lnTo>
                  <a:cubicBezTo>
                    <a:pt x="0" y="8082"/>
                    <a:pt x="100" y="8246"/>
                    <a:pt x="251" y="8296"/>
                  </a:cubicBezTo>
                  <a:lnTo>
                    <a:pt x="1218" y="8609"/>
                  </a:lnTo>
                  <a:cubicBezTo>
                    <a:pt x="1255" y="8622"/>
                    <a:pt x="1293" y="8622"/>
                    <a:pt x="1330" y="8622"/>
                  </a:cubicBezTo>
                  <a:cubicBezTo>
                    <a:pt x="1380" y="8622"/>
                    <a:pt x="1431" y="8609"/>
                    <a:pt x="1481" y="8584"/>
                  </a:cubicBezTo>
                  <a:cubicBezTo>
                    <a:pt x="1569" y="8534"/>
                    <a:pt x="1631" y="8472"/>
                    <a:pt x="1657" y="8384"/>
                  </a:cubicBezTo>
                  <a:lnTo>
                    <a:pt x="2159" y="6589"/>
                  </a:lnTo>
                  <a:lnTo>
                    <a:pt x="2159" y="9074"/>
                  </a:lnTo>
                  <a:cubicBezTo>
                    <a:pt x="2159" y="9237"/>
                    <a:pt x="2284" y="9362"/>
                    <a:pt x="2448" y="9362"/>
                  </a:cubicBezTo>
                  <a:lnTo>
                    <a:pt x="2485" y="9362"/>
                  </a:lnTo>
                  <a:lnTo>
                    <a:pt x="2485" y="9814"/>
                  </a:lnTo>
                  <a:cubicBezTo>
                    <a:pt x="2485" y="9965"/>
                    <a:pt x="2610" y="10090"/>
                    <a:pt x="2761" y="10090"/>
                  </a:cubicBezTo>
                  <a:lnTo>
                    <a:pt x="7329" y="10090"/>
                  </a:lnTo>
                  <a:cubicBezTo>
                    <a:pt x="7480" y="10090"/>
                    <a:pt x="7605" y="9965"/>
                    <a:pt x="7605" y="9814"/>
                  </a:cubicBezTo>
                  <a:lnTo>
                    <a:pt x="7605" y="9362"/>
                  </a:lnTo>
                  <a:lnTo>
                    <a:pt x="7643" y="9362"/>
                  </a:lnTo>
                  <a:cubicBezTo>
                    <a:pt x="7806" y="9362"/>
                    <a:pt x="7931" y="9237"/>
                    <a:pt x="7931" y="9074"/>
                  </a:cubicBezTo>
                  <a:lnTo>
                    <a:pt x="7931" y="6589"/>
                  </a:lnTo>
                  <a:lnTo>
                    <a:pt x="8433" y="8384"/>
                  </a:lnTo>
                  <a:cubicBezTo>
                    <a:pt x="8458" y="8472"/>
                    <a:pt x="8522" y="8534"/>
                    <a:pt x="8597" y="8584"/>
                  </a:cubicBezTo>
                  <a:cubicBezTo>
                    <a:pt x="8647" y="8609"/>
                    <a:pt x="8709" y="8622"/>
                    <a:pt x="8760" y="8622"/>
                  </a:cubicBezTo>
                  <a:cubicBezTo>
                    <a:pt x="8798" y="8622"/>
                    <a:pt x="8835" y="8622"/>
                    <a:pt x="8860" y="8609"/>
                  </a:cubicBezTo>
                  <a:lnTo>
                    <a:pt x="9827" y="8296"/>
                  </a:lnTo>
                  <a:cubicBezTo>
                    <a:pt x="9989" y="8246"/>
                    <a:pt x="10090" y="8082"/>
                    <a:pt x="10065" y="7920"/>
                  </a:cubicBezTo>
                  <a:lnTo>
                    <a:pt x="9337" y="3339"/>
                  </a:lnTo>
                  <a:cubicBezTo>
                    <a:pt x="9326" y="3270"/>
                    <a:pt x="9262" y="3212"/>
                    <a:pt x="9193" y="3212"/>
                  </a:cubicBezTo>
                  <a:cubicBezTo>
                    <a:pt x="9187" y="3212"/>
                    <a:pt x="9181" y="3212"/>
                    <a:pt x="9174" y="3213"/>
                  </a:cubicBezTo>
                  <a:cubicBezTo>
                    <a:pt x="9086" y="3226"/>
                    <a:pt x="9036" y="3301"/>
                    <a:pt x="9049" y="3389"/>
                  </a:cubicBezTo>
                  <a:lnTo>
                    <a:pt x="9777" y="7970"/>
                  </a:lnTo>
                  <a:cubicBezTo>
                    <a:pt x="9777" y="7995"/>
                    <a:pt x="9764" y="8007"/>
                    <a:pt x="9738" y="8020"/>
                  </a:cubicBezTo>
                  <a:lnTo>
                    <a:pt x="8773" y="8333"/>
                  </a:lnTo>
                  <a:cubicBezTo>
                    <a:pt x="8760" y="8333"/>
                    <a:pt x="8748" y="8333"/>
                    <a:pt x="8735" y="8321"/>
                  </a:cubicBezTo>
                  <a:cubicBezTo>
                    <a:pt x="8735" y="8321"/>
                    <a:pt x="8722" y="8308"/>
                    <a:pt x="8722" y="8296"/>
                  </a:cubicBezTo>
                  <a:lnTo>
                    <a:pt x="7931" y="5510"/>
                  </a:lnTo>
                  <a:lnTo>
                    <a:pt x="7931" y="1143"/>
                  </a:lnTo>
                  <a:cubicBezTo>
                    <a:pt x="8471" y="1469"/>
                    <a:pt x="8835" y="2008"/>
                    <a:pt x="8935" y="2636"/>
                  </a:cubicBezTo>
                  <a:lnTo>
                    <a:pt x="8948" y="2699"/>
                  </a:lnTo>
                  <a:cubicBezTo>
                    <a:pt x="8959" y="2778"/>
                    <a:pt x="9021" y="2826"/>
                    <a:pt x="9089" y="2826"/>
                  </a:cubicBezTo>
                  <a:cubicBezTo>
                    <a:pt x="9096" y="2826"/>
                    <a:pt x="9104" y="2826"/>
                    <a:pt x="9111" y="2825"/>
                  </a:cubicBezTo>
                  <a:cubicBezTo>
                    <a:pt x="9186" y="2811"/>
                    <a:pt x="9250" y="2736"/>
                    <a:pt x="9236" y="2661"/>
                  </a:cubicBezTo>
                  <a:lnTo>
                    <a:pt x="9224" y="2586"/>
                  </a:lnTo>
                  <a:cubicBezTo>
                    <a:pt x="9111" y="1858"/>
                    <a:pt x="8672" y="1218"/>
                    <a:pt x="8020" y="854"/>
                  </a:cubicBezTo>
                  <a:cubicBezTo>
                    <a:pt x="7906" y="792"/>
                    <a:pt x="7794" y="728"/>
                    <a:pt x="7680" y="678"/>
                  </a:cubicBezTo>
                  <a:cubicBezTo>
                    <a:pt x="7593" y="628"/>
                    <a:pt x="7505" y="591"/>
                    <a:pt x="7404" y="541"/>
                  </a:cubicBezTo>
                  <a:cubicBezTo>
                    <a:pt x="7279" y="477"/>
                    <a:pt x="7153" y="427"/>
                    <a:pt x="7041" y="365"/>
                  </a:cubicBezTo>
                  <a:lnTo>
                    <a:pt x="6551" y="25"/>
                  </a:lnTo>
                  <a:cubicBezTo>
                    <a:pt x="6539" y="13"/>
                    <a:pt x="6501" y="0"/>
                    <a:pt x="64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2" name="Google Shape;3122;p79"/>
          <p:cNvGrpSpPr/>
          <p:nvPr/>
        </p:nvGrpSpPr>
        <p:grpSpPr>
          <a:xfrm>
            <a:off x="4665985" y="3951417"/>
            <a:ext cx="446125" cy="447233"/>
            <a:chOff x="4520919" y="3951417"/>
            <a:chExt cx="446125" cy="447233"/>
          </a:xfrm>
        </p:grpSpPr>
        <p:sp>
          <p:nvSpPr>
            <p:cNvPr id="3123" name="Google Shape;3123;p79"/>
            <p:cNvSpPr/>
            <p:nvPr/>
          </p:nvSpPr>
          <p:spPr>
            <a:xfrm>
              <a:off x="4520919" y="3951417"/>
              <a:ext cx="446125" cy="447233"/>
            </a:xfrm>
            <a:custGeom>
              <a:rect b="b" l="l" r="r" t="t"/>
              <a:pathLst>
                <a:path extrusionOk="0" h="10091" w="10066">
                  <a:moveTo>
                    <a:pt x="9764" y="302"/>
                  </a:moveTo>
                  <a:lnTo>
                    <a:pt x="9764" y="766"/>
                  </a:lnTo>
                  <a:lnTo>
                    <a:pt x="289" y="766"/>
                  </a:lnTo>
                  <a:lnTo>
                    <a:pt x="289" y="302"/>
                  </a:lnTo>
                  <a:close/>
                  <a:moveTo>
                    <a:pt x="9764" y="6551"/>
                  </a:moveTo>
                  <a:lnTo>
                    <a:pt x="9764" y="7016"/>
                  </a:lnTo>
                  <a:lnTo>
                    <a:pt x="289" y="7016"/>
                  </a:lnTo>
                  <a:lnTo>
                    <a:pt x="289" y="6551"/>
                  </a:lnTo>
                  <a:close/>
                  <a:moveTo>
                    <a:pt x="6891" y="7317"/>
                  </a:moveTo>
                  <a:lnTo>
                    <a:pt x="7066" y="7920"/>
                  </a:lnTo>
                  <a:lnTo>
                    <a:pt x="3000" y="7920"/>
                  </a:lnTo>
                  <a:lnTo>
                    <a:pt x="3163" y="7317"/>
                  </a:lnTo>
                  <a:close/>
                  <a:moveTo>
                    <a:pt x="289" y="0"/>
                  </a:moveTo>
                  <a:cubicBezTo>
                    <a:pt x="126" y="0"/>
                    <a:pt x="0" y="126"/>
                    <a:pt x="0" y="290"/>
                  </a:cubicBezTo>
                  <a:lnTo>
                    <a:pt x="0" y="766"/>
                  </a:lnTo>
                  <a:cubicBezTo>
                    <a:pt x="0" y="929"/>
                    <a:pt x="126" y="1055"/>
                    <a:pt x="289" y="1055"/>
                  </a:cubicBezTo>
                  <a:lnTo>
                    <a:pt x="402" y="1055"/>
                  </a:lnTo>
                  <a:lnTo>
                    <a:pt x="402" y="6263"/>
                  </a:lnTo>
                  <a:lnTo>
                    <a:pt x="289" y="6263"/>
                  </a:lnTo>
                  <a:cubicBezTo>
                    <a:pt x="126" y="6263"/>
                    <a:pt x="0" y="6389"/>
                    <a:pt x="0" y="6539"/>
                  </a:cubicBezTo>
                  <a:lnTo>
                    <a:pt x="0" y="7028"/>
                  </a:lnTo>
                  <a:cubicBezTo>
                    <a:pt x="0" y="7192"/>
                    <a:pt x="126" y="7317"/>
                    <a:pt x="289" y="7317"/>
                  </a:cubicBezTo>
                  <a:lnTo>
                    <a:pt x="2084" y="7317"/>
                  </a:lnTo>
                  <a:lnTo>
                    <a:pt x="1946" y="7794"/>
                  </a:lnTo>
                  <a:cubicBezTo>
                    <a:pt x="1921" y="7869"/>
                    <a:pt x="1971" y="7957"/>
                    <a:pt x="2046" y="7982"/>
                  </a:cubicBezTo>
                  <a:cubicBezTo>
                    <a:pt x="2056" y="7984"/>
                    <a:pt x="2066" y="7984"/>
                    <a:pt x="2076" y="7984"/>
                  </a:cubicBezTo>
                  <a:cubicBezTo>
                    <a:pt x="2143" y="7984"/>
                    <a:pt x="2212" y="7946"/>
                    <a:pt x="2234" y="7869"/>
                  </a:cubicBezTo>
                  <a:lnTo>
                    <a:pt x="2385" y="7317"/>
                  </a:lnTo>
                  <a:lnTo>
                    <a:pt x="2862" y="7317"/>
                  </a:lnTo>
                  <a:lnTo>
                    <a:pt x="2661" y="8032"/>
                  </a:lnTo>
                  <a:cubicBezTo>
                    <a:pt x="2649" y="8070"/>
                    <a:pt x="2661" y="8120"/>
                    <a:pt x="2686" y="8158"/>
                  </a:cubicBezTo>
                  <a:cubicBezTo>
                    <a:pt x="2711" y="8196"/>
                    <a:pt x="2761" y="8208"/>
                    <a:pt x="2799" y="8208"/>
                  </a:cubicBezTo>
                  <a:lnTo>
                    <a:pt x="7254" y="8208"/>
                  </a:lnTo>
                  <a:cubicBezTo>
                    <a:pt x="7304" y="8208"/>
                    <a:pt x="7342" y="8196"/>
                    <a:pt x="7379" y="8158"/>
                  </a:cubicBezTo>
                  <a:cubicBezTo>
                    <a:pt x="7405" y="8120"/>
                    <a:pt x="7418" y="8070"/>
                    <a:pt x="7405" y="8032"/>
                  </a:cubicBezTo>
                  <a:lnTo>
                    <a:pt x="7204" y="7317"/>
                  </a:lnTo>
                  <a:lnTo>
                    <a:pt x="7669" y="7317"/>
                  </a:lnTo>
                  <a:lnTo>
                    <a:pt x="8283" y="9501"/>
                  </a:lnTo>
                  <a:cubicBezTo>
                    <a:pt x="8321" y="9626"/>
                    <a:pt x="8246" y="9752"/>
                    <a:pt x="8120" y="9777"/>
                  </a:cubicBezTo>
                  <a:cubicBezTo>
                    <a:pt x="8107" y="9789"/>
                    <a:pt x="8082" y="9789"/>
                    <a:pt x="8070" y="9789"/>
                  </a:cubicBezTo>
                  <a:cubicBezTo>
                    <a:pt x="7957" y="9789"/>
                    <a:pt x="7869" y="9727"/>
                    <a:pt x="7844" y="9626"/>
                  </a:cubicBezTo>
                  <a:lnTo>
                    <a:pt x="7605" y="8773"/>
                  </a:lnTo>
                  <a:cubicBezTo>
                    <a:pt x="7593" y="8710"/>
                    <a:pt x="7530" y="8673"/>
                    <a:pt x="7468" y="8673"/>
                  </a:cubicBezTo>
                  <a:lnTo>
                    <a:pt x="2599" y="8673"/>
                  </a:lnTo>
                  <a:cubicBezTo>
                    <a:pt x="2523" y="8673"/>
                    <a:pt x="2473" y="8710"/>
                    <a:pt x="2448" y="8773"/>
                  </a:cubicBezTo>
                  <a:lnTo>
                    <a:pt x="2209" y="9626"/>
                  </a:lnTo>
                  <a:cubicBezTo>
                    <a:pt x="2184" y="9727"/>
                    <a:pt x="2097" y="9789"/>
                    <a:pt x="1996" y="9789"/>
                  </a:cubicBezTo>
                  <a:cubicBezTo>
                    <a:pt x="1971" y="9789"/>
                    <a:pt x="1958" y="9789"/>
                    <a:pt x="1933" y="9777"/>
                  </a:cubicBezTo>
                  <a:cubicBezTo>
                    <a:pt x="1807" y="9752"/>
                    <a:pt x="1745" y="9626"/>
                    <a:pt x="1782" y="9501"/>
                  </a:cubicBezTo>
                  <a:lnTo>
                    <a:pt x="2046" y="8534"/>
                  </a:lnTo>
                  <a:cubicBezTo>
                    <a:pt x="2072" y="8459"/>
                    <a:pt x="2021" y="8371"/>
                    <a:pt x="1946" y="8346"/>
                  </a:cubicBezTo>
                  <a:cubicBezTo>
                    <a:pt x="1936" y="8345"/>
                    <a:pt x="1926" y="8344"/>
                    <a:pt x="1916" y="8344"/>
                  </a:cubicBezTo>
                  <a:cubicBezTo>
                    <a:pt x="1849" y="8344"/>
                    <a:pt x="1779" y="8381"/>
                    <a:pt x="1757" y="8447"/>
                  </a:cubicBezTo>
                  <a:lnTo>
                    <a:pt x="1494" y="9426"/>
                  </a:lnTo>
                  <a:cubicBezTo>
                    <a:pt x="1419" y="9702"/>
                    <a:pt x="1582" y="9990"/>
                    <a:pt x="1858" y="10065"/>
                  </a:cubicBezTo>
                  <a:cubicBezTo>
                    <a:pt x="1896" y="10078"/>
                    <a:pt x="1946" y="10090"/>
                    <a:pt x="1996" y="10090"/>
                  </a:cubicBezTo>
                  <a:cubicBezTo>
                    <a:pt x="2234" y="10090"/>
                    <a:pt x="2435" y="9928"/>
                    <a:pt x="2498" y="9702"/>
                  </a:cubicBezTo>
                  <a:lnTo>
                    <a:pt x="2699" y="8961"/>
                  </a:lnTo>
                  <a:lnTo>
                    <a:pt x="7354" y="8961"/>
                  </a:lnTo>
                  <a:lnTo>
                    <a:pt x="7568" y="9702"/>
                  </a:lnTo>
                  <a:cubicBezTo>
                    <a:pt x="7630" y="9928"/>
                    <a:pt x="7831" y="10090"/>
                    <a:pt x="8070" y="10090"/>
                  </a:cubicBezTo>
                  <a:cubicBezTo>
                    <a:pt x="8107" y="10090"/>
                    <a:pt x="8158" y="10078"/>
                    <a:pt x="8208" y="10065"/>
                  </a:cubicBezTo>
                  <a:cubicBezTo>
                    <a:pt x="8484" y="9990"/>
                    <a:pt x="8647" y="9702"/>
                    <a:pt x="8572" y="9426"/>
                  </a:cubicBezTo>
                  <a:lnTo>
                    <a:pt x="7982" y="7317"/>
                  </a:lnTo>
                  <a:lnTo>
                    <a:pt x="9777" y="7317"/>
                  </a:lnTo>
                  <a:cubicBezTo>
                    <a:pt x="9940" y="7317"/>
                    <a:pt x="10065" y="7192"/>
                    <a:pt x="10065" y="7028"/>
                  </a:cubicBezTo>
                  <a:lnTo>
                    <a:pt x="10065" y="6539"/>
                  </a:lnTo>
                  <a:cubicBezTo>
                    <a:pt x="10065" y="6389"/>
                    <a:pt x="9940" y="6263"/>
                    <a:pt x="9777" y="6263"/>
                  </a:cubicBezTo>
                  <a:lnTo>
                    <a:pt x="9663" y="6263"/>
                  </a:lnTo>
                  <a:lnTo>
                    <a:pt x="9663" y="2360"/>
                  </a:lnTo>
                  <a:cubicBezTo>
                    <a:pt x="9663" y="2272"/>
                    <a:pt x="9588" y="2209"/>
                    <a:pt x="9513" y="2209"/>
                  </a:cubicBezTo>
                  <a:cubicBezTo>
                    <a:pt x="9426" y="2209"/>
                    <a:pt x="9362" y="2272"/>
                    <a:pt x="9362" y="2360"/>
                  </a:cubicBezTo>
                  <a:lnTo>
                    <a:pt x="9362" y="6263"/>
                  </a:lnTo>
                  <a:lnTo>
                    <a:pt x="691" y="6263"/>
                  </a:lnTo>
                  <a:lnTo>
                    <a:pt x="691" y="1055"/>
                  </a:lnTo>
                  <a:lnTo>
                    <a:pt x="9362" y="1055"/>
                  </a:lnTo>
                  <a:lnTo>
                    <a:pt x="9362" y="1670"/>
                  </a:lnTo>
                  <a:cubicBezTo>
                    <a:pt x="9362" y="1757"/>
                    <a:pt x="9426" y="1821"/>
                    <a:pt x="9513" y="1821"/>
                  </a:cubicBezTo>
                  <a:cubicBezTo>
                    <a:pt x="9588" y="1821"/>
                    <a:pt x="9663" y="1757"/>
                    <a:pt x="9663" y="1670"/>
                  </a:cubicBezTo>
                  <a:lnTo>
                    <a:pt x="9663" y="1055"/>
                  </a:lnTo>
                  <a:lnTo>
                    <a:pt x="9777" y="1055"/>
                  </a:lnTo>
                  <a:cubicBezTo>
                    <a:pt x="9940" y="1055"/>
                    <a:pt x="10065" y="929"/>
                    <a:pt x="10065" y="766"/>
                  </a:cubicBezTo>
                  <a:lnTo>
                    <a:pt x="10065" y="290"/>
                  </a:lnTo>
                  <a:cubicBezTo>
                    <a:pt x="10065" y="126"/>
                    <a:pt x="9940" y="0"/>
                    <a:pt x="9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9"/>
            <p:cNvSpPr/>
            <p:nvPr/>
          </p:nvSpPr>
          <p:spPr>
            <a:xfrm>
              <a:off x="4572642" y="4012579"/>
              <a:ext cx="102424" cy="201966"/>
            </a:xfrm>
            <a:custGeom>
              <a:rect b="b" l="l" r="r" t="t"/>
              <a:pathLst>
                <a:path extrusionOk="0" h="4557" w="2311">
                  <a:moveTo>
                    <a:pt x="2009" y="302"/>
                  </a:moveTo>
                  <a:lnTo>
                    <a:pt x="2009" y="4256"/>
                  </a:lnTo>
                  <a:lnTo>
                    <a:pt x="302" y="4256"/>
                  </a:lnTo>
                  <a:lnTo>
                    <a:pt x="302" y="302"/>
                  </a:lnTo>
                  <a:close/>
                  <a:moveTo>
                    <a:pt x="227" y="1"/>
                  </a:moveTo>
                  <a:cubicBezTo>
                    <a:pt x="101" y="1"/>
                    <a:pt x="1" y="101"/>
                    <a:pt x="1" y="240"/>
                  </a:cubicBezTo>
                  <a:lnTo>
                    <a:pt x="1" y="4318"/>
                  </a:lnTo>
                  <a:cubicBezTo>
                    <a:pt x="1" y="4443"/>
                    <a:pt x="101" y="4557"/>
                    <a:pt x="227" y="4557"/>
                  </a:cubicBezTo>
                  <a:lnTo>
                    <a:pt x="2071" y="4557"/>
                  </a:lnTo>
                  <a:cubicBezTo>
                    <a:pt x="2210" y="4557"/>
                    <a:pt x="2310" y="4443"/>
                    <a:pt x="2310" y="4318"/>
                  </a:cubicBezTo>
                  <a:lnTo>
                    <a:pt x="2310" y="240"/>
                  </a:lnTo>
                  <a:cubicBezTo>
                    <a:pt x="2310" y="101"/>
                    <a:pt x="2210" y="1"/>
                    <a:pt x="2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9"/>
            <p:cNvSpPr/>
            <p:nvPr/>
          </p:nvSpPr>
          <p:spPr>
            <a:xfrm>
              <a:off x="4696119" y="4012579"/>
              <a:ext cx="76807" cy="75699"/>
            </a:xfrm>
            <a:custGeom>
              <a:rect b="b" l="l" r="r" t="t"/>
              <a:pathLst>
                <a:path extrusionOk="0" h="1708" w="1733">
                  <a:moveTo>
                    <a:pt x="854" y="302"/>
                  </a:moveTo>
                  <a:cubicBezTo>
                    <a:pt x="1168" y="302"/>
                    <a:pt x="1419" y="553"/>
                    <a:pt x="1419" y="854"/>
                  </a:cubicBezTo>
                  <a:cubicBezTo>
                    <a:pt x="1419" y="955"/>
                    <a:pt x="1393" y="1043"/>
                    <a:pt x="1343" y="1130"/>
                  </a:cubicBezTo>
                  <a:lnTo>
                    <a:pt x="1218" y="1005"/>
                  </a:lnTo>
                  <a:cubicBezTo>
                    <a:pt x="1187" y="974"/>
                    <a:pt x="1149" y="958"/>
                    <a:pt x="1111" y="958"/>
                  </a:cubicBezTo>
                  <a:cubicBezTo>
                    <a:pt x="1074" y="958"/>
                    <a:pt x="1036" y="974"/>
                    <a:pt x="1005" y="1005"/>
                  </a:cubicBezTo>
                  <a:cubicBezTo>
                    <a:pt x="955" y="1055"/>
                    <a:pt x="955" y="1155"/>
                    <a:pt x="1005" y="1206"/>
                  </a:cubicBezTo>
                  <a:lnTo>
                    <a:pt x="1142" y="1344"/>
                  </a:lnTo>
                  <a:cubicBezTo>
                    <a:pt x="1055" y="1394"/>
                    <a:pt x="955" y="1419"/>
                    <a:pt x="854" y="1419"/>
                  </a:cubicBezTo>
                  <a:cubicBezTo>
                    <a:pt x="540" y="1419"/>
                    <a:pt x="302" y="1168"/>
                    <a:pt x="302" y="854"/>
                  </a:cubicBezTo>
                  <a:cubicBezTo>
                    <a:pt x="302" y="553"/>
                    <a:pt x="540" y="302"/>
                    <a:pt x="854" y="302"/>
                  </a:cubicBezTo>
                  <a:close/>
                  <a:moveTo>
                    <a:pt x="854" y="1"/>
                  </a:moveTo>
                  <a:cubicBezTo>
                    <a:pt x="389" y="1"/>
                    <a:pt x="1" y="390"/>
                    <a:pt x="1" y="854"/>
                  </a:cubicBezTo>
                  <a:cubicBezTo>
                    <a:pt x="1" y="1331"/>
                    <a:pt x="389" y="1708"/>
                    <a:pt x="854" y="1708"/>
                  </a:cubicBezTo>
                  <a:cubicBezTo>
                    <a:pt x="1042" y="1708"/>
                    <a:pt x="1206" y="1657"/>
                    <a:pt x="1356" y="1557"/>
                  </a:cubicBezTo>
                  <a:lnTo>
                    <a:pt x="1457" y="1657"/>
                  </a:lnTo>
                  <a:cubicBezTo>
                    <a:pt x="1494" y="1696"/>
                    <a:pt x="1532" y="1708"/>
                    <a:pt x="1569" y="1708"/>
                  </a:cubicBezTo>
                  <a:cubicBezTo>
                    <a:pt x="1607" y="1708"/>
                    <a:pt x="1644" y="1696"/>
                    <a:pt x="1670" y="1657"/>
                  </a:cubicBezTo>
                  <a:cubicBezTo>
                    <a:pt x="1733" y="1607"/>
                    <a:pt x="1733" y="1507"/>
                    <a:pt x="1670" y="1457"/>
                  </a:cubicBezTo>
                  <a:lnTo>
                    <a:pt x="1557" y="1344"/>
                  </a:lnTo>
                  <a:cubicBezTo>
                    <a:pt x="1658" y="1206"/>
                    <a:pt x="1708" y="1043"/>
                    <a:pt x="1708" y="854"/>
                  </a:cubicBezTo>
                  <a:cubicBezTo>
                    <a:pt x="1708" y="390"/>
                    <a:pt x="1331" y="1"/>
                    <a:pt x="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9"/>
            <p:cNvSpPr/>
            <p:nvPr/>
          </p:nvSpPr>
          <p:spPr>
            <a:xfrm>
              <a:off x="4789591" y="4051005"/>
              <a:ext cx="125736" cy="13385"/>
            </a:xfrm>
            <a:custGeom>
              <a:rect b="b" l="l" r="r" t="t"/>
              <a:pathLst>
                <a:path extrusionOk="0" h="302" w="2837">
                  <a:moveTo>
                    <a:pt x="151" y="0"/>
                  </a:moveTo>
                  <a:cubicBezTo>
                    <a:pt x="76" y="0"/>
                    <a:pt x="0" y="63"/>
                    <a:pt x="0" y="151"/>
                  </a:cubicBezTo>
                  <a:cubicBezTo>
                    <a:pt x="0" y="226"/>
                    <a:pt x="76" y="301"/>
                    <a:pt x="151" y="301"/>
                  </a:cubicBezTo>
                  <a:lnTo>
                    <a:pt x="2686" y="301"/>
                  </a:lnTo>
                  <a:cubicBezTo>
                    <a:pt x="2761" y="301"/>
                    <a:pt x="2836" y="226"/>
                    <a:pt x="2836" y="151"/>
                  </a:cubicBezTo>
                  <a:cubicBezTo>
                    <a:pt x="2836" y="63"/>
                    <a:pt x="2761" y="0"/>
                    <a:pt x="2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9"/>
            <p:cNvSpPr/>
            <p:nvPr/>
          </p:nvSpPr>
          <p:spPr>
            <a:xfrm>
              <a:off x="4789591" y="4082162"/>
              <a:ext cx="125736" cy="13385"/>
            </a:xfrm>
            <a:custGeom>
              <a:rect b="b" l="l" r="r" t="t"/>
              <a:pathLst>
                <a:path extrusionOk="0" h="302" w="2837">
                  <a:moveTo>
                    <a:pt x="151" y="0"/>
                  </a:moveTo>
                  <a:cubicBezTo>
                    <a:pt x="76" y="0"/>
                    <a:pt x="0" y="62"/>
                    <a:pt x="0" y="151"/>
                  </a:cubicBezTo>
                  <a:cubicBezTo>
                    <a:pt x="0" y="226"/>
                    <a:pt x="76" y="301"/>
                    <a:pt x="151" y="301"/>
                  </a:cubicBezTo>
                  <a:lnTo>
                    <a:pt x="2686" y="301"/>
                  </a:lnTo>
                  <a:cubicBezTo>
                    <a:pt x="2761" y="301"/>
                    <a:pt x="2836" y="226"/>
                    <a:pt x="2836" y="151"/>
                  </a:cubicBezTo>
                  <a:cubicBezTo>
                    <a:pt x="2836" y="62"/>
                    <a:pt x="2761" y="0"/>
                    <a:pt x="2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9"/>
            <p:cNvSpPr/>
            <p:nvPr/>
          </p:nvSpPr>
          <p:spPr>
            <a:xfrm>
              <a:off x="4696119" y="4113275"/>
              <a:ext cx="219207" cy="13385"/>
            </a:xfrm>
            <a:custGeom>
              <a:rect b="b" l="l" r="r" t="t"/>
              <a:pathLst>
                <a:path extrusionOk="0" h="302" w="4946">
                  <a:moveTo>
                    <a:pt x="152" y="1"/>
                  </a:moveTo>
                  <a:cubicBezTo>
                    <a:pt x="63" y="1"/>
                    <a:pt x="1" y="76"/>
                    <a:pt x="1" y="151"/>
                  </a:cubicBezTo>
                  <a:cubicBezTo>
                    <a:pt x="1" y="239"/>
                    <a:pt x="63" y="302"/>
                    <a:pt x="152" y="302"/>
                  </a:cubicBezTo>
                  <a:lnTo>
                    <a:pt x="4795" y="302"/>
                  </a:lnTo>
                  <a:cubicBezTo>
                    <a:pt x="4870" y="302"/>
                    <a:pt x="4945" y="239"/>
                    <a:pt x="4945" y="151"/>
                  </a:cubicBezTo>
                  <a:cubicBezTo>
                    <a:pt x="4945" y="76"/>
                    <a:pt x="4870" y="1"/>
                    <a:pt x="47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9"/>
            <p:cNvSpPr/>
            <p:nvPr/>
          </p:nvSpPr>
          <p:spPr>
            <a:xfrm>
              <a:off x="4696119" y="4144433"/>
              <a:ext cx="118512" cy="13385"/>
            </a:xfrm>
            <a:custGeom>
              <a:rect b="b" l="l" r="r" t="t"/>
              <a:pathLst>
                <a:path extrusionOk="0" h="302" w="2674">
                  <a:moveTo>
                    <a:pt x="152" y="1"/>
                  </a:moveTo>
                  <a:cubicBezTo>
                    <a:pt x="63" y="1"/>
                    <a:pt x="1" y="76"/>
                    <a:pt x="1" y="151"/>
                  </a:cubicBezTo>
                  <a:cubicBezTo>
                    <a:pt x="1" y="239"/>
                    <a:pt x="63" y="302"/>
                    <a:pt x="152" y="302"/>
                  </a:cubicBezTo>
                  <a:lnTo>
                    <a:pt x="2536" y="302"/>
                  </a:lnTo>
                  <a:cubicBezTo>
                    <a:pt x="2611" y="302"/>
                    <a:pt x="2674" y="239"/>
                    <a:pt x="2674" y="151"/>
                  </a:cubicBezTo>
                  <a:cubicBezTo>
                    <a:pt x="2674" y="76"/>
                    <a:pt x="2611" y="1"/>
                    <a:pt x="2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0" name="Google Shape;3130;p79"/>
          <p:cNvGrpSpPr/>
          <p:nvPr/>
        </p:nvGrpSpPr>
        <p:grpSpPr>
          <a:xfrm>
            <a:off x="5299504" y="4001455"/>
            <a:ext cx="446659" cy="346582"/>
            <a:chOff x="5154439" y="4001455"/>
            <a:chExt cx="446659" cy="346582"/>
          </a:xfrm>
        </p:grpSpPr>
        <p:sp>
          <p:nvSpPr>
            <p:cNvPr id="3131" name="Google Shape;3131;p79"/>
            <p:cNvSpPr/>
            <p:nvPr/>
          </p:nvSpPr>
          <p:spPr>
            <a:xfrm>
              <a:off x="5249551" y="4111591"/>
              <a:ext cx="17285" cy="17861"/>
            </a:xfrm>
            <a:custGeom>
              <a:rect b="b" l="l" r="r" t="t"/>
              <a:pathLst>
                <a:path extrusionOk="0" h="403" w="390">
                  <a:moveTo>
                    <a:pt x="201" y="1"/>
                  </a:moveTo>
                  <a:cubicBezTo>
                    <a:pt x="89" y="1"/>
                    <a:pt x="0" y="89"/>
                    <a:pt x="0" y="201"/>
                  </a:cubicBezTo>
                  <a:cubicBezTo>
                    <a:pt x="0" y="302"/>
                    <a:pt x="89" y="402"/>
                    <a:pt x="201" y="402"/>
                  </a:cubicBezTo>
                  <a:cubicBezTo>
                    <a:pt x="301" y="402"/>
                    <a:pt x="390" y="302"/>
                    <a:pt x="390" y="201"/>
                  </a:cubicBezTo>
                  <a:cubicBezTo>
                    <a:pt x="390" y="89"/>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9"/>
            <p:cNvSpPr/>
            <p:nvPr/>
          </p:nvSpPr>
          <p:spPr>
            <a:xfrm>
              <a:off x="5553236" y="4111591"/>
              <a:ext cx="17285" cy="17861"/>
            </a:xfrm>
            <a:custGeom>
              <a:rect b="b" l="l" r="r" t="t"/>
              <a:pathLst>
                <a:path extrusionOk="0" h="403" w="390">
                  <a:moveTo>
                    <a:pt x="201" y="1"/>
                  </a:moveTo>
                  <a:cubicBezTo>
                    <a:pt x="89" y="1"/>
                    <a:pt x="0" y="89"/>
                    <a:pt x="0" y="201"/>
                  </a:cubicBezTo>
                  <a:cubicBezTo>
                    <a:pt x="0" y="302"/>
                    <a:pt x="89" y="402"/>
                    <a:pt x="201" y="402"/>
                  </a:cubicBezTo>
                  <a:cubicBezTo>
                    <a:pt x="301" y="402"/>
                    <a:pt x="390" y="302"/>
                    <a:pt x="390" y="201"/>
                  </a:cubicBezTo>
                  <a:cubicBezTo>
                    <a:pt x="390" y="89"/>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9"/>
            <p:cNvSpPr/>
            <p:nvPr/>
          </p:nvSpPr>
          <p:spPr>
            <a:xfrm>
              <a:off x="5249551" y="4220620"/>
              <a:ext cx="17285" cy="17817"/>
            </a:xfrm>
            <a:custGeom>
              <a:rect b="b" l="l" r="r" t="t"/>
              <a:pathLst>
                <a:path extrusionOk="0" h="402" w="390">
                  <a:moveTo>
                    <a:pt x="201" y="0"/>
                  </a:moveTo>
                  <a:cubicBezTo>
                    <a:pt x="89" y="0"/>
                    <a:pt x="0" y="89"/>
                    <a:pt x="0" y="201"/>
                  </a:cubicBezTo>
                  <a:cubicBezTo>
                    <a:pt x="0" y="315"/>
                    <a:pt x="89" y="402"/>
                    <a:pt x="201" y="402"/>
                  </a:cubicBezTo>
                  <a:cubicBezTo>
                    <a:pt x="301" y="402"/>
                    <a:pt x="390" y="315"/>
                    <a:pt x="390" y="201"/>
                  </a:cubicBezTo>
                  <a:cubicBezTo>
                    <a:pt x="390" y="89"/>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9"/>
            <p:cNvSpPr/>
            <p:nvPr/>
          </p:nvSpPr>
          <p:spPr>
            <a:xfrm>
              <a:off x="5553236" y="4220620"/>
              <a:ext cx="17285" cy="17817"/>
            </a:xfrm>
            <a:custGeom>
              <a:rect b="b" l="l" r="r" t="t"/>
              <a:pathLst>
                <a:path extrusionOk="0" h="402" w="390">
                  <a:moveTo>
                    <a:pt x="201" y="0"/>
                  </a:moveTo>
                  <a:cubicBezTo>
                    <a:pt x="89" y="0"/>
                    <a:pt x="0" y="89"/>
                    <a:pt x="0" y="201"/>
                  </a:cubicBezTo>
                  <a:cubicBezTo>
                    <a:pt x="0" y="315"/>
                    <a:pt x="89" y="402"/>
                    <a:pt x="201" y="402"/>
                  </a:cubicBezTo>
                  <a:cubicBezTo>
                    <a:pt x="301" y="402"/>
                    <a:pt x="390" y="315"/>
                    <a:pt x="390" y="201"/>
                  </a:cubicBezTo>
                  <a:cubicBezTo>
                    <a:pt x="390" y="89"/>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9"/>
            <p:cNvSpPr/>
            <p:nvPr/>
          </p:nvSpPr>
          <p:spPr>
            <a:xfrm>
              <a:off x="5317982" y="4084378"/>
              <a:ext cx="283116" cy="114035"/>
            </a:xfrm>
            <a:custGeom>
              <a:rect b="b" l="l" r="r" t="t"/>
              <a:pathLst>
                <a:path extrusionOk="0" h="2573" w="6388">
                  <a:moveTo>
                    <a:pt x="151" y="0"/>
                  </a:moveTo>
                  <a:cubicBezTo>
                    <a:pt x="76" y="0"/>
                    <a:pt x="0" y="76"/>
                    <a:pt x="0" y="151"/>
                  </a:cubicBezTo>
                  <a:cubicBezTo>
                    <a:pt x="0" y="238"/>
                    <a:pt x="76" y="301"/>
                    <a:pt x="151" y="301"/>
                  </a:cubicBezTo>
                  <a:lnTo>
                    <a:pt x="6099" y="301"/>
                  </a:lnTo>
                  <a:lnTo>
                    <a:pt x="6099" y="2435"/>
                  </a:lnTo>
                  <a:cubicBezTo>
                    <a:pt x="6099" y="2510"/>
                    <a:pt x="6162" y="2572"/>
                    <a:pt x="6250" y="2572"/>
                  </a:cubicBezTo>
                  <a:cubicBezTo>
                    <a:pt x="6325" y="2572"/>
                    <a:pt x="6388" y="2510"/>
                    <a:pt x="6388" y="2435"/>
                  </a:cubicBezTo>
                  <a:lnTo>
                    <a:pt x="6388" y="288"/>
                  </a:lnTo>
                  <a:cubicBezTo>
                    <a:pt x="6388" y="138"/>
                    <a:pt x="6262" y="0"/>
                    <a:pt x="6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9"/>
            <p:cNvSpPr/>
            <p:nvPr/>
          </p:nvSpPr>
          <p:spPr>
            <a:xfrm>
              <a:off x="5154439" y="4001455"/>
              <a:ext cx="446657" cy="346582"/>
            </a:xfrm>
            <a:custGeom>
              <a:rect b="b" l="l" r="r" t="t"/>
              <a:pathLst>
                <a:path extrusionOk="0" h="7820" w="10078">
                  <a:moveTo>
                    <a:pt x="1457" y="2762"/>
                  </a:moveTo>
                  <a:lnTo>
                    <a:pt x="1457" y="5071"/>
                  </a:lnTo>
                  <a:lnTo>
                    <a:pt x="1005" y="5071"/>
                  </a:lnTo>
                  <a:lnTo>
                    <a:pt x="1005" y="2762"/>
                  </a:lnTo>
                  <a:close/>
                  <a:moveTo>
                    <a:pt x="704" y="302"/>
                  </a:moveTo>
                  <a:lnTo>
                    <a:pt x="704" y="7531"/>
                  </a:lnTo>
                  <a:lnTo>
                    <a:pt x="289" y="7531"/>
                  </a:lnTo>
                  <a:lnTo>
                    <a:pt x="289" y="302"/>
                  </a:lnTo>
                  <a:close/>
                  <a:moveTo>
                    <a:pt x="227" y="1"/>
                  </a:moveTo>
                  <a:cubicBezTo>
                    <a:pt x="101" y="1"/>
                    <a:pt x="1" y="101"/>
                    <a:pt x="1" y="227"/>
                  </a:cubicBezTo>
                  <a:lnTo>
                    <a:pt x="1" y="7606"/>
                  </a:lnTo>
                  <a:cubicBezTo>
                    <a:pt x="1" y="7731"/>
                    <a:pt x="101" y="7820"/>
                    <a:pt x="227" y="7820"/>
                  </a:cubicBezTo>
                  <a:lnTo>
                    <a:pt x="779" y="7820"/>
                  </a:lnTo>
                  <a:cubicBezTo>
                    <a:pt x="904" y="7820"/>
                    <a:pt x="1005" y="7731"/>
                    <a:pt x="1005" y="7606"/>
                  </a:cubicBezTo>
                  <a:lnTo>
                    <a:pt x="1005" y="5360"/>
                  </a:lnTo>
                  <a:lnTo>
                    <a:pt x="1457" y="5360"/>
                  </a:lnTo>
                  <a:lnTo>
                    <a:pt x="1457" y="5673"/>
                  </a:lnTo>
                  <a:cubicBezTo>
                    <a:pt x="1457" y="5824"/>
                    <a:pt x="1582" y="5949"/>
                    <a:pt x="1733" y="5949"/>
                  </a:cubicBezTo>
                  <a:lnTo>
                    <a:pt x="9801" y="5949"/>
                  </a:lnTo>
                  <a:cubicBezTo>
                    <a:pt x="9952" y="5949"/>
                    <a:pt x="10078" y="5824"/>
                    <a:pt x="10078" y="5673"/>
                  </a:cubicBezTo>
                  <a:lnTo>
                    <a:pt x="10078" y="4984"/>
                  </a:lnTo>
                  <a:cubicBezTo>
                    <a:pt x="10078" y="4908"/>
                    <a:pt x="10015" y="4833"/>
                    <a:pt x="9940" y="4833"/>
                  </a:cubicBezTo>
                  <a:cubicBezTo>
                    <a:pt x="9852" y="4833"/>
                    <a:pt x="9789" y="4908"/>
                    <a:pt x="9789" y="4984"/>
                  </a:cubicBezTo>
                  <a:lnTo>
                    <a:pt x="9789" y="5661"/>
                  </a:lnTo>
                  <a:lnTo>
                    <a:pt x="1745" y="5661"/>
                  </a:lnTo>
                  <a:lnTo>
                    <a:pt x="1745" y="2172"/>
                  </a:lnTo>
                  <a:lnTo>
                    <a:pt x="3163" y="2172"/>
                  </a:lnTo>
                  <a:cubicBezTo>
                    <a:pt x="3239" y="2172"/>
                    <a:pt x="3301" y="2109"/>
                    <a:pt x="3301" y="2022"/>
                  </a:cubicBezTo>
                  <a:cubicBezTo>
                    <a:pt x="3301" y="1947"/>
                    <a:pt x="3239" y="1871"/>
                    <a:pt x="3163" y="1871"/>
                  </a:cubicBezTo>
                  <a:lnTo>
                    <a:pt x="1733" y="1871"/>
                  </a:lnTo>
                  <a:cubicBezTo>
                    <a:pt x="1582" y="1871"/>
                    <a:pt x="1457" y="2009"/>
                    <a:pt x="1457" y="2159"/>
                  </a:cubicBezTo>
                  <a:lnTo>
                    <a:pt x="1457" y="2461"/>
                  </a:lnTo>
                  <a:lnTo>
                    <a:pt x="1005" y="2461"/>
                  </a:lnTo>
                  <a:lnTo>
                    <a:pt x="1005" y="227"/>
                  </a:lnTo>
                  <a:cubicBezTo>
                    <a:pt x="1005" y="101"/>
                    <a:pt x="904" y="1"/>
                    <a:pt x="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9"/>
            <p:cNvSpPr/>
            <p:nvPr/>
          </p:nvSpPr>
          <p:spPr>
            <a:xfrm>
              <a:off x="5249551" y="4111591"/>
              <a:ext cx="17285" cy="17861"/>
            </a:xfrm>
            <a:custGeom>
              <a:rect b="b" l="l" r="r" t="t"/>
              <a:pathLst>
                <a:path extrusionOk="0" h="403" w="390">
                  <a:moveTo>
                    <a:pt x="201" y="1"/>
                  </a:moveTo>
                  <a:cubicBezTo>
                    <a:pt x="89" y="1"/>
                    <a:pt x="0" y="89"/>
                    <a:pt x="0" y="201"/>
                  </a:cubicBezTo>
                  <a:cubicBezTo>
                    <a:pt x="0" y="302"/>
                    <a:pt x="89" y="402"/>
                    <a:pt x="201" y="402"/>
                  </a:cubicBezTo>
                  <a:cubicBezTo>
                    <a:pt x="301" y="402"/>
                    <a:pt x="390" y="302"/>
                    <a:pt x="390" y="201"/>
                  </a:cubicBezTo>
                  <a:cubicBezTo>
                    <a:pt x="390" y="89"/>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9"/>
            <p:cNvSpPr/>
            <p:nvPr/>
          </p:nvSpPr>
          <p:spPr>
            <a:xfrm>
              <a:off x="5553236" y="4111591"/>
              <a:ext cx="17285" cy="17861"/>
            </a:xfrm>
            <a:custGeom>
              <a:rect b="b" l="l" r="r" t="t"/>
              <a:pathLst>
                <a:path extrusionOk="0" h="403" w="390">
                  <a:moveTo>
                    <a:pt x="201" y="1"/>
                  </a:moveTo>
                  <a:cubicBezTo>
                    <a:pt x="89" y="1"/>
                    <a:pt x="0" y="89"/>
                    <a:pt x="0" y="201"/>
                  </a:cubicBezTo>
                  <a:cubicBezTo>
                    <a:pt x="0" y="302"/>
                    <a:pt x="89" y="402"/>
                    <a:pt x="201" y="402"/>
                  </a:cubicBezTo>
                  <a:cubicBezTo>
                    <a:pt x="301" y="402"/>
                    <a:pt x="390" y="302"/>
                    <a:pt x="390" y="201"/>
                  </a:cubicBezTo>
                  <a:cubicBezTo>
                    <a:pt x="390" y="89"/>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9"/>
            <p:cNvSpPr/>
            <p:nvPr/>
          </p:nvSpPr>
          <p:spPr>
            <a:xfrm>
              <a:off x="5249551" y="4220620"/>
              <a:ext cx="17285" cy="17817"/>
            </a:xfrm>
            <a:custGeom>
              <a:rect b="b" l="l" r="r" t="t"/>
              <a:pathLst>
                <a:path extrusionOk="0" h="402" w="390">
                  <a:moveTo>
                    <a:pt x="201" y="0"/>
                  </a:moveTo>
                  <a:cubicBezTo>
                    <a:pt x="89" y="0"/>
                    <a:pt x="0" y="89"/>
                    <a:pt x="0" y="201"/>
                  </a:cubicBezTo>
                  <a:cubicBezTo>
                    <a:pt x="0" y="315"/>
                    <a:pt x="89" y="402"/>
                    <a:pt x="201" y="402"/>
                  </a:cubicBezTo>
                  <a:cubicBezTo>
                    <a:pt x="301" y="402"/>
                    <a:pt x="390" y="315"/>
                    <a:pt x="390" y="201"/>
                  </a:cubicBezTo>
                  <a:cubicBezTo>
                    <a:pt x="390" y="89"/>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9"/>
            <p:cNvSpPr/>
            <p:nvPr/>
          </p:nvSpPr>
          <p:spPr>
            <a:xfrm>
              <a:off x="5553236" y="4220620"/>
              <a:ext cx="17285" cy="17817"/>
            </a:xfrm>
            <a:custGeom>
              <a:rect b="b" l="l" r="r" t="t"/>
              <a:pathLst>
                <a:path extrusionOk="0" h="402" w="390">
                  <a:moveTo>
                    <a:pt x="201" y="0"/>
                  </a:moveTo>
                  <a:cubicBezTo>
                    <a:pt x="89" y="0"/>
                    <a:pt x="0" y="89"/>
                    <a:pt x="0" y="201"/>
                  </a:cubicBezTo>
                  <a:cubicBezTo>
                    <a:pt x="0" y="315"/>
                    <a:pt x="89" y="402"/>
                    <a:pt x="201" y="402"/>
                  </a:cubicBezTo>
                  <a:cubicBezTo>
                    <a:pt x="301" y="402"/>
                    <a:pt x="390" y="315"/>
                    <a:pt x="390" y="201"/>
                  </a:cubicBezTo>
                  <a:cubicBezTo>
                    <a:pt x="390" y="89"/>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9"/>
            <p:cNvSpPr/>
            <p:nvPr/>
          </p:nvSpPr>
          <p:spPr>
            <a:xfrm>
              <a:off x="5420318" y="4144965"/>
              <a:ext cx="51190" cy="59655"/>
            </a:xfrm>
            <a:custGeom>
              <a:rect b="b" l="l" r="r" t="t"/>
              <a:pathLst>
                <a:path extrusionOk="0" h="1346" w="1155">
                  <a:moveTo>
                    <a:pt x="578" y="528"/>
                  </a:moveTo>
                  <a:lnTo>
                    <a:pt x="678" y="792"/>
                  </a:lnTo>
                  <a:lnTo>
                    <a:pt x="477" y="792"/>
                  </a:lnTo>
                  <a:lnTo>
                    <a:pt x="578" y="528"/>
                  </a:lnTo>
                  <a:close/>
                  <a:moveTo>
                    <a:pt x="578" y="1"/>
                  </a:moveTo>
                  <a:cubicBezTo>
                    <a:pt x="514" y="1"/>
                    <a:pt x="452" y="51"/>
                    <a:pt x="427" y="114"/>
                  </a:cubicBezTo>
                  <a:lnTo>
                    <a:pt x="26" y="1143"/>
                  </a:lnTo>
                  <a:cubicBezTo>
                    <a:pt x="0" y="1218"/>
                    <a:pt x="38" y="1306"/>
                    <a:pt x="113" y="1331"/>
                  </a:cubicBezTo>
                  <a:cubicBezTo>
                    <a:pt x="133" y="1341"/>
                    <a:pt x="154" y="1346"/>
                    <a:pt x="175" y="1346"/>
                  </a:cubicBezTo>
                  <a:cubicBezTo>
                    <a:pt x="231" y="1346"/>
                    <a:pt x="283" y="1311"/>
                    <a:pt x="302" y="1256"/>
                  </a:cubicBezTo>
                  <a:lnTo>
                    <a:pt x="364" y="1093"/>
                  </a:lnTo>
                  <a:lnTo>
                    <a:pt x="791" y="1093"/>
                  </a:lnTo>
                  <a:lnTo>
                    <a:pt x="854" y="1256"/>
                  </a:lnTo>
                  <a:cubicBezTo>
                    <a:pt x="879" y="1306"/>
                    <a:pt x="929" y="1344"/>
                    <a:pt x="991" y="1344"/>
                  </a:cubicBezTo>
                  <a:cubicBezTo>
                    <a:pt x="1004" y="1344"/>
                    <a:pt x="1030" y="1344"/>
                    <a:pt x="1042" y="1331"/>
                  </a:cubicBezTo>
                  <a:cubicBezTo>
                    <a:pt x="1117" y="1306"/>
                    <a:pt x="1155" y="1218"/>
                    <a:pt x="1130" y="1143"/>
                  </a:cubicBezTo>
                  <a:lnTo>
                    <a:pt x="740" y="114"/>
                  </a:lnTo>
                  <a:cubicBezTo>
                    <a:pt x="715" y="51"/>
                    <a:pt x="653" y="1"/>
                    <a:pt x="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9"/>
            <p:cNvSpPr/>
            <p:nvPr/>
          </p:nvSpPr>
          <p:spPr>
            <a:xfrm>
              <a:off x="5252343" y="4144965"/>
              <a:ext cx="29517" cy="59566"/>
            </a:xfrm>
            <a:custGeom>
              <a:rect b="b" l="l" r="r" t="t"/>
              <a:pathLst>
                <a:path extrusionOk="0" h="1344" w="666">
                  <a:moveTo>
                    <a:pt x="151" y="1"/>
                  </a:moveTo>
                  <a:cubicBezTo>
                    <a:pt x="63" y="1"/>
                    <a:pt x="0" y="76"/>
                    <a:pt x="0" y="151"/>
                  </a:cubicBezTo>
                  <a:lnTo>
                    <a:pt x="0" y="1193"/>
                  </a:lnTo>
                  <a:cubicBezTo>
                    <a:pt x="0" y="1269"/>
                    <a:pt x="51" y="1331"/>
                    <a:pt x="126" y="1344"/>
                  </a:cubicBezTo>
                  <a:lnTo>
                    <a:pt x="515" y="1344"/>
                  </a:lnTo>
                  <a:cubicBezTo>
                    <a:pt x="603" y="1344"/>
                    <a:pt x="665" y="1281"/>
                    <a:pt x="665" y="1193"/>
                  </a:cubicBezTo>
                  <a:cubicBezTo>
                    <a:pt x="665" y="1118"/>
                    <a:pt x="590" y="1055"/>
                    <a:pt x="515" y="1055"/>
                  </a:cubicBezTo>
                  <a:lnTo>
                    <a:pt x="302" y="1055"/>
                  </a:lnTo>
                  <a:lnTo>
                    <a:pt x="302" y="151"/>
                  </a:lnTo>
                  <a:cubicBezTo>
                    <a:pt x="302" y="76"/>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9"/>
            <p:cNvSpPr/>
            <p:nvPr/>
          </p:nvSpPr>
          <p:spPr>
            <a:xfrm>
              <a:off x="5293517" y="4144965"/>
              <a:ext cx="12808" cy="59566"/>
            </a:xfrm>
            <a:custGeom>
              <a:rect b="b" l="l" r="r" t="t"/>
              <a:pathLst>
                <a:path extrusionOk="0" h="1344" w="289">
                  <a:moveTo>
                    <a:pt x="151" y="1"/>
                  </a:moveTo>
                  <a:cubicBezTo>
                    <a:pt x="62" y="1"/>
                    <a:pt x="0" y="76"/>
                    <a:pt x="0" y="151"/>
                  </a:cubicBezTo>
                  <a:lnTo>
                    <a:pt x="0" y="1193"/>
                  </a:lnTo>
                  <a:cubicBezTo>
                    <a:pt x="0" y="1281"/>
                    <a:pt x="62" y="1344"/>
                    <a:pt x="151" y="1344"/>
                  </a:cubicBezTo>
                  <a:cubicBezTo>
                    <a:pt x="226" y="1344"/>
                    <a:pt x="288" y="1281"/>
                    <a:pt x="288" y="1193"/>
                  </a:cubicBezTo>
                  <a:lnTo>
                    <a:pt x="288" y="151"/>
                  </a:lnTo>
                  <a:cubicBezTo>
                    <a:pt x="288" y="76"/>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9"/>
            <p:cNvSpPr/>
            <p:nvPr/>
          </p:nvSpPr>
          <p:spPr>
            <a:xfrm>
              <a:off x="5317982" y="4144965"/>
              <a:ext cx="41749" cy="59566"/>
            </a:xfrm>
            <a:custGeom>
              <a:rect b="b" l="l" r="r" t="t"/>
              <a:pathLst>
                <a:path extrusionOk="0" h="1344" w="942">
                  <a:moveTo>
                    <a:pt x="452" y="302"/>
                  </a:moveTo>
                  <a:cubicBezTo>
                    <a:pt x="502" y="302"/>
                    <a:pt x="553" y="340"/>
                    <a:pt x="553" y="390"/>
                  </a:cubicBezTo>
                  <a:cubicBezTo>
                    <a:pt x="553" y="440"/>
                    <a:pt x="502" y="491"/>
                    <a:pt x="452" y="491"/>
                  </a:cubicBezTo>
                  <a:lnTo>
                    <a:pt x="302" y="491"/>
                  </a:lnTo>
                  <a:lnTo>
                    <a:pt x="302" y="302"/>
                  </a:lnTo>
                  <a:close/>
                  <a:moveTo>
                    <a:pt x="514" y="779"/>
                  </a:moveTo>
                  <a:cubicBezTo>
                    <a:pt x="578" y="779"/>
                    <a:pt x="640" y="842"/>
                    <a:pt x="640" y="917"/>
                  </a:cubicBezTo>
                  <a:cubicBezTo>
                    <a:pt x="640" y="993"/>
                    <a:pt x="578" y="1055"/>
                    <a:pt x="514" y="1055"/>
                  </a:cubicBezTo>
                  <a:lnTo>
                    <a:pt x="302" y="1055"/>
                  </a:lnTo>
                  <a:lnTo>
                    <a:pt x="302" y="779"/>
                  </a:lnTo>
                  <a:close/>
                  <a:moveTo>
                    <a:pt x="151" y="1"/>
                  </a:moveTo>
                  <a:cubicBezTo>
                    <a:pt x="76" y="1"/>
                    <a:pt x="0" y="76"/>
                    <a:pt x="0" y="151"/>
                  </a:cubicBezTo>
                  <a:lnTo>
                    <a:pt x="0" y="1193"/>
                  </a:lnTo>
                  <a:cubicBezTo>
                    <a:pt x="0" y="1244"/>
                    <a:pt x="25" y="1281"/>
                    <a:pt x="51" y="1306"/>
                  </a:cubicBezTo>
                  <a:cubicBezTo>
                    <a:pt x="76" y="1331"/>
                    <a:pt x="113" y="1344"/>
                    <a:pt x="151" y="1344"/>
                  </a:cubicBezTo>
                  <a:lnTo>
                    <a:pt x="514" y="1344"/>
                  </a:lnTo>
                  <a:cubicBezTo>
                    <a:pt x="740" y="1344"/>
                    <a:pt x="941" y="1155"/>
                    <a:pt x="941" y="917"/>
                  </a:cubicBezTo>
                  <a:cubicBezTo>
                    <a:pt x="941" y="792"/>
                    <a:pt x="879" y="666"/>
                    <a:pt x="790" y="591"/>
                  </a:cubicBezTo>
                  <a:cubicBezTo>
                    <a:pt x="829" y="541"/>
                    <a:pt x="841" y="465"/>
                    <a:pt x="841" y="390"/>
                  </a:cubicBezTo>
                  <a:cubicBezTo>
                    <a:pt x="841" y="176"/>
                    <a:pt x="665" y="1"/>
                    <a:pt x="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9"/>
            <p:cNvSpPr/>
            <p:nvPr/>
          </p:nvSpPr>
          <p:spPr>
            <a:xfrm>
              <a:off x="5524295" y="4145186"/>
              <a:ext cx="44542" cy="59344"/>
            </a:xfrm>
            <a:custGeom>
              <a:rect b="b" l="l" r="r" t="t"/>
              <a:pathLst>
                <a:path extrusionOk="0" h="1339" w="1005">
                  <a:moveTo>
                    <a:pt x="166" y="0"/>
                  </a:moveTo>
                  <a:cubicBezTo>
                    <a:pt x="139" y="0"/>
                    <a:pt x="111" y="7"/>
                    <a:pt x="89" y="21"/>
                  </a:cubicBezTo>
                  <a:cubicBezTo>
                    <a:pt x="26" y="71"/>
                    <a:pt x="1" y="159"/>
                    <a:pt x="51" y="235"/>
                  </a:cubicBezTo>
                  <a:lnTo>
                    <a:pt x="352" y="698"/>
                  </a:lnTo>
                  <a:lnTo>
                    <a:pt x="352" y="1188"/>
                  </a:lnTo>
                  <a:cubicBezTo>
                    <a:pt x="352" y="1276"/>
                    <a:pt x="415" y="1339"/>
                    <a:pt x="503" y="1339"/>
                  </a:cubicBezTo>
                  <a:cubicBezTo>
                    <a:pt x="578" y="1339"/>
                    <a:pt x="653" y="1276"/>
                    <a:pt x="653" y="1188"/>
                  </a:cubicBezTo>
                  <a:lnTo>
                    <a:pt x="653" y="698"/>
                  </a:lnTo>
                  <a:lnTo>
                    <a:pt x="954" y="235"/>
                  </a:lnTo>
                  <a:cubicBezTo>
                    <a:pt x="1005" y="159"/>
                    <a:pt x="980" y="71"/>
                    <a:pt x="917" y="34"/>
                  </a:cubicBezTo>
                  <a:cubicBezTo>
                    <a:pt x="890" y="15"/>
                    <a:pt x="860" y="7"/>
                    <a:pt x="832" y="7"/>
                  </a:cubicBezTo>
                  <a:cubicBezTo>
                    <a:pt x="782" y="7"/>
                    <a:pt x="735" y="32"/>
                    <a:pt x="703" y="71"/>
                  </a:cubicBezTo>
                  <a:lnTo>
                    <a:pt x="503" y="385"/>
                  </a:lnTo>
                  <a:lnTo>
                    <a:pt x="290" y="71"/>
                  </a:lnTo>
                  <a:cubicBezTo>
                    <a:pt x="265" y="23"/>
                    <a:pt x="215" y="0"/>
                    <a:pt x="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9"/>
            <p:cNvSpPr/>
            <p:nvPr/>
          </p:nvSpPr>
          <p:spPr>
            <a:xfrm>
              <a:off x="5371388" y="4144965"/>
              <a:ext cx="38957" cy="59566"/>
            </a:xfrm>
            <a:custGeom>
              <a:rect b="b" l="l" r="r" t="t"/>
              <a:pathLst>
                <a:path extrusionOk="0" h="1344" w="879">
                  <a:moveTo>
                    <a:pt x="427" y="302"/>
                  </a:moveTo>
                  <a:cubicBezTo>
                    <a:pt x="502" y="302"/>
                    <a:pt x="564" y="365"/>
                    <a:pt x="564" y="427"/>
                  </a:cubicBezTo>
                  <a:cubicBezTo>
                    <a:pt x="564" y="491"/>
                    <a:pt x="502" y="553"/>
                    <a:pt x="427" y="553"/>
                  </a:cubicBezTo>
                  <a:lnTo>
                    <a:pt x="301" y="553"/>
                  </a:lnTo>
                  <a:cubicBezTo>
                    <a:pt x="301" y="503"/>
                    <a:pt x="301" y="352"/>
                    <a:pt x="288" y="302"/>
                  </a:cubicBezTo>
                  <a:close/>
                  <a:moveTo>
                    <a:pt x="151" y="1"/>
                  </a:moveTo>
                  <a:cubicBezTo>
                    <a:pt x="62" y="1"/>
                    <a:pt x="0" y="76"/>
                    <a:pt x="0" y="151"/>
                  </a:cubicBezTo>
                  <a:lnTo>
                    <a:pt x="0" y="1193"/>
                  </a:lnTo>
                  <a:cubicBezTo>
                    <a:pt x="0" y="1281"/>
                    <a:pt x="62" y="1344"/>
                    <a:pt x="151" y="1344"/>
                  </a:cubicBezTo>
                  <a:cubicBezTo>
                    <a:pt x="226" y="1344"/>
                    <a:pt x="288" y="1281"/>
                    <a:pt x="288" y="1193"/>
                  </a:cubicBezTo>
                  <a:lnTo>
                    <a:pt x="288" y="954"/>
                  </a:lnTo>
                  <a:lnTo>
                    <a:pt x="602" y="1294"/>
                  </a:lnTo>
                  <a:cubicBezTo>
                    <a:pt x="628" y="1331"/>
                    <a:pt x="665" y="1344"/>
                    <a:pt x="715" y="1344"/>
                  </a:cubicBezTo>
                  <a:cubicBezTo>
                    <a:pt x="740" y="1344"/>
                    <a:pt x="778" y="1331"/>
                    <a:pt x="803" y="1306"/>
                  </a:cubicBezTo>
                  <a:cubicBezTo>
                    <a:pt x="866" y="1256"/>
                    <a:pt x="879" y="1168"/>
                    <a:pt x="815" y="1105"/>
                  </a:cubicBezTo>
                  <a:lnTo>
                    <a:pt x="577" y="817"/>
                  </a:lnTo>
                  <a:cubicBezTo>
                    <a:pt x="740" y="767"/>
                    <a:pt x="853" y="603"/>
                    <a:pt x="853" y="427"/>
                  </a:cubicBezTo>
                  <a:cubicBezTo>
                    <a:pt x="853" y="189"/>
                    <a:pt x="665" y="1"/>
                    <a:pt x="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9"/>
            <p:cNvSpPr/>
            <p:nvPr/>
          </p:nvSpPr>
          <p:spPr>
            <a:xfrm>
              <a:off x="5478689" y="4144965"/>
              <a:ext cx="39002" cy="59566"/>
            </a:xfrm>
            <a:custGeom>
              <a:rect b="b" l="l" r="r" t="t"/>
              <a:pathLst>
                <a:path extrusionOk="0" h="1344" w="880">
                  <a:moveTo>
                    <a:pt x="427" y="302"/>
                  </a:moveTo>
                  <a:cubicBezTo>
                    <a:pt x="503" y="302"/>
                    <a:pt x="566" y="365"/>
                    <a:pt x="566" y="427"/>
                  </a:cubicBezTo>
                  <a:cubicBezTo>
                    <a:pt x="566" y="491"/>
                    <a:pt x="503" y="553"/>
                    <a:pt x="427" y="553"/>
                  </a:cubicBezTo>
                  <a:lnTo>
                    <a:pt x="302" y="553"/>
                  </a:lnTo>
                  <a:lnTo>
                    <a:pt x="302" y="302"/>
                  </a:lnTo>
                  <a:close/>
                  <a:moveTo>
                    <a:pt x="151" y="1"/>
                  </a:moveTo>
                  <a:cubicBezTo>
                    <a:pt x="76" y="1"/>
                    <a:pt x="1" y="76"/>
                    <a:pt x="1" y="151"/>
                  </a:cubicBezTo>
                  <a:lnTo>
                    <a:pt x="1" y="1193"/>
                  </a:lnTo>
                  <a:cubicBezTo>
                    <a:pt x="1" y="1281"/>
                    <a:pt x="76" y="1344"/>
                    <a:pt x="151" y="1344"/>
                  </a:cubicBezTo>
                  <a:cubicBezTo>
                    <a:pt x="240" y="1344"/>
                    <a:pt x="302" y="1281"/>
                    <a:pt x="302" y="1193"/>
                  </a:cubicBezTo>
                  <a:lnTo>
                    <a:pt x="302" y="954"/>
                  </a:lnTo>
                  <a:lnTo>
                    <a:pt x="603" y="1294"/>
                  </a:lnTo>
                  <a:cubicBezTo>
                    <a:pt x="641" y="1331"/>
                    <a:pt x="678" y="1344"/>
                    <a:pt x="716" y="1344"/>
                  </a:cubicBezTo>
                  <a:cubicBezTo>
                    <a:pt x="754" y="1344"/>
                    <a:pt x="792" y="1331"/>
                    <a:pt x="817" y="1306"/>
                  </a:cubicBezTo>
                  <a:cubicBezTo>
                    <a:pt x="879" y="1256"/>
                    <a:pt x="879" y="1168"/>
                    <a:pt x="829" y="1105"/>
                  </a:cubicBezTo>
                  <a:lnTo>
                    <a:pt x="578" y="817"/>
                  </a:lnTo>
                  <a:cubicBezTo>
                    <a:pt x="742" y="767"/>
                    <a:pt x="867" y="603"/>
                    <a:pt x="867" y="427"/>
                  </a:cubicBezTo>
                  <a:cubicBezTo>
                    <a:pt x="867" y="189"/>
                    <a:pt x="666" y="1"/>
                    <a:pt x="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79"/>
          <p:cNvGrpSpPr/>
          <p:nvPr/>
        </p:nvGrpSpPr>
        <p:grpSpPr>
          <a:xfrm>
            <a:off x="5933600" y="3951417"/>
            <a:ext cx="446657" cy="446701"/>
            <a:chOff x="5788534" y="3951417"/>
            <a:chExt cx="446657" cy="446701"/>
          </a:xfrm>
        </p:grpSpPr>
        <p:sp>
          <p:nvSpPr>
            <p:cNvPr id="3149" name="Google Shape;3149;p79"/>
            <p:cNvSpPr/>
            <p:nvPr/>
          </p:nvSpPr>
          <p:spPr>
            <a:xfrm>
              <a:off x="5822440" y="4262636"/>
              <a:ext cx="106279" cy="97061"/>
            </a:xfrm>
            <a:custGeom>
              <a:rect b="b" l="l" r="r" t="t"/>
              <a:pathLst>
                <a:path extrusionOk="0" h="2190" w="2398">
                  <a:moveTo>
                    <a:pt x="1205" y="295"/>
                  </a:moveTo>
                  <a:cubicBezTo>
                    <a:pt x="1406" y="295"/>
                    <a:pt x="1607" y="371"/>
                    <a:pt x="1770" y="533"/>
                  </a:cubicBezTo>
                  <a:cubicBezTo>
                    <a:pt x="2071" y="847"/>
                    <a:pt x="2071" y="1349"/>
                    <a:pt x="1770" y="1663"/>
                  </a:cubicBezTo>
                  <a:cubicBezTo>
                    <a:pt x="1613" y="1813"/>
                    <a:pt x="1409" y="1889"/>
                    <a:pt x="1205" y="1889"/>
                  </a:cubicBezTo>
                  <a:cubicBezTo>
                    <a:pt x="1001" y="1889"/>
                    <a:pt x="797" y="1813"/>
                    <a:pt x="641" y="1663"/>
                  </a:cubicBezTo>
                  <a:cubicBezTo>
                    <a:pt x="327" y="1349"/>
                    <a:pt x="327" y="847"/>
                    <a:pt x="641" y="533"/>
                  </a:cubicBezTo>
                  <a:cubicBezTo>
                    <a:pt x="791" y="371"/>
                    <a:pt x="992" y="295"/>
                    <a:pt x="1205" y="295"/>
                  </a:cubicBezTo>
                  <a:close/>
                  <a:moveTo>
                    <a:pt x="1199" y="0"/>
                  </a:moveTo>
                  <a:cubicBezTo>
                    <a:pt x="920" y="0"/>
                    <a:pt x="640" y="107"/>
                    <a:pt x="427" y="320"/>
                  </a:cubicBezTo>
                  <a:cubicBezTo>
                    <a:pt x="0" y="747"/>
                    <a:pt x="0" y="1437"/>
                    <a:pt x="427" y="1863"/>
                  </a:cubicBezTo>
                  <a:cubicBezTo>
                    <a:pt x="641" y="2077"/>
                    <a:pt x="917" y="2190"/>
                    <a:pt x="1205" y="2190"/>
                  </a:cubicBezTo>
                  <a:cubicBezTo>
                    <a:pt x="1481" y="2190"/>
                    <a:pt x="1757" y="2077"/>
                    <a:pt x="1971" y="1863"/>
                  </a:cubicBezTo>
                  <a:cubicBezTo>
                    <a:pt x="2398" y="1437"/>
                    <a:pt x="2398" y="747"/>
                    <a:pt x="1971" y="320"/>
                  </a:cubicBezTo>
                  <a:cubicBezTo>
                    <a:pt x="1758" y="107"/>
                    <a:pt x="1478" y="0"/>
                    <a:pt x="1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9"/>
            <p:cNvSpPr/>
            <p:nvPr/>
          </p:nvSpPr>
          <p:spPr>
            <a:xfrm>
              <a:off x="5788534" y="3951417"/>
              <a:ext cx="446657" cy="446701"/>
            </a:xfrm>
            <a:custGeom>
              <a:rect b="b" l="l" r="r" t="t"/>
              <a:pathLst>
                <a:path extrusionOk="0" h="10079" w="10078">
                  <a:moveTo>
                    <a:pt x="6362" y="1506"/>
                  </a:moveTo>
                  <a:lnTo>
                    <a:pt x="8571" y="3715"/>
                  </a:lnTo>
                  <a:cubicBezTo>
                    <a:pt x="8584" y="3728"/>
                    <a:pt x="8584" y="3728"/>
                    <a:pt x="8571" y="3740"/>
                  </a:cubicBezTo>
                  <a:lnTo>
                    <a:pt x="7969" y="4343"/>
                  </a:lnTo>
                  <a:lnTo>
                    <a:pt x="5748" y="2109"/>
                  </a:lnTo>
                  <a:lnTo>
                    <a:pt x="6350" y="1506"/>
                  </a:lnTo>
                  <a:close/>
                  <a:moveTo>
                    <a:pt x="8245" y="0"/>
                  </a:moveTo>
                  <a:cubicBezTo>
                    <a:pt x="8119" y="0"/>
                    <a:pt x="7994" y="51"/>
                    <a:pt x="7906" y="139"/>
                  </a:cubicBezTo>
                  <a:lnTo>
                    <a:pt x="6664" y="1381"/>
                  </a:lnTo>
                  <a:lnTo>
                    <a:pt x="6576" y="1293"/>
                  </a:lnTo>
                  <a:cubicBezTo>
                    <a:pt x="6513" y="1243"/>
                    <a:pt x="6438" y="1205"/>
                    <a:pt x="6362" y="1205"/>
                  </a:cubicBezTo>
                  <a:cubicBezTo>
                    <a:pt x="6275" y="1205"/>
                    <a:pt x="6200" y="1243"/>
                    <a:pt x="6136" y="1293"/>
                  </a:cubicBezTo>
                  <a:lnTo>
                    <a:pt x="2585" y="4845"/>
                  </a:lnTo>
                  <a:cubicBezTo>
                    <a:pt x="2522" y="4908"/>
                    <a:pt x="2522" y="5008"/>
                    <a:pt x="2585" y="5058"/>
                  </a:cubicBezTo>
                  <a:cubicBezTo>
                    <a:pt x="2617" y="5089"/>
                    <a:pt x="2654" y="5105"/>
                    <a:pt x="2692" y="5105"/>
                  </a:cubicBezTo>
                  <a:cubicBezTo>
                    <a:pt x="2730" y="5105"/>
                    <a:pt x="2767" y="5089"/>
                    <a:pt x="2798" y="5058"/>
                  </a:cubicBezTo>
                  <a:lnTo>
                    <a:pt x="5534" y="2323"/>
                  </a:lnTo>
                  <a:lnTo>
                    <a:pt x="7768" y="4543"/>
                  </a:lnTo>
                  <a:lnTo>
                    <a:pt x="2987" y="9325"/>
                  </a:lnTo>
                  <a:cubicBezTo>
                    <a:pt x="2679" y="9632"/>
                    <a:pt x="2274" y="9786"/>
                    <a:pt x="1870" y="9786"/>
                  </a:cubicBezTo>
                  <a:cubicBezTo>
                    <a:pt x="1465" y="9786"/>
                    <a:pt x="1060" y="9632"/>
                    <a:pt x="753" y="9325"/>
                  </a:cubicBezTo>
                  <a:cubicBezTo>
                    <a:pt x="452" y="9036"/>
                    <a:pt x="288" y="8634"/>
                    <a:pt x="288" y="8208"/>
                  </a:cubicBezTo>
                  <a:cubicBezTo>
                    <a:pt x="288" y="7794"/>
                    <a:pt x="452" y="7393"/>
                    <a:pt x="753" y="7103"/>
                  </a:cubicBezTo>
                  <a:lnTo>
                    <a:pt x="2309" y="5535"/>
                  </a:lnTo>
                  <a:cubicBezTo>
                    <a:pt x="2372" y="5485"/>
                    <a:pt x="2372" y="5385"/>
                    <a:pt x="2309" y="5334"/>
                  </a:cubicBezTo>
                  <a:cubicBezTo>
                    <a:pt x="2284" y="5303"/>
                    <a:pt x="2247" y="5287"/>
                    <a:pt x="2209" y="5287"/>
                  </a:cubicBezTo>
                  <a:cubicBezTo>
                    <a:pt x="2171" y="5287"/>
                    <a:pt x="2134" y="5303"/>
                    <a:pt x="2109" y="5334"/>
                  </a:cubicBezTo>
                  <a:lnTo>
                    <a:pt x="552" y="6891"/>
                  </a:lnTo>
                  <a:cubicBezTo>
                    <a:pt x="188" y="7242"/>
                    <a:pt x="0" y="7719"/>
                    <a:pt x="0" y="8208"/>
                  </a:cubicBezTo>
                  <a:cubicBezTo>
                    <a:pt x="0" y="8710"/>
                    <a:pt x="188" y="9187"/>
                    <a:pt x="552" y="9538"/>
                  </a:cubicBezTo>
                  <a:cubicBezTo>
                    <a:pt x="916" y="9903"/>
                    <a:pt x="1393" y="10078"/>
                    <a:pt x="1870" y="10078"/>
                  </a:cubicBezTo>
                  <a:cubicBezTo>
                    <a:pt x="2347" y="10078"/>
                    <a:pt x="2823" y="9903"/>
                    <a:pt x="3200" y="9538"/>
                  </a:cubicBezTo>
                  <a:lnTo>
                    <a:pt x="8785" y="3941"/>
                  </a:lnTo>
                  <a:cubicBezTo>
                    <a:pt x="8847" y="3891"/>
                    <a:pt x="8872" y="3803"/>
                    <a:pt x="8872" y="3728"/>
                  </a:cubicBezTo>
                  <a:cubicBezTo>
                    <a:pt x="8872" y="3640"/>
                    <a:pt x="8847" y="3564"/>
                    <a:pt x="8785" y="3514"/>
                  </a:cubicBezTo>
                  <a:lnTo>
                    <a:pt x="8697" y="3414"/>
                  </a:lnTo>
                  <a:lnTo>
                    <a:pt x="9098" y="3025"/>
                  </a:lnTo>
                  <a:cubicBezTo>
                    <a:pt x="9148" y="2962"/>
                    <a:pt x="9148" y="2875"/>
                    <a:pt x="9098" y="2811"/>
                  </a:cubicBezTo>
                  <a:cubicBezTo>
                    <a:pt x="9067" y="2786"/>
                    <a:pt x="9029" y="2774"/>
                    <a:pt x="8992" y="2774"/>
                  </a:cubicBezTo>
                  <a:cubicBezTo>
                    <a:pt x="8954" y="2774"/>
                    <a:pt x="8916" y="2786"/>
                    <a:pt x="8885" y="2811"/>
                  </a:cubicBezTo>
                  <a:lnTo>
                    <a:pt x="8484" y="3213"/>
                  </a:lnTo>
                  <a:lnTo>
                    <a:pt x="6877" y="1595"/>
                  </a:lnTo>
                  <a:lnTo>
                    <a:pt x="8119" y="352"/>
                  </a:lnTo>
                  <a:cubicBezTo>
                    <a:pt x="8151" y="314"/>
                    <a:pt x="8198" y="295"/>
                    <a:pt x="8247" y="295"/>
                  </a:cubicBezTo>
                  <a:cubicBezTo>
                    <a:pt x="8295" y="295"/>
                    <a:pt x="8346" y="314"/>
                    <a:pt x="8383" y="352"/>
                  </a:cubicBezTo>
                  <a:lnTo>
                    <a:pt x="9726" y="1695"/>
                  </a:lnTo>
                  <a:cubicBezTo>
                    <a:pt x="9764" y="1732"/>
                    <a:pt x="9789" y="1782"/>
                    <a:pt x="9789" y="1833"/>
                  </a:cubicBezTo>
                  <a:cubicBezTo>
                    <a:pt x="9789" y="1883"/>
                    <a:pt x="9764" y="1933"/>
                    <a:pt x="9726" y="1971"/>
                  </a:cubicBezTo>
                  <a:lnTo>
                    <a:pt x="9374" y="2335"/>
                  </a:lnTo>
                  <a:cubicBezTo>
                    <a:pt x="9312" y="2385"/>
                    <a:pt x="9312" y="2485"/>
                    <a:pt x="9374" y="2535"/>
                  </a:cubicBezTo>
                  <a:cubicBezTo>
                    <a:pt x="9399" y="2567"/>
                    <a:pt x="9437" y="2583"/>
                    <a:pt x="9475" y="2583"/>
                  </a:cubicBezTo>
                  <a:cubicBezTo>
                    <a:pt x="9512" y="2583"/>
                    <a:pt x="9550" y="2567"/>
                    <a:pt x="9575" y="2535"/>
                  </a:cubicBezTo>
                  <a:lnTo>
                    <a:pt x="9939" y="2184"/>
                  </a:lnTo>
                  <a:cubicBezTo>
                    <a:pt x="10027" y="2084"/>
                    <a:pt x="10077" y="1971"/>
                    <a:pt x="10077" y="1833"/>
                  </a:cubicBezTo>
                  <a:cubicBezTo>
                    <a:pt x="10077" y="1707"/>
                    <a:pt x="10027" y="1582"/>
                    <a:pt x="9939" y="1494"/>
                  </a:cubicBezTo>
                  <a:lnTo>
                    <a:pt x="8596" y="139"/>
                  </a:lnTo>
                  <a:cubicBezTo>
                    <a:pt x="8496" y="51"/>
                    <a:pt x="8383" y="0"/>
                    <a:pt x="8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9"/>
            <p:cNvSpPr/>
            <p:nvPr/>
          </p:nvSpPr>
          <p:spPr>
            <a:xfrm>
              <a:off x="6130557" y="3999283"/>
              <a:ext cx="28985" cy="27833"/>
            </a:xfrm>
            <a:custGeom>
              <a:rect b="b" l="l" r="r" t="t"/>
              <a:pathLst>
                <a:path extrusionOk="0" h="628" w="654">
                  <a:moveTo>
                    <a:pt x="492" y="0"/>
                  </a:moveTo>
                  <a:cubicBezTo>
                    <a:pt x="453" y="0"/>
                    <a:pt x="415" y="13"/>
                    <a:pt x="390" y="38"/>
                  </a:cubicBezTo>
                  <a:lnTo>
                    <a:pt x="51" y="376"/>
                  </a:lnTo>
                  <a:cubicBezTo>
                    <a:pt x="1" y="426"/>
                    <a:pt x="1" y="527"/>
                    <a:pt x="51" y="577"/>
                  </a:cubicBezTo>
                  <a:cubicBezTo>
                    <a:pt x="89" y="615"/>
                    <a:pt x="126" y="627"/>
                    <a:pt x="164" y="627"/>
                  </a:cubicBezTo>
                  <a:cubicBezTo>
                    <a:pt x="202" y="627"/>
                    <a:pt x="240" y="615"/>
                    <a:pt x="265" y="577"/>
                  </a:cubicBezTo>
                  <a:lnTo>
                    <a:pt x="603" y="251"/>
                  </a:lnTo>
                  <a:cubicBezTo>
                    <a:pt x="653" y="188"/>
                    <a:pt x="653" y="100"/>
                    <a:pt x="603" y="38"/>
                  </a:cubicBezTo>
                  <a:cubicBezTo>
                    <a:pt x="572" y="13"/>
                    <a:pt x="531" y="0"/>
                    <a:pt x="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9"/>
            <p:cNvSpPr/>
            <p:nvPr/>
          </p:nvSpPr>
          <p:spPr>
            <a:xfrm>
              <a:off x="6159498" y="4027737"/>
              <a:ext cx="28941" cy="28276"/>
            </a:xfrm>
            <a:custGeom>
              <a:rect b="b" l="l" r="r" t="t"/>
              <a:pathLst>
                <a:path extrusionOk="0" h="638" w="653">
                  <a:moveTo>
                    <a:pt x="490" y="1"/>
                  </a:moveTo>
                  <a:cubicBezTo>
                    <a:pt x="453" y="1"/>
                    <a:pt x="415" y="17"/>
                    <a:pt x="390" y="48"/>
                  </a:cubicBezTo>
                  <a:lnTo>
                    <a:pt x="50" y="375"/>
                  </a:lnTo>
                  <a:cubicBezTo>
                    <a:pt x="0" y="437"/>
                    <a:pt x="0" y="525"/>
                    <a:pt x="50" y="588"/>
                  </a:cubicBezTo>
                  <a:cubicBezTo>
                    <a:pt x="76" y="613"/>
                    <a:pt x="114" y="638"/>
                    <a:pt x="151" y="638"/>
                  </a:cubicBezTo>
                  <a:cubicBezTo>
                    <a:pt x="189" y="638"/>
                    <a:pt x="226" y="613"/>
                    <a:pt x="264" y="588"/>
                  </a:cubicBezTo>
                  <a:lnTo>
                    <a:pt x="591" y="261"/>
                  </a:lnTo>
                  <a:cubicBezTo>
                    <a:pt x="653" y="199"/>
                    <a:pt x="653" y="111"/>
                    <a:pt x="591" y="48"/>
                  </a:cubicBezTo>
                  <a:cubicBezTo>
                    <a:pt x="566" y="17"/>
                    <a:pt x="528" y="1"/>
                    <a:pt x="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3" name="Google Shape;3153;p79"/>
          <p:cNvSpPr/>
          <p:nvPr/>
        </p:nvSpPr>
        <p:spPr>
          <a:xfrm>
            <a:off x="6564859" y="3951461"/>
            <a:ext cx="452241" cy="447189"/>
          </a:xfrm>
          <a:custGeom>
            <a:rect b="b" l="l" r="r" t="t"/>
            <a:pathLst>
              <a:path extrusionOk="0" h="10090" w="10204">
                <a:moveTo>
                  <a:pt x="8271" y="301"/>
                </a:moveTo>
                <a:cubicBezTo>
                  <a:pt x="8308" y="301"/>
                  <a:pt x="8346" y="301"/>
                  <a:pt x="8372" y="326"/>
                </a:cubicBezTo>
                <a:cubicBezTo>
                  <a:pt x="8459" y="389"/>
                  <a:pt x="8547" y="451"/>
                  <a:pt x="8623" y="501"/>
                </a:cubicBezTo>
                <a:lnTo>
                  <a:pt x="8660" y="540"/>
                </a:lnTo>
                <a:cubicBezTo>
                  <a:pt x="8660" y="665"/>
                  <a:pt x="8609" y="791"/>
                  <a:pt x="8509" y="891"/>
                </a:cubicBezTo>
                <a:lnTo>
                  <a:pt x="8258" y="1129"/>
                </a:lnTo>
                <a:cubicBezTo>
                  <a:pt x="8208" y="1192"/>
                  <a:pt x="8208" y="1292"/>
                  <a:pt x="8258" y="1343"/>
                </a:cubicBezTo>
                <a:cubicBezTo>
                  <a:pt x="8290" y="1374"/>
                  <a:pt x="8327" y="1389"/>
                  <a:pt x="8365" y="1389"/>
                </a:cubicBezTo>
                <a:cubicBezTo>
                  <a:pt x="8403" y="1389"/>
                  <a:pt x="8440" y="1374"/>
                  <a:pt x="8472" y="1343"/>
                </a:cubicBezTo>
                <a:lnTo>
                  <a:pt x="8710" y="1104"/>
                </a:lnTo>
                <a:cubicBezTo>
                  <a:pt x="8810" y="1003"/>
                  <a:pt x="8886" y="878"/>
                  <a:pt x="8924" y="752"/>
                </a:cubicBezTo>
                <a:cubicBezTo>
                  <a:pt x="9250" y="1041"/>
                  <a:pt x="9551" y="1380"/>
                  <a:pt x="9802" y="1744"/>
                </a:cubicBezTo>
                <a:lnTo>
                  <a:pt x="9814" y="1769"/>
                </a:lnTo>
                <a:cubicBezTo>
                  <a:pt x="9877" y="1845"/>
                  <a:pt x="9852" y="1970"/>
                  <a:pt x="9764" y="2045"/>
                </a:cubicBezTo>
                <a:lnTo>
                  <a:pt x="8924" y="2760"/>
                </a:lnTo>
                <a:cubicBezTo>
                  <a:pt x="8308" y="3300"/>
                  <a:pt x="7342" y="4204"/>
                  <a:pt x="6376" y="5170"/>
                </a:cubicBezTo>
                <a:lnTo>
                  <a:pt x="5510" y="4304"/>
                </a:lnTo>
                <a:lnTo>
                  <a:pt x="7995" y="1832"/>
                </a:lnTo>
                <a:cubicBezTo>
                  <a:pt x="8045" y="1769"/>
                  <a:pt x="8045" y="1681"/>
                  <a:pt x="7995" y="1619"/>
                </a:cubicBezTo>
                <a:cubicBezTo>
                  <a:pt x="7963" y="1587"/>
                  <a:pt x="7926" y="1571"/>
                  <a:pt x="7888" y="1571"/>
                </a:cubicBezTo>
                <a:cubicBezTo>
                  <a:pt x="7850" y="1571"/>
                  <a:pt x="7813" y="1587"/>
                  <a:pt x="7781" y="1619"/>
                </a:cubicBezTo>
                <a:lnTo>
                  <a:pt x="5309" y="4091"/>
                </a:lnTo>
                <a:lnTo>
                  <a:pt x="4983" y="3777"/>
                </a:lnTo>
                <a:cubicBezTo>
                  <a:pt x="5937" y="2798"/>
                  <a:pt x="6840" y="1845"/>
                  <a:pt x="7380" y="1217"/>
                </a:cubicBezTo>
                <a:lnTo>
                  <a:pt x="8107" y="376"/>
                </a:lnTo>
                <a:cubicBezTo>
                  <a:pt x="8146" y="326"/>
                  <a:pt x="8208" y="301"/>
                  <a:pt x="8271" y="301"/>
                </a:cubicBezTo>
                <a:close/>
                <a:moveTo>
                  <a:pt x="4582" y="3890"/>
                </a:moveTo>
                <a:cubicBezTo>
                  <a:pt x="4644" y="3890"/>
                  <a:pt x="4707" y="3915"/>
                  <a:pt x="4757" y="3965"/>
                </a:cubicBezTo>
                <a:lnTo>
                  <a:pt x="6175" y="5396"/>
                </a:lnTo>
                <a:cubicBezTo>
                  <a:pt x="6225" y="5434"/>
                  <a:pt x="6250" y="5496"/>
                  <a:pt x="6250" y="5559"/>
                </a:cubicBezTo>
                <a:cubicBezTo>
                  <a:pt x="6250" y="5635"/>
                  <a:pt x="6225" y="5685"/>
                  <a:pt x="6175" y="5735"/>
                </a:cubicBezTo>
                <a:lnTo>
                  <a:pt x="5798" y="6124"/>
                </a:lnTo>
                <a:cubicBezTo>
                  <a:pt x="5748" y="6162"/>
                  <a:pt x="5686" y="6187"/>
                  <a:pt x="5623" y="6187"/>
                </a:cubicBezTo>
                <a:cubicBezTo>
                  <a:pt x="5560" y="6187"/>
                  <a:pt x="5497" y="6162"/>
                  <a:pt x="5447" y="6124"/>
                </a:cubicBezTo>
                <a:lnTo>
                  <a:pt x="4029" y="4693"/>
                </a:lnTo>
                <a:cubicBezTo>
                  <a:pt x="3929" y="4606"/>
                  <a:pt x="3929" y="4442"/>
                  <a:pt x="4029" y="4355"/>
                </a:cubicBezTo>
                <a:lnTo>
                  <a:pt x="4406" y="3965"/>
                </a:lnTo>
                <a:cubicBezTo>
                  <a:pt x="4456" y="3915"/>
                  <a:pt x="4518" y="3890"/>
                  <a:pt x="4582" y="3890"/>
                </a:cubicBezTo>
                <a:close/>
                <a:moveTo>
                  <a:pt x="3829" y="4919"/>
                </a:moveTo>
                <a:lnTo>
                  <a:pt x="4155" y="5245"/>
                </a:lnTo>
                <a:lnTo>
                  <a:pt x="954" y="8446"/>
                </a:lnTo>
                <a:cubicBezTo>
                  <a:pt x="854" y="8546"/>
                  <a:pt x="728" y="8596"/>
                  <a:pt x="591" y="8596"/>
                </a:cubicBezTo>
                <a:cubicBezTo>
                  <a:pt x="591" y="8583"/>
                  <a:pt x="452" y="8408"/>
                  <a:pt x="402" y="8332"/>
                </a:cubicBezTo>
                <a:lnTo>
                  <a:pt x="390" y="8307"/>
                </a:lnTo>
                <a:cubicBezTo>
                  <a:pt x="327" y="8232"/>
                  <a:pt x="352" y="8106"/>
                  <a:pt x="440" y="8044"/>
                </a:cubicBezTo>
                <a:lnTo>
                  <a:pt x="1745" y="6890"/>
                </a:lnTo>
                <a:cubicBezTo>
                  <a:pt x="2284" y="6413"/>
                  <a:pt x="3037" y="5710"/>
                  <a:pt x="3829" y="4919"/>
                </a:cubicBezTo>
                <a:close/>
                <a:moveTo>
                  <a:pt x="4368" y="5459"/>
                </a:moveTo>
                <a:lnTo>
                  <a:pt x="5221" y="6312"/>
                </a:lnTo>
                <a:cubicBezTo>
                  <a:pt x="4443" y="7102"/>
                  <a:pt x="3728" y="7855"/>
                  <a:pt x="3251" y="8396"/>
                </a:cubicBezTo>
                <a:lnTo>
                  <a:pt x="2109" y="9713"/>
                </a:lnTo>
                <a:cubicBezTo>
                  <a:pt x="2060" y="9761"/>
                  <a:pt x="1991" y="9789"/>
                  <a:pt x="1927" y="9789"/>
                </a:cubicBezTo>
                <a:cubicBezTo>
                  <a:pt x="1892" y="9789"/>
                  <a:pt x="1859" y="9781"/>
                  <a:pt x="1833" y="9763"/>
                </a:cubicBezTo>
                <a:lnTo>
                  <a:pt x="1808" y="9738"/>
                </a:lnTo>
                <a:cubicBezTo>
                  <a:pt x="1444" y="9487"/>
                  <a:pt x="1105" y="9186"/>
                  <a:pt x="817" y="8859"/>
                </a:cubicBezTo>
                <a:cubicBezTo>
                  <a:pt x="942" y="8822"/>
                  <a:pt x="1068" y="8747"/>
                  <a:pt x="1168" y="8647"/>
                </a:cubicBezTo>
                <a:lnTo>
                  <a:pt x="4368" y="5459"/>
                </a:lnTo>
                <a:close/>
                <a:moveTo>
                  <a:pt x="8272" y="0"/>
                </a:moveTo>
                <a:cubicBezTo>
                  <a:pt x="8125" y="0"/>
                  <a:pt x="7981" y="67"/>
                  <a:pt x="7882" y="188"/>
                </a:cubicBezTo>
                <a:lnTo>
                  <a:pt x="7154" y="1028"/>
                </a:lnTo>
                <a:cubicBezTo>
                  <a:pt x="6615" y="1656"/>
                  <a:pt x="5698" y="2623"/>
                  <a:pt x="4719" y="3614"/>
                </a:cubicBezTo>
                <a:cubicBezTo>
                  <a:pt x="4682" y="3602"/>
                  <a:pt x="4632" y="3602"/>
                  <a:pt x="4582" y="3602"/>
                </a:cubicBezTo>
                <a:cubicBezTo>
                  <a:pt x="4431" y="3602"/>
                  <a:pt x="4305" y="3652"/>
                  <a:pt x="4205" y="3752"/>
                </a:cubicBezTo>
                <a:lnTo>
                  <a:pt x="3816" y="4141"/>
                </a:lnTo>
                <a:cubicBezTo>
                  <a:pt x="3678" y="4279"/>
                  <a:pt x="3628" y="4480"/>
                  <a:pt x="3678" y="4656"/>
                </a:cubicBezTo>
                <a:cubicBezTo>
                  <a:pt x="2862" y="5459"/>
                  <a:pt x="2097" y="6187"/>
                  <a:pt x="1557" y="6664"/>
                </a:cubicBezTo>
                <a:lnTo>
                  <a:pt x="239" y="7818"/>
                </a:lnTo>
                <a:cubicBezTo>
                  <a:pt x="51" y="7994"/>
                  <a:pt x="0" y="8270"/>
                  <a:pt x="139" y="8483"/>
                </a:cubicBezTo>
                <a:cubicBezTo>
                  <a:pt x="189" y="8546"/>
                  <a:pt x="251" y="8621"/>
                  <a:pt x="302" y="8697"/>
                </a:cubicBezTo>
                <a:cubicBezTo>
                  <a:pt x="628" y="9135"/>
                  <a:pt x="1030" y="9525"/>
                  <a:pt x="1469" y="9863"/>
                </a:cubicBezTo>
                <a:lnTo>
                  <a:pt x="1481" y="9863"/>
                </a:lnTo>
                <a:lnTo>
                  <a:pt x="1632" y="9977"/>
                </a:lnTo>
                <a:lnTo>
                  <a:pt x="1670" y="10002"/>
                </a:lnTo>
                <a:cubicBezTo>
                  <a:pt x="1745" y="10052"/>
                  <a:pt x="1846" y="10089"/>
                  <a:pt x="1933" y="10089"/>
                </a:cubicBezTo>
                <a:cubicBezTo>
                  <a:pt x="2084" y="10089"/>
                  <a:pt x="2222" y="10027"/>
                  <a:pt x="2323" y="9902"/>
                </a:cubicBezTo>
                <a:lnTo>
                  <a:pt x="3477" y="8596"/>
                </a:lnTo>
                <a:cubicBezTo>
                  <a:pt x="3916" y="8094"/>
                  <a:pt x="4556" y="7404"/>
                  <a:pt x="5271" y="6676"/>
                </a:cubicBezTo>
                <a:lnTo>
                  <a:pt x="5485" y="6877"/>
                </a:lnTo>
                <a:cubicBezTo>
                  <a:pt x="5510" y="6908"/>
                  <a:pt x="5548" y="6924"/>
                  <a:pt x="5586" y="6924"/>
                </a:cubicBezTo>
                <a:cubicBezTo>
                  <a:pt x="5623" y="6924"/>
                  <a:pt x="5661" y="6908"/>
                  <a:pt x="5686" y="6877"/>
                </a:cubicBezTo>
                <a:cubicBezTo>
                  <a:pt x="5748" y="6826"/>
                  <a:pt x="5748" y="6726"/>
                  <a:pt x="5686" y="6676"/>
                </a:cubicBezTo>
                <a:lnTo>
                  <a:pt x="5485" y="6475"/>
                </a:lnTo>
                <a:lnTo>
                  <a:pt x="5485" y="6475"/>
                </a:lnTo>
                <a:cubicBezTo>
                  <a:pt x="5535" y="6488"/>
                  <a:pt x="5572" y="6488"/>
                  <a:pt x="5623" y="6488"/>
                </a:cubicBezTo>
                <a:cubicBezTo>
                  <a:pt x="5761" y="6488"/>
                  <a:pt x="5899" y="6438"/>
                  <a:pt x="5999" y="6324"/>
                </a:cubicBezTo>
                <a:lnTo>
                  <a:pt x="6389" y="5948"/>
                </a:lnTo>
                <a:cubicBezTo>
                  <a:pt x="6489" y="5847"/>
                  <a:pt x="6551" y="5710"/>
                  <a:pt x="6551" y="5559"/>
                </a:cubicBezTo>
                <a:cubicBezTo>
                  <a:pt x="6551" y="5521"/>
                  <a:pt x="6539" y="5471"/>
                  <a:pt x="6526" y="5434"/>
                </a:cubicBezTo>
                <a:lnTo>
                  <a:pt x="6526" y="5434"/>
                </a:lnTo>
                <a:lnTo>
                  <a:pt x="7455" y="6349"/>
                </a:lnTo>
                <a:lnTo>
                  <a:pt x="6827" y="6626"/>
                </a:lnTo>
                <a:cubicBezTo>
                  <a:pt x="6765" y="6651"/>
                  <a:pt x="6715" y="6701"/>
                  <a:pt x="6690" y="6764"/>
                </a:cubicBezTo>
                <a:lnTo>
                  <a:pt x="6414" y="7392"/>
                </a:lnTo>
                <a:lnTo>
                  <a:pt x="6175" y="7166"/>
                </a:lnTo>
                <a:cubicBezTo>
                  <a:pt x="6150" y="7134"/>
                  <a:pt x="6112" y="7118"/>
                  <a:pt x="6074" y="7118"/>
                </a:cubicBezTo>
                <a:cubicBezTo>
                  <a:pt x="6037" y="7118"/>
                  <a:pt x="5999" y="7134"/>
                  <a:pt x="5974" y="7166"/>
                </a:cubicBezTo>
                <a:cubicBezTo>
                  <a:pt x="5912" y="7216"/>
                  <a:pt x="5912" y="7316"/>
                  <a:pt x="5974" y="7366"/>
                </a:cubicBezTo>
                <a:lnTo>
                  <a:pt x="6225" y="7617"/>
                </a:lnTo>
                <a:cubicBezTo>
                  <a:pt x="6275" y="7668"/>
                  <a:pt x="6338" y="7705"/>
                  <a:pt x="6414" y="7705"/>
                </a:cubicBezTo>
                <a:cubicBezTo>
                  <a:pt x="6439" y="7705"/>
                  <a:pt x="6451" y="7705"/>
                  <a:pt x="6464" y="7693"/>
                </a:cubicBezTo>
                <a:cubicBezTo>
                  <a:pt x="6551" y="7680"/>
                  <a:pt x="6627" y="7617"/>
                  <a:pt x="6665" y="7542"/>
                </a:cubicBezTo>
                <a:lnTo>
                  <a:pt x="6953" y="6890"/>
                </a:lnTo>
                <a:lnTo>
                  <a:pt x="7593" y="6614"/>
                </a:lnTo>
                <a:cubicBezTo>
                  <a:pt x="7681" y="6575"/>
                  <a:pt x="7744" y="6500"/>
                  <a:pt x="7756" y="6413"/>
                </a:cubicBezTo>
                <a:cubicBezTo>
                  <a:pt x="7769" y="6312"/>
                  <a:pt x="7744" y="6224"/>
                  <a:pt x="7681" y="6162"/>
                </a:cubicBezTo>
                <a:lnTo>
                  <a:pt x="6740" y="5220"/>
                </a:lnTo>
                <a:cubicBezTo>
                  <a:pt x="7656" y="4316"/>
                  <a:pt x="8534" y="3488"/>
                  <a:pt x="9124" y="2986"/>
                </a:cubicBezTo>
                <a:lnTo>
                  <a:pt x="9953" y="2271"/>
                </a:lnTo>
                <a:cubicBezTo>
                  <a:pt x="10154" y="2096"/>
                  <a:pt x="10204" y="1807"/>
                  <a:pt x="10065" y="1606"/>
                </a:cubicBezTo>
                <a:cubicBezTo>
                  <a:pt x="9915" y="1393"/>
                  <a:pt x="9752" y="1192"/>
                  <a:pt x="9588" y="991"/>
                </a:cubicBezTo>
                <a:cubicBezTo>
                  <a:pt x="9325" y="702"/>
                  <a:pt x="9036" y="439"/>
                  <a:pt x="8723" y="213"/>
                </a:cubicBezTo>
                <a:cubicBezTo>
                  <a:pt x="8660" y="163"/>
                  <a:pt x="8597" y="125"/>
                  <a:pt x="8547" y="88"/>
                </a:cubicBezTo>
                <a:cubicBezTo>
                  <a:pt x="8463" y="28"/>
                  <a:pt x="8367" y="0"/>
                  <a:pt x="8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4" name="Google Shape;3154;p79"/>
          <p:cNvGrpSpPr/>
          <p:nvPr/>
        </p:nvGrpSpPr>
        <p:grpSpPr>
          <a:xfrm>
            <a:off x="7203963" y="3951417"/>
            <a:ext cx="442182" cy="447234"/>
            <a:chOff x="7058897" y="3951417"/>
            <a:chExt cx="442182" cy="447234"/>
          </a:xfrm>
        </p:grpSpPr>
        <p:sp>
          <p:nvSpPr>
            <p:cNvPr id="3155" name="Google Shape;3155;p79"/>
            <p:cNvSpPr/>
            <p:nvPr/>
          </p:nvSpPr>
          <p:spPr>
            <a:xfrm>
              <a:off x="7155073" y="3951417"/>
              <a:ext cx="346006" cy="447233"/>
            </a:xfrm>
            <a:custGeom>
              <a:rect b="b" l="l" r="r" t="t"/>
              <a:pathLst>
                <a:path extrusionOk="0" h="10091" w="7807">
                  <a:moveTo>
                    <a:pt x="7305" y="8484"/>
                  </a:moveTo>
                  <a:lnTo>
                    <a:pt x="6213" y="9576"/>
                  </a:lnTo>
                  <a:lnTo>
                    <a:pt x="6213" y="8584"/>
                  </a:lnTo>
                  <a:cubicBezTo>
                    <a:pt x="6213" y="8559"/>
                    <a:pt x="6213" y="8534"/>
                    <a:pt x="6239" y="8522"/>
                  </a:cubicBezTo>
                  <a:cubicBezTo>
                    <a:pt x="6251" y="8497"/>
                    <a:pt x="6276" y="8484"/>
                    <a:pt x="6301" y="8484"/>
                  </a:cubicBezTo>
                  <a:close/>
                  <a:moveTo>
                    <a:pt x="478" y="0"/>
                  </a:moveTo>
                  <a:cubicBezTo>
                    <a:pt x="215" y="0"/>
                    <a:pt x="1" y="214"/>
                    <a:pt x="1" y="477"/>
                  </a:cubicBezTo>
                  <a:lnTo>
                    <a:pt x="1" y="9613"/>
                  </a:lnTo>
                  <a:cubicBezTo>
                    <a:pt x="1" y="9864"/>
                    <a:pt x="215" y="10090"/>
                    <a:pt x="478" y="10090"/>
                  </a:cubicBezTo>
                  <a:lnTo>
                    <a:pt x="6063" y="10090"/>
                  </a:lnTo>
                  <a:cubicBezTo>
                    <a:pt x="6100" y="10090"/>
                    <a:pt x="6138" y="10065"/>
                    <a:pt x="6163" y="10040"/>
                  </a:cubicBezTo>
                  <a:lnTo>
                    <a:pt x="7770" y="8447"/>
                  </a:lnTo>
                  <a:cubicBezTo>
                    <a:pt x="7795" y="8422"/>
                    <a:pt x="7807" y="8384"/>
                    <a:pt x="7807" y="8346"/>
                  </a:cubicBezTo>
                  <a:lnTo>
                    <a:pt x="7807" y="477"/>
                  </a:lnTo>
                  <a:cubicBezTo>
                    <a:pt x="7807" y="214"/>
                    <a:pt x="7594" y="0"/>
                    <a:pt x="7330" y="0"/>
                  </a:cubicBezTo>
                  <a:lnTo>
                    <a:pt x="5372" y="0"/>
                  </a:lnTo>
                  <a:cubicBezTo>
                    <a:pt x="5285" y="0"/>
                    <a:pt x="5222" y="64"/>
                    <a:pt x="5222" y="151"/>
                  </a:cubicBezTo>
                  <a:cubicBezTo>
                    <a:pt x="5222" y="226"/>
                    <a:pt x="5285" y="302"/>
                    <a:pt x="5372" y="302"/>
                  </a:cubicBezTo>
                  <a:lnTo>
                    <a:pt x="7330" y="302"/>
                  </a:lnTo>
                  <a:cubicBezTo>
                    <a:pt x="7430" y="302"/>
                    <a:pt x="7519" y="377"/>
                    <a:pt x="7519" y="477"/>
                  </a:cubicBezTo>
                  <a:lnTo>
                    <a:pt x="7519" y="8196"/>
                  </a:lnTo>
                  <a:lnTo>
                    <a:pt x="6301" y="8196"/>
                  </a:lnTo>
                  <a:cubicBezTo>
                    <a:pt x="6200" y="8196"/>
                    <a:pt x="6100" y="8233"/>
                    <a:pt x="6025" y="8308"/>
                  </a:cubicBezTo>
                  <a:cubicBezTo>
                    <a:pt x="5949" y="8384"/>
                    <a:pt x="5912" y="8484"/>
                    <a:pt x="5912" y="8584"/>
                  </a:cubicBezTo>
                  <a:lnTo>
                    <a:pt x="5912" y="9789"/>
                  </a:lnTo>
                  <a:lnTo>
                    <a:pt x="478" y="9789"/>
                  </a:lnTo>
                  <a:cubicBezTo>
                    <a:pt x="377" y="9789"/>
                    <a:pt x="290" y="9714"/>
                    <a:pt x="290" y="9613"/>
                  </a:cubicBezTo>
                  <a:lnTo>
                    <a:pt x="290" y="477"/>
                  </a:lnTo>
                  <a:cubicBezTo>
                    <a:pt x="290" y="377"/>
                    <a:pt x="377" y="302"/>
                    <a:pt x="478" y="302"/>
                  </a:cubicBezTo>
                  <a:lnTo>
                    <a:pt x="4682" y="302"/>
                  </a:lnTo>
                  <a:cubicBezTo>
                    <a:pt x="4758" y="302"/>
                    <a:pt x="4833" y="226"/>
                    <a:pt x="4833" y="151"/>
                  </a:cubicBezTo>
                  <a:cubicBezTo>
                    <a:pt x="4833" y="64"/>
                    <a:pt x="4758" y="0"/>
                    <a:pt x="4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9"/>
            <p:cNvSpPr/>
            <p:nvPr/>
          </p:nvSpPr>
          <p:spPr>
            <a:xfrm>
              <a:off x="7277442" y="4009255"/>
              <a:ext cx="36254" cy="66790"/>
            </a:xfrm>
            <a:custGeom>
              <a:rect b="b" l="l" r="r" t="t"/>
              <a:pathLst>
                <a:path extrusionOk="0" h="1507" w="818">
                  <a:moveTo>
                    <a:pt x="151" y="1"/>
                  </a:moveTo>
                  <a:cubicBezTo>
                    <a:pt x="76" y="1"/>
                    <a:pt x="1" y="64"/>
                    <a:pt x="1" y="151"/>
                  </a:cubicBezTo>
                  <a:lnTo>
                    <a:pt x="1" y="1356"/>
                  </a:lnTo>
                  <a:cubicBezTo>
                    <a:pt x="1" y="1431"/>
                    <a:pt x="76" y="1506"/>
                    <a:pt x="151" y="1506"/>
                  </a:cubicBezTo>
                  <a:lnTo>
                    <a:pt x="666" y="1506"/>
                  </a:lnTo>
                  <a:cubicBezTo>
                    <a:pt x="742" y="1506"/>
                    <a:pt x="817" y="1431"/>
                    <a:pt x="817" y="1356"/>
                  </a:cubicBezTo>
                  <a:cubicBezTo>
                    <a:pt x="817" y="1269"/>
                    <a:pt x="742" y="1205"/>
                    <a:pt x="666" y="1205"/>
                  </a:cubicBezTo>
                  <a:lnTo>
                    <a:pt x="302" y="1205"/>
                  </a:lnTo>
                  <a:lnTo>
                    <a:pt x="302" y="904"/>
                  </a:lnTo>
                  <a:lnTo>
                    <a:pt x="628" y="904"/>
                  </a:lnTo>
                  <a:cubicBezTo>
                    <a:pt x="704" y="904"/>
                    <a:pt x="779" y="829"/>
                    <a:pt x="779" y="754"/>
                  </a:cubicBezTo>
                  <a:cubicBezTo>
                    <a:pt x="779" y="666"/>
                    <a:pt x="704" y="603"/>
                    <a:pt x="628" y="603"/>
                  </a:cubicBezTo>
                  <a:lnTo>
                    <a:pt x="302" y="603"/>
                  </a:lnTo>
                  <a:lnTo>
                    <a:pt x="302" y="290"/>
                  </a:lnTo>
                  <a:lnTo>
                    <a:pt x="666" y="290"/>
                  </a:lnTo>
                  <a:cubicBezTo>
                    <a:pt x="742" y="290"/>
                    <a:pt x="817" y="226"/>
                    <a:pt x="817" y="151"/>
                  </a:cubicBezTo>
                  <a:cubicBezTo>
                    <a:pt x="817" y="64"/>
                    <a:pt x="742" y="1"/>
                    <a:pt x="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9"/>
            <p:cNvSpPr/>
            <p:nvPr/>
          </p:nvSpPr>
          <p:spPr>
            <a:xfrm>
              <a:off x="7214063" y="4008723"/>
              <a:ext cx="42902" cy="67322"/>
            </a:xfrm>
            <a:custGeom>
              <a:rect b="b" l="l" r="r" t="t"/>
              <a:pathLst>
                <a:path extrusionOk="0" h="1519" w="968">
                  <a:moveTo>
                    <a:pt x="151" y="0"/>
                  </a:moveTo>
                  <a:cubicBezTo>
                    <a:pt x="63" y="0"/>
                    <a:pt x="0" y="63"/>
                    <a:pt x="0" y="151"/>
                  </a:cubicBezTo>
                  <a:cubicBezTo>
                    <a:pt x="0" y="226"/>
                    <a:pt x="63" y="289"/>
                    <a:pt x="151" y="289"/>
                  </a:cubicBezTo>
                  <a:lnTo>
                    <a:pt x="340" y="289"/>
                  </a:lnTo>
                  <a:lnTo>
                    <a:pt x="340" y="1368"/>
                  </a:lnTo>
                  <a:cubicBezTo>
                    <a:pt x="340" y="1443"/>
                    <a:pt x="402" y="1518"/>
                    <a:pt x="477" y="1518"/>
                  </a:cubicBezTo>
                  <a:cubicBezTo>
                    <a:pt x="565" y="1518"/>
                    <a:pt x="628" y="1443"/>
                    <a:pt x="628" y="1368"/>
                  </a:cubicBezTo>
                  <a:lnTo>
                    <a:pt x="628" y="289"/>
                  </a:lnTo>
                  <a:lnTo>
                    <a:pt x="816" y="289"/>
                  </a:lnTo>
                  <a:cubicBezTo>
                    <a:pt x="904" y="289"/>
                    <a:pt x="967" y="226"/>
                    <a:pt x="967" y="151"/>
                  </a:cubicBezTo>
                  <a:cubicBezTo>
                    <a:pt x="967" y="63"/>
                    <a:pt x="904"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9"/>
            <p:cNvSpPr/>
            <p:nvPr/>
          </p:nvSpPr>
          <p:spPr>
            <a:xfrm>
              <a:off x="7399279" y="4008723"/>
              <a:ext cx="42857" cy="67322"/>
            </a:xfrm>
            <a:custGeom>
              <a:rect b="b" l="l" r="r" t="t"/>
              <a:pathLst>
                <a:path extrusionOk="0" h="1519" w="967">
                  <a:moveTo>
                    <a:pt x="151" y="0"/>
                  </a:moveTo>
                  <a:cubicBezTo>
                    <a:pt x="63" y="0"/>
                    <a:pt x="1" y="63"/>
                    <a:pt x="1" y="151"/>
                  </a:cubicBezTo>
                  <a:cubicBezTo>
                    <a:pt x="1" y="226"/>
                    <a:pt x="63" y="289"/>
                    <a:pt x="151" y="289"/>
                  </a:cubicBezTo>
                  <a:lnTo>
                    <a:pt x="339" y="289"/>
                  </a:lnTo>
                  <a:lnTo>
                    <a:pt x="339" y="1368"/>
                  </a:lnTo>
                  <a:cubicBezTo>
                    <a:pt x="339" y="1443"/>
                    <a:pt x="402" y="1518"/>
                    <a:pt x="478" y="1518"/>
                  </a:cubicBezTo>
                  <a:cubicBezTo>
                    <a:pt x="565" y="1518"/>
                    <a:pt x="628" y="1443"/>
                    <a:pt x="628" y="1368"/>
                  </a:cubicBezTo>
                  <a:lnTo>
                    <a:pt x="628" y="289"/>
                  </a:lnTo>
                  <a:lnTo>
                    <a:pt x="816" y="289"/>
                  </a:lnTo>
                  <a:cubicBezTo>
                    <a:pt x="904" y="289"/>
                    <a:pt x="967" y="226"/>
                    <a:pt x="967" y="151"/>
                  </a:cubicBezTo>
                  <a:cubicBezTo>
                    <a:pt x="967" y="63"/>
                    <a:pt x="904"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9"/>
            <p:cNvSpPr/>
            <p:nvPr/>
          </p:nvSpPr>
          <p:spPr>
            <a:xfrm>
              <a:off x="7335325" y="4008679"/>
              <a:ext cx="50082" cy="67366"/>
            </a:xfrm>
            <a:custGeom>
              <a:rect b="b" l="l" r="r" t="t"/>
              <a:pathLst>
                <a:path extrusionOk="0" h="1520" w="1130">
                  <a:moveTo>
                    <a:pt x="573" y="1"/>
                  </a:moveTo>
                  <a:cubicBezTo>
                    <a:pt x="518" y="1"/>
                    <a:pt x="461" y="8"/>
                    <a:pt x="402" y="27"/>
                  </a:cubicBezTo>
                  <a:cubicBezTo>
                    <a:pt x="226" y="77"/>
                    <a:pt x="113" y="202"/>
                    <a:pt x="88" y="365"/>
                  </a:cubicBezTo>
                  <a:cubicBezTo>
                    <a:pt x="63" y="516"/>
                    <a:pt x="139" y="666"/>
                    <a:pt x="264" y="741"/>
                  </a:cubicBezTo>
                  <a:cubicBezTo>
                    <a:pt x="264" y="754"/>
                    <a:pt x="276" y="754"/>
                    <a:pt x="276" y="754"/>
                  </a:cubicBezTo>
                  <a:cubicBezTo>
                    <a:pt x="289" y="767"/>
                    <a:pt x="452" y="842"/>
                    <a:pt x="641" y="905"/>
                  </a:cubicBezTo>
                  <a:cubicBezTo>
                    <a:pt x="703" y="930"/>
                    <a:pt x="828" y="980"/>
                    <a:pt x="803" y="1081"/>
                  </a:cubicBezTo>
                  <a:cubicBezTo>
                    <a:pt x="791" y="1143"/>
                    <a:pt x="716" y="1218"/>
                    <a:pt x="590" y="1218"/>
                  </a:cubicBezTo>
                  <a:cubicBezTo>
                    <a:pt x="465" y="1218"/>
                    <a:pt x="351" y="1168"/>
                    <a:pt x="276" y="1093"/>
                  </a:cubicBezTo>
                  <a:cubicBezTo>
                    <a:pt x="249" y="1059"/>
                    <a:pt x="206" y="1039"/>
                    <a:pt x="163" y="1039"/>
                  </a:cubicBezTo>
                  <a:cubicBezTo>
                    <a:pt x="127" y="1039"/>
                    <a:pt x="91" y="1052"/>
                    <a:pt x="63" y="1081"/>
                  </a:cubicBezTo>
                  <a:cubicBezTo>
                    <a:pt x="0" y="1131"/>
                    <a:pt x="0" y="1231"/>
                    <a:pt x="50" y="1282"/>
                  </a:cubicBezTo>
                  <a:cubicBezTo>
                    <a:pt x="189" y="1432"/>
                    <a:pt x="390" y="1519"/>
                    <a:pt x="590" y="1519"/>
                  </a:cubicBezTo>
                  <a:cubicBezTo>
                    <a:pt x="841" y="1519"/>
                    <a:pt x="1054" y="1357"/>
                    <a:pt x="1104" y="1131"/>
                  </a:cubicBezTo>
                  <a:cubicBezTo>
                    <a:pt x="1129" y="967"/>
                    <a:pt x="1054" y="741"/>
                    <a:pt x="753" y="629"/>
                  </a:cubicBezTo>
                  <a:cubicBezTo>
                    <a:pt x="602" y="579"/>
                    <a:pt x="452" y="516"/>
                    <a:pt x="415" y="490"/>
                  </a:cubicBezTo>
                  <a:cubicBezTo>
                    <a:pt x="376" y="465"/>
                    <a:pt x="376" y="428"/>
                    <a:pt x="376" y="415"/>
                  </a:cubicBezTo>
                  <a:cubicBezTo>
                    <a:pt x="390" y="390"/>
                    <a:pt x="402" y="328"/>
                    <a:pt x="477" y="315"/>
                  </a:cubicBezTo>
                  <a:cubicBezTo>
                    <a:pt x="511" y="302"/>
                    <a:pt x="546" y="297"/>
                    <a:pt x="578" y="297"/>
                  </a:cubicBezTo>
                  <a:cubicBezTo>
                    <a:pt x="711" y="297"/>
                    <a:pt x="819" y="380"/>
                    <a:pt x="828" y="390"/>
                  </a:cubicBezTo>
                  <a:cubicBezTo>
                    <a:pt x="855" y="411"/>
                    <a:pt x="885" y="421"/>
                    <a:pt x="916" y="421"/>
                  </a:cubicBezTo>
                  <a:cubicBezTo>
                    <a:pt x="958" y="421"/>
                    <a:pt x="1000" y="402"/>
                    <a:pt x="1029" y="365"/>
                  </a:cubicBezTo>
                  <a:cubicBezTo>
                    <a:pt x="1079" y="303"/>
                    <a:pt x="1079" y="214"/>
                    <a:pt x="1017" y="164"/>
                  </a:cubicBezTo>
                  <a:cubicBezTo>
                    <a:pt x="1006" y="154"/>
                    <a:pt x="819" y="1"/>
                    <a:pt x="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9"/>
            <p:cNvSpPr/>
            <p:nvPr/>
          </p:nvSpPr>
          <p:spPr>
            <a:xfrm>
              <a:off x="7206263" y="4096611"/>
              <a:ext cx="47866" cy="47289"/>
            </a:xfrm>
            <a:custGeom>
              <a:rect b="b" l="l" r="r" t="t"/>
              <a:pathLst>
                <a:path extrusionOk="0" h="1067" w="1080">
                  <a:moveTo>
                    <a:pt x="541" y="288"/>
                  </a:moveTo>
                  <a:cubicBezTo>
                    <a:pt x="666" y="288"/>
                    <a:pt x="779" y="402"/>
                    <a:pt x="779" y="539"/>
                  </a:cubicBezTo>
                  <a:cubicBezTo>
                    <a:pt x="779" y="665"/>
                    <a:pt x="666" y="778"/>
                    <a:pt x="541" y="778"/>
                  </a:cubicBezTo>
                  <a:cubicBezTo>
                    <a:pt x="402" y="778"/>
                    <a:pt x="290" y="665"/>
                    <a:pt x="290" y="539"/>
                  </a:cubicBezTo>
                  <a:cubicBezTo>
                    <a:pt x="290" y="402"/>
                    <a:pt x="402" y="288"/>
                    <a:pt x="541" y="288"/>
                  </a:cubicBezTo>
                  <a:close/>
                  <a:moveTo>
                    <a:pt x="541" y="0"/>
                  </a:moveTo>
                  <a:cubicBezTo>
                    <a:pt x="239" y="0"/>
                    <a:pt x="1" y="238"/>
                    <a:pt x="1" y="539"/>
                  </a:cubicBezTo>
                  <a:cubicBezTo>
                    <a:pt x="1" y="829"/>
                    <a:pt x="239" y="1067"/>
                    <a:pt x="541" y="1067"/>
                  </a:cubicBezTo>
                  <a:cubicBezTo>
                    <a:pt x="829" y="1067"/>
                    <a:pt x="1080" y="829"/>
                    <a:pt x="1080" y="539"/>
                  </a:cubicBezTo>
                  <a:cubicBezTo>
                    <a:pt x="1080" y="238"/>
                    <a:pt x="829"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9"/>
            <p:cNvSpPr/>
            <p:nvPr/>
          </p:nvSpPr>
          <p:spPr>
            <a:xfrm>
              <a:off x="7271902" y="4099359"/>
              <a:ext cx="178033" cy="13385"/>
            </a:xfrm>
            <a:custGeom>
              <a:rect b="b" l="l" r="r" t="t"/>
              <a:pathLst>
                <a:path extrusionOk="0" h="302" w="4017">
                  <a:moveTo>
                    <a:pt x="151" y="1"/>
                  </a:moveTo>
                  <a:cubicBezTo>
                    <a:pt x="64" y="1"/>
                    <a:pt x="0" y="76"/>
                    <a:pt x="0" y="151"/>
                  </a:cubicBezTo>
                  <a:cubicBezTo>
                    <a:pt x="0" y="240"/>
                    <a:pt x="64" y="302"/>
                    <a:pt x="151" y="302"/>
                  </a:cubicBezTo>
                  <a:lnTo>
                    <a:pt x="3866" y="302"/>
                  </a:lnTo>
                  <a:cubicBezTo>
                    <a:pt x="3954" y="302"/>
                    <a:pt x="4016" y="240"/>
                    <a:pt x="4016" y="151"/>
                  </a:cubicBezTo>
                  <a:cubicBezTo>
                    <a:pt x="4016" y="76"/>
                    <a:pt x="3954" y="1"/>
                    <a:pt x="3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9"/>
            <p:cNvSpPr/>
            <p:nvPr/>
          </p:nvSpPr>
          <p:spPr>
            <a:xfrm>
              <a:off x="7271902" y="4127768"/>
              <a:ext cx="118512" cy="13385"/>
            </a:xfrm>
            <a:custGeom>
              <a:rect b="b" l="l" r="r" t="t"/>
              <a:pathLst>
                <a:path extrusionOk="0" h="302" w="2674">
                  <a:moveTo>
                    <a:pt x="151" y="0"/>
                  </a:moveTo>
                  <a:cubicBezTo>
                    <a:pt x="64" y="0"/>
                    <a:pt x="0" y="75"/>
                    <a:pt x="0" y="151"/>
                  </a:cubicBezTo>
                  <a:cubicBezTo>
                    <a:pt x="0" y="238"/>
                    <a:pt x="64" y="301"/>
                    <a:pt x="151" y="301"/>
                  </a:cubicBezTo>
                  <a:lnTo>
                    <a:pt x="2523" y="301"/>
                  </a:lnTo>
                  <a:cubicBezTo>
                    <a:pt x="2599" y="301"/>
                    <a:pt x="2674" y="238"/>
                    <a:pt x="2674" y="151"/>
                  </a:cubicBezTo>
                  <a:cubicBezTo>
                    <a:pt x="2674" y="75"/>
                    <a:pt x="2599" y="0"/>
                    <a:pt x="2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9"/>
            <p:cNvSpPr/>
            <p:nvPr/>
          </p:nvSpPr>
          <p:spPr>
            <a:xfrm>
              <a:off x="7206263" y="4162250"/>
              <a:ext cx="47866" cy="47866"/>
            </a:xfrm>
            <a:custGeom>
              <a:rect b="b" l="l" r="r" t="t"/>
              <a:pathLst>
                <a:path extrusionOk="0" h="1080" w="1080">
                  <a:moveTo>
                    <a:pt x="541" y="288"/>
                  </a:moveTo>
                  <a:cubicBezTo>
                    <a:pt x="666" y="288"/>
                    <a:pt x="779" y="402"/>
                    <a:pt x="779" y="539"/>
                  </a:cubicBezTo>
                  <a:cubicBezTo>
                    <a:pt x="779" y="665"/>
                    <a:pt x="666" y="778"/>
                    <a:pt x="541" y="778"/>
                  </a:cubicBezTo>
                  <a:cubicBezTo>
                    <a:pt x="402" y="778"/>
                    <a:pt x="290" y="665"/>
                    <a:pt x="290" y="539"/>
                  </a:cubicBezTo>
                  <a:cubicBezTo>
                    <a:pt x="290" y="402"/>
                    <a:pt x="402" y="288"/>
                    <a:pt x="541" y="288"/>
                  </a:cubicBezTo>
                  <a:close/>
                  <a:moveTo>
                    <a:pt x="541" y="0"/>
                  </a:moveTo>
                  <a:cubicBezTo>
                    <a:pt x="239" y="0"/>
                    <a:pt x="1" y="238"/>
                    <a:pt x="1" y="539"/>
                  </a:cubicBezTo>
                  <a:cubicBezTo>
                    <a:pt x="1" y="828"/>
                    <a:pt x="239" y="1079"/>
                    <a:pt x="541" y="1079"/>
                  </a:cubicBezTo>
                  <a:cubicBezTo>
                    <a:pt x="829" y="1079"/>
                    <a:pt x="1080" y="828"/>
                    <a:pt x="1080" y="539"/>
                  </a:cubicBezTo>
                  <a:cubicBezTo>
                    <a:pt x="1080" y="238"/>
                    <a:pt x="829"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9"/>
            <p:cNvSpPr/>
            <p:nvPr/>
          </p:nvSpPr>
          <p:spPr>
            <a:xfrm>
              <a:off x="7271902" y="4164997"/>
              <a:ext cx="178033" cy="13385"/>
            </a:xfrm>
            <a:custGeom>
              <a:rect b="b" l="l" r="r" t="t"/>
              <a:pathLst>
                <a:path extrusionOk="0" h="302" w="4017">
                  <a:moveTo>
                    <a:pt x="151" y="0"/>
                  </a:moveTo>
                  <a:cubicBezTo>
                    <a:pt x="64" y="0"/>
                    <a:pt x="0" y="76"/>
                    <a:pt x="0" y="151"/>
                  </a:cubicBezTo>
                  <a:cubicBezTo>
                    <a:pt x="0" y="239"/>
                    <a:pt x="64" y="302"/>
                    <a:pt x="151" y="302"/>
                  </a:cubicBezTo>
                  <a:lnTo>
                    <a:pt x="3866" y="302"/>
                  </a:lnTo>
                  <a:cubicBezTo>
                    <a:pt x="3954" y="302"/>
                    <a:pt x="4016" y="239"/>
                    <a:pt x="4016" y="151"/>
                  </a:cubicBezTo>
                  <a:cubicBezTo>
                    <a:pt x="4016" y="76"/>
                    <a:pt x="3954" y="0"/>
                    <a:pt x="3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9"/>
            <p:cNvSpPr/>
            <p:nvPr/>
          </p:nvSpPr>
          <p:spPr>
            <a:xfrm>
              <a:off x="7271902" y="4193363"/>
              <a:ext cx="118512" cy="13429"/>
            </a:xfrm>
            <a:custGeom>
              <a:rect b="b" l="l" r="r" t="t"/>
              <a:pathLst>
                <a:path extrusionOk="0" h="303" w="2674">
                  <a:moveTo>
                    <a:pt x="151" y="1"/>
                  </a:moveTo>
                  <a:cubicBezTo>
                    <a:pt x="64" y="1"/>
                    <a:pt x="0" y="76"/>
                    <a:pt x="0" y="152"/>
                  </a:cubicBezTo>
                  <a:cubicBezTo>
                    <a:pt x="0" y="239"/>
                    <a:pt x="64" y="302"/>
                    <a:pt x="151" y="302"/>
                  </a:cubicBezTo>
                  <a:lnTo>
                    <a:pt x="2523" y="302"/>
                  </a:lnTo>
                  <a:cubicBezTo>
                    <a:pt x="2599" y="302"/>
                    <a:pt x="2674" y="239"/>
                    <a:pt x="2674" y="152"/>
                  </a:cubicBezTo>
                  <a:cubicBezTo>
                    <a:pt x="2674" y="76"/>
                    <a:pt x="2599"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9"/>
            <p:cNvSpPr/>
            <p:nvPr/>
          </p:nvSpPr>
          <p:spPr>
            <a:xfrm>
              <a:off x="7206263" y="4227888"/>
              <a:ext cx="47866" cy="47866"/>
            </a:xfrm>
            <a:custGeom>
              <a:rect b="b" l="l" r="r" t="t"/>
              <a:pathLst>
                <a:path extrusionOk="0" h="1080" w="1080">
                  <a:moveTo>
                    <a:pt x="541" y="288"/>
                  </a:moveTo>
                  <a:cubicBezTo>
                    <a:pt x="666" y="288"/>
                    <a:pt x="779" y="402"/>
                    <a:pt x="779" y="539"/>
                  </a:cubicBezTo>
                  <a:cubicBezTo>
                    <a:pt x="779" y="665"/>
                    <a:pt x="666" y="778"/>
                    <a:pt x="541" y="778"/>
                  </a:cubicBezTo>
                  <a:cubicBezTo>
                    <a:pt x="402" y="778"/>
                    <a:pt x="290" y="665"/>
                    <a:pt x="290" y="539"/>
                  </a:cubicBezTo>
                  <a:cubicBezTo>
                    <a:pt x="290" y="402"/>
                    <a:pt x="402" y="288"/>
                    <a:pt x="541" y="288"/>
                  </a:cubicBezTo>
                  <a:close/>
                  <a:moveTo>
                    <a:pt x="541" y="0"/>
                  </a:moveTo>
                  <a:cubicBezTo>
                    <a:pt x="239" y="0"/>
                    <a:pt x="1" y="238"/>
                    <a:pt x="1" y="539"/>
                  </a:cubicBezTo>
                  <a:cubicBezTo>
                    <a:pt x="1" y="828"/>
                    <a:pt x="239" y="1079"/>
                    <a:pt x="541" y="1079"/>
                  </a:cubicBezTo>
                  <a:cubicBezTo>
                    <a:pt x="829" y="1079"/>
                    <a:pt x="1080" y="828"/>
                    <a:pt x="1080" y="539"/>
                  </a:cubicBezTo>
                  <a:cubicBezTo>
                    <a:pt x="1080" y="238"/>
                    <a:pt x="829"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9"/>
            <p:cNvSpPr/>
            <p:nvPr/>
          </p:nvSpPr>
          <p:spPr>
            <a:xfrm>
              <a:off x="7271902" y="4230636"/>
              <a:ext cx="178033" cy="13385"/>
            </a:xfrm>
            <a:custGeom>
              <a:rect b="b" l="l" r="r" t="t"/>
              <a:pathLst>
                <a:path extrusionOk="0" h="302" w="4017">
                  <a:moveTo>
                    <a:pt x="151" y="0"/>
                  </a:moveTo>
                  <a:cubicBezTo>
                    <a:pt x="64" y="0"/>
                    <a:pt x="0" y="76"/>
                    <a:pt x="0" y="151"/>
                  </a:cubicBezTo>
                  <a:cubicBezTo>
                    <a:pt x="0" y="239"/>
                    <a:pt x="64" y="301"/>
                    <a:pt x="151" y="301"/>
                  </a:cubicBezTo>
                  <a:lnTo>
                    <a:pt x="3866" y="301"/>
                  </a:lnTo>
                  <a:cubicBezTo>
                    <a:pt x="3954" y="301"/>
                    <a:pt x="4016" y="239"/>
                    <a:pt x="4016" y="151"/>
                  </a:cubicBezTo>
                  <a:cubicBezTo>
                    <a:pt x="4016" y="76"/>
                    <a:pt x="3954" y="0"/>
                    <a:pt x="3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9"/>
            <p:cNvSpPr/>
            <p:nvPr/>
          </p:nvSpPr>
          <p:spPr>
            <a:xfrm>
              <a:off x="7271902" y="4259001"/>
              <a:ext cx="118512" cy="13385"/>
            </a:xfrm>
            <a:custGeom>
              <a:rect b="b" l="l" r="r" t="t"/>
              <a:pathLst>
                <a:path extrusionOk="0" h="302" w="2674">
                  <a:moveTo>
                    <a:pt x="151" y="1"/>
                  </a:moveTo>
                  <a:cubicBezTo>
                    <a:pt x="64" y="1"/>
                    <a:pt x="0" y="76"/>
                    <a:pt x="0" y="151"/>
                  </a:cubicBezTo>
                  <a:cubicBezTo>
                    <a:pt x="0" y="239"/>
                    <a:pt x="64" y="302"/>
                    <a:pt x="151" y="302"/>
                  </a:cubicBezTo>
                  <a:lnTo>
                    <a:pt x="2523" y="302"/>
                  </a:lnTo>
                  <a:cubicBezTo>
                    <a:pt x="2599" y="302"/>
                    <a:pt x="2674" y="239"/>
                    <a:pt x="2674" y="151"/>
                  </a:cubicBezTo>
                  <a:cubicBezTo>
                    <a:pt x="2674" y="76"/>
                    <a:pt x="2599"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9"/>
            <p:cNvSpPr/>
            <p:nvPr/>
          </p:nvSpPr>
          <p:spPr>
            <a:xfrm>
              <a:off x="7206263" y="4293483"/>
              <a:ext cx="47866" cy="47910"/>
            </a:xfrm>
            <a:custGeom>
              <a:rect b="b" l="l" r="r" t="t"/>
              <a:pathLst>
                <a:path extrusionOk="0" h="1081" w="1080">
                  <a:moveTo>
                    <a:pt x="541" y="289"/>
                  </a:moveTo>
                  <a:cubicBezTo>
                    <a:pt x="666" y="289"/>
                    <a:pt x="779" y="402"/>
                    <a:pt x="779" y="540"/>
                  </a:cubicBezTo>
                  <a:cubicBezTo>
                    <a:pt x="779" y="666"/>
                    <a:pt x="666" y="779"/>
                    <a:pt x="541" y="779"/>
                  </a:cubicBezTo>
                  <a:cubicBezTo>
                    <a:pt x="402" y="779"/>
                    <a:pt x="290" y="666"/>
                    <a:pt x="290" y="540"/>
                  </a:cubicBezTo>
                  <a:cubicBezTo>
                    <a:pt x="290" y="402"/>
                    <a:pt x="402" y="289"/>
                    <a:pt x="541" y="289"/>
                  </a:cubicBezTo>
                  <a:close/>
                  <a:moveTo>
                    <a:pt x="541" y="1"/>
                  </a:moveTo>
                  <a:cubicBezTo>
                    <a:pt x="239" y="1"/>
                    <a:pt x="1" y="239"/>
                    <a:pt x="1" y="540"/>
                  </a:cubicBezTo>
                  <a:cubicBezTo>
                    <a:pt x="1" y="829"/>
                    <a:pt x="239" y="1080"/>
                    <a:pt x="541" y="1080"/>
                  </a:cubicBezTo>
                  <a:cubicBezTo>
                    <a:pt x="829" y="1080"/>
                    <a:pt x="1080" y="829"/>
                    <a:pt x="1080" y="540"/>
                  </a:cubicBezTo>
                  <a:cubicBezTo>
                    <a:pt x="1080" y="239"/>
                    <a:pt x="829" y="1"/>
                    <a:pt x="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9"/>
            <p:cNvSpPr/>
            <p:nvPr/>
          </p:nvSpPr>
          <p:spPr>
            <a:xfrm>
              <a:off x="7271902" y="4296851"/>
              <a:ext cx="135220" cy="12808"/>
            </a:xfrm>
            <a:custGeom>
              <a:rect b="b" l="l" r="r" t="t"/>
              <a:pathLst>
                <a:path extrusionOk="0" h="289" w="3051">
                  <a:moveTo>
                    <a:pt x="151" y="0"/>
                  </a:moveTo>
                  <a:cubicBezTo>
                    <a:pt x="64" y="0"/>
                    <a:pt x="0" y="62"/>
                    <a:pt x="0" y="138"/>
                  </a:cubicBezTo>
                  <a:cubicBezTo>
                    <a:pt x="0" y="226"/>
                    <a:pt x="64" y="288"/>
                    <a:pt x="151" y="288"/>
                  </a:cubicBezTo>
                  <a:lnTo>
                    <a:pt x="2900" y="288"/>
                  </a:lnTo>
                  <a:cubicBezTo>
                    <a:pt x="2975" y="288"/>
                    <a:pt x="3050" y="226"/>
                    <a:pt x="3050" y="138"/>
                  </a:cubicBezTo>
                  <a:cubicBezTo>
                    <a:pt x="3050" y="62"/>
                    <a:pt x="2975" y="0"/>
                    <a:pt x="29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9"/>
            <p:cNvSpPr/>
            <p:nvPr/>
          </p:nvSpPr>
          <p:spPr>
            <a:xfrm>
              <a:off x="7271902" y="4324640"/>
              <a:ext cx="118512" cy="13385"/>
            </a:xfrm>
            <a:custGeom>
              <a:rect b="b" l="l" r="r" t="t"/>
              <a:pathLst>
                <a:path extrusionOk="0" h="302" w="2674">
                  <a:moveTo>
                    <a:pt x="151" y="1"/>
                  </a:moveTo>
                  <a:cubicBezTo>
                    <a:pt x="64" y="1"/>
                    <a:pt x="0" y="76"/>
                    <a:pt x="0" y="151"/>
                  </a:cubicBezTo>
                  <a:cubicBezTo>
                    <a:pt x="0" y="239"/>
                    <a:pt x="64" y="302"/>
                    <a:pt x="151" y="302"/>
                  </a:cubicBezTo>
                  <a:lnTo>
                    <a:pt x="2523" y="302"/>
                  </a:lnTo>
                  <a:cubicBezTo>
                    <a:pt x="2599" y="302"/>
                    <a:pt x="2674" y="239"/>
                    <a:pt x="2674" y="151"/>
                  </a:cubicBezTo>
                  <a:cubicBezTo>
                    <a:pt x="2674" y="76"/>
                    <a:pt x="2599" y="1"/>
                    <a:pt x="2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9"/>
            <p:cNvSpPr/>
            <p:nvPr/>
          </p:nvSpPr>
          <p:spPr>
            <a:xfrm>
              <a:off x="7058897" y="3998131"/>
              <a:ext cx="81239" cy="400520"/>
            </a:xfrm>
            <a:custGeom>
              <a:rect b="b" l="l" r="r" t="t"/>
              <a:pathLst>
                <a:path extrusionOk="0" h="9037" w="1833">
                  <a:moveTo>
                    <a:pt x="1167" y="290"/>
                  </a:moveTo>
                  <a:cubicBezTo>
                    <a:pt x="1267" y="290"/>
                    <a:pt x="1356" y="377"/>
                    <a:pt x="1356" y="490"/>
                  </a:cubicBezTo>
                  <a:lnTo>
                    <a:pt x="1356" y="678"/>
                  </a:lnTo>
                  <a:lnTo>
                    <a:pt x="979" y="678"/>
                  </a:lnTo>
                  <a:lnTo>
                    <a:pt x="979" y="490"/>
                  </a:lnTo>
                  <a:cubicBezTo>
                    <a:pt x="979" y="377"/>
                    <a:pt x="1067" y="290"/>
                    <a:pt x="1167" y="290"/>
                  </a:cubicBezTo>
                  <a:close/>
                  <a:moveTo>
                    <a:pt x="1531" y="967"/>
                  </a:moveTo>
                  <a:lnTo>
                    <a:pt x="1531" y="2850"/>
                  </a:lnTo>
                  <a:lnTo>
                    <a:pt x="804" y="2850"/>
                  </a:lnTo>
                  <a:lnTo>
                    <a:pt x="804" y="967"/>
                  </a:lnTo>
                  <a:close/>
                  <a:moveTo>
                    <a:pt x="1443" y="5761"/>
                  </a:moveTo>
                  <a:lnTo>
                    <a:pt x="1443" y="6627"/>
                  </a:lnTo>
                  <a:lnTo>
                    <a:pt x="891" y="6627"/>
                  </a:lnTo>
                  <a:lnTo>
                    <a:pt x="891" y="5761"/>
                  </a:lnTo>
                  <a:close/>
                  <a:moveTo>
                    <a:pt x="1443" y="6928"/>
                  </a:moveTo>
                  <a:lnTo>
                    <a:pt x="1443" y="7882"/>
                  </a:lnTo>
                  <a:lnTo>
                    <a:pt x="891" y="7882"/>
                  </a:lnTo>
                  <a:lnTo>
                    <a:pt x="891" y="6928"/>
                  </a:lnTo>
                  <a:close/>
                  <a:moveTo>
                    <a:pt x="1368" y="8183"/>
                  </a:moveTo>
                  <a:lnTo>
                    <a:pt x="1167" y="8648"/>
                  </a:lnTo>
                  <a:lnTo>
                    <a:pt x="966" y="8183"/>
                  </a:lnTo>
                  <a:close/>
                  <a:moveTo>
                    <a:pt x="1167" y="1"/>
                  </a:moveTo>
                  <a:cubicBezTo>
                    <a:pt x="904" y="1"/>
                    <a:pt x="678" y="214"/>
                    <a:pt x="678" y="490"/>
                  </a:cubicBezTo>
                  <a:lnTo>
                    <a:pt x="678" y="703"/>
                  </a:lnTo>
                  <a:cubicBezTo>
                    <a:pt x="578" y="741"/>
                    <a:pt x="502" y="842"/>
                    <a:pt x="502" y="967"/>
                  </a:cubicBezTo>
                  <a:lnTo>
                    <a:pt x="502" y="1055"/>
                  </a:lnTo>
                  <a:lnTo>
                    <a:pt x="489" y="1055"/>
                  </a:lnTo>
                  <a:cubicBezTo>
                    <a:pt x="213" y="1055"/>
                    <a:pt x="0" y="1281"/>
                    <a:pt x="0" y="1545"/>
                  </a:cubicBezTo>
                  <a:lnTo>
                    <a:pt x="0" y="4306"/>
                  </a:lnTo>
                  <a:cubicBezTo>
                    <a:pt x="0" y="4393"/>
                    <a:pt x="63" y="4456"/>
                    <a:pt x="138" y="4456"/>
                  </a:cubicBezTo>
                  <a:cubicBezTo>
                    <a:pt x="226" y="4456"/>
                    <a:pt x="289" y="4393"/>
                    <a:pt x="289" y="4306"/>
                  </a:cubicBezTo>
                  <a:lnTo>
                    <a:pt x="289" y="1545"/>
                  </a:lnTo>
                  <a:cubicBezTo>
                    <a:pt x="289" y="1444"/>
                    <a:pt x="377" y="1356"/>
                    <a:pt x="489" y="1356"/>
                  </a:cubicBezTo>
                  <a:lnTo>
                    <a:pt x="502" y="1356"/>
                  </a:lnTo>
                  <a:lnTo>
                    <a:pt x="502" y="2862"/>
                  </a:lnTo>
                  <a:cubicBezTo>
                    <a:pt x="502" y="2950"/>
                    <a:pt x="540" y="3025"/>
                    <a:pt x="603" y="3076"/>
                  </a:cubicBezTo>
                  <a:lnTo>
                    <a:pt x="603" y="8032"/>
                  </a:lnTo>
                  <a:cubicBezTo>
                    <a:pt x="603" y="8057"/>
                    <a:pt x="603" y="8070"/>
                    <a:pt x="615" y="8096"/>
                  </a:cubicBezTo>
                  <a:lnTo>
                    <a:pt x="941" y="8886"/>
                  </a:lnTo>
                  <a:cubicBezTo>
                    <a:pt x="979" y="8974"/>
                    <a:pt x="1067" y="9036"/>
                    <a:pt x="1167" y="9036"/>
                  </a:cubicBezTo>
                  <a:cubicBezTo>
                    <a:pt x="1267" y="9036"/>
                    <a:pt x="1356" y="8974"/>
                    <a:pt x="1393" y="8886"/>
                  </a:cubicBezTo>
                  <a:lnTo>
                    <a:pt x="1719" y="8096"/>
                  </a:lnTo>
                  <a:cubicBezTo>
                    <a:pt x="1732" y="8070"/>
                    <a:pt x="1732" y="8057"/>
                    <a:pt x="1732" y="8032"/>
                  </a:cubicBezTo>
                  <a:lnTo>
                    <a:pt x="1732" y="4694"/>
                  </a:lnTo>
                  <a:cubicBezTo>
                    <a:pt x="1732" y="4619"/>
                    <a:pt x="1669" y="4543"/>
                    <a:pt x="1582" y="4543"/>
                  </a:cubicBezTo>
                  <a:cubicBezTo>
                    <a:pt x="1506" y="4543"/>
                    <a:pt x="1443" y="4619"/>
                    <a:pt x="1443" y="4694"/>
                  </a:cubicBezTo>
                  <a:lnTo>
                    <a:pt x="1443" y="5472"/>
                  </a:lnTo>
                  <a:lnTo>
                    <a:pt x="891" y="5472"/>
                  </a:lnTo>
                  <a:lnTo>
                    <a:pt x="891" y="3151"/>
                  </a:lnTo>
                  <a:lnTo>
                    <a:pt x="1443" y="3151"/>
                  </a:lnTo>
                  <a:lnTo>
                    <a:pt x="1443" y="4004"/>
                  </a:lnTo>
                  <a:cubicBezTo>
                    <a:pt x="1443" y="4092"/>
                    <a:pt x="1506" y="4155"/>
                    <a:pt x="1582" y="4155"/>
                  </a:cubicBezTo>
                  <a:cubicBezTo>
                    <a:pt x="1669" y="4155"/>
                    <a:pt x="1732" y="4092"/>
                    <a:pt x="1732" y="4004"/>
                  </a:cubicBezTo>
                  <a:lnTo>
                    <a:pt x="1732" y="3076"/>
                  </a:lnTo>
                  <a:cubicBezTo>
                    <a:pt x="1794" y="3025"/>
                    <a:pt x="1833" y="2950"/>
                    <a:pt x="1833" y="2862"/>
                  </a:cubicBezTo>
                  <a:lnTo>
                    <a:pt x="1833" y="967"/>
                  </a:lnTo>
                  <a:cubicBezTo>
                    <a:pt x="1833" y="842"/>
                    <a:pt x="1757" y="741"/>
                    <a:pt x="1657" y="703"/>
                  </a:cubicBezTo>
                  <a:lnTo>
                    <a:pt x="1657" y="490"/>
                  </a:lnTo>
                  <a:cubicBezTo>
                    <a:pt x="1657" y="214"/>
                    <a:pt x="1431" y="1"/>
                    <a:pt x="1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79"/>
          <p:cNvGrpSpPr/>
          <p:nvPr/>
        </p:nvGrpSpPr>
        <p:grpSpPr>
          <a:xfrm>
            <a:off x="1495641" y="1356183"/>
            <a:ext cx="446657" cy="446657"/>
            <a:chOff x="1350575" y="1356183"/>
            <a:chExt cx="446657" cy="446657"/>
          </a:xfrm>
        </p:grpSpPr>
        <p:sp>
          <p:nvSpPr>
            <p:cNvPr id="3174" name="Google Shape;3174;p79"/>
            <p:cNvSpPr/>
            <p:nvPr/>
          </p:nvSpPr>
          <p:spPr>
            <a:xfrm>
              <a:off x="1350575" y="1356183"/>
              <a:ext cx="446657" cy="446657"/>
            </a:xfrm>
            <a:custGeom>
              <a:rect b="b" l="l" r="r" t="t"/>
              <a:pathLst>
                <a:path extrusionOk="0" h="10078" w="10078">
                  <a:moveTo>
                    <a:pt x="1293" y="1092"/>
                  </a:moveTo>
                  <a:lnTo>
                    <a:pt x="1293" y="1431"/>
                  </a:lnTo>
                  <a:lnTo>
                    <a:pt x="954" y="1431"/>
                  </a:lnTo>
                  <a:cubicBezTo>
                    <a:pt x="803" y="1431"/>
                    <a:pt x="678" y="1544"/>
                    <a:pt x="678" y="1707"/>
                  </a:cubicBezTo>
                  <a:lnTo>
                    <a:pt x="678" y="6715"/>
                  </a:lnTo>
                  <a:lnTo>
                    <a:pt x="289" y="6715"/>
                  </a:lnTo>
                  <a:lnTo>
                    <a:pt x="289" y="1380"/>
                  </a:lnTo>
                  <a:cubicBezTo>
                    <a:pt x="289" y="1218"/>
                    <a:pt x="427" y="1092"/>
                    <a:pt x="577" y="1092"/>
                  </a:cubicBezTo>
                  <a:close/>
                  <a:moveTo>
                    <a:pt x="1293" y="1720"/>
                  </a:moveTo>
                  <a:lnTo>
                    <a:pt x="1293" y="6715"/>
                  </a:lnTo>
                  <a:lnTo>
                    <a:pt x="967" y="6715"/>
                  </a:lnTo>
                  <a:lnTo>
                    <a:pt x="967" y="1720"/>
                  </a:lnTo>
                  <a:close/>
                  <a:moveTo>
                    <a:pt x="8483" y="1305"/>
                  </a:moveTo>
                  <a:lnTo>
                    <a:pt x="8483" y="6715"/>
                  </a:lnTo>
                  <a:lnTo>
                    <a:pt x="1594" y="6715"/>
                  </a:lnTo>
                  <a:lnTo>
                    <a:pt x="1594" y="1305"/>
                  </a:lnTo>
                  <a:close/>
                  <a:moveTo>
                    <a:pt x="9099" y="1720"/>
                  </a:moveTo>
                  <a:lnTo>
                    <a:pt x="9099" y="6715"/>
                  </a:lnTo>
                  <a:lnTo>
                    <a:pt x="8773" y="6715"/>
                  </a:lnTo>
                  <a:lnTo>
                    <a:pt x="8773" y="1720"/>
                  </a:lnTo>
                  <a:close/>
                  <a:moveTo>
                    <a:pt x="9487" y="1092"/>
                  </a:moveTo>
                  <a:cubicBezTo>
                    <a:pt x="9651" y="1092"/>
                    <a:pt x="9777" y="1218"/>
                    <a:pt x="9777" y="1380"/>
                  </a:cubicBezTo>
                  <a:lnTo>
                    <a:pt x="9777" y="6715"/>
                  </a:lnTo>
                  <a:lnTo>
                    <a:pt x="9400" y="6715"/>
                  </a:lnTo>
                  <a:lnTo>
                    <a:pt x="9400" y="1707"/>
                  </a:lnTo>
                  <a:cubicBezTo>
                    <a:pt x="9400" y="1544"/>
                    <a:pt x="9275" y="1431"/>
                    <a:pt x="9111" y="1431"/>
                  </a:cubicBezTo>
                  <a:lnTo>
                    <a:pt x="8773" y="1431"/>
                  </a:lnTo>
                  <a:lnTo>
                    <a:pt x="8773" y="1092"/>
                  </a:lnTo>
                  <a:close/>
                  <a:moveTo>
                    <a:pt x="9777" y="7016"/>
                  </a:moveTo>
                  <a:lnTo>
                    <a:pt x="9777" y="7404"/>
                  </a:lnTo>
                  <a:cubicBezTo>
                    <a:pt x="9777" y="7555"/>
                    <a:pt x="9651" y="7680"/>
                    <a:pt x="9487" y="7680"/>
                  </a:cubicBezTo>
                  <a:lnTo>
                    <a:pt x="577" y="7680"/>
                  </a:lnTo>
                  <a:cubicBezTo>
                    <a:pt x="427" y="7680"/>
                    <a:pt x="289" y="7555"/>
                    <a:pt x="289" y="7404"/>
                  </a:cubicBezTo>
                  <a:lnTo>
                    <a:pt x="289" y="7016"/>
                  </a:lnTo>
                  <a:close/>
                  <a:moveTo>
                    <a:pt x="6124" y="7982"/>
                  </a:moveTo>
                  <a:lnTo>
                    <a:pt x="6124" y="9049"/>
                  </a:lnTo>
                  <a:lnTo>
                    <a:pt x="3941" y="9049"/>
                  </a:lnTo>
                  <a:lnTo>
                    <a:pt x="3941" y="7982"/>
                  </a:lnTo>
                  <a:close/>
                  <a:moveTo>
                    <a:pt x="1556" y="0"/>
                  </a:moveTo>
                  <a:cubicBezTo>
                    <a:pt x="1406" y="0"/>
                    <a:pt x="1293" y="113"/>
                    <a:pt x="1293" y="264"/>
                  </a:cubicBezTo>
                  <a:lnTo>
                    <a:pt x="1293" y="791"/>
                  </a:lnTo>
                  <a:lnTo>
                    <a:pt x="577" y="791"/>
                  </a:lnTo>
                  <a:cubicBezTo>
                    <a:pt x="264" y="791"/>
                    <a:pt x="0" y="1054"/>
                    <a:pt x="0" y="1380"/>
                  </a:cubicBezTo>
                  <a:lnTo>
                    <a:pt x="0" y="7404"/>
                  </a:lnTo>
                  <a:cubicBezTo>
                    <a:pt x="0" y="7718"/>
                    <a:pt x="264" y="7982"/>
                    <a:pt x="577" y="7982"/>
                  </a:cubicBezTo>
                  <a:lnTo>
                    <a:pt x="3652" y="7982"/>
                  </a:lnTo>
                  <a:lnTo>
                    <a:pt x="3652" y="9049"/>
                  </a:lnTo>
                  <a:lnTo>
                    <a:pt x="2937" y="9049"/>
                  </a:lnTo>
                  <a:cubicBezTo>
                    <a:pt x="2686" y="9049"/>
                    <a:pt x="2485" y="9250"/>
                    <a:pt x="2485" y="9487"/>
                  </a:cubicBezTo>
                  <a:lnTo>
                    <a:pt x="2485" y="9864"/>
                  </a:lnTo>
                  <a:cubicBezTo>
                    <a:pt x="2485" y="9989"/>
                    <a:pt x="2585" y="10078"/>
                    <a:pt x="2711" y="10078"/>
                  </a:cubicBezTo>
                  <a:lnTo>
                    <a:pt x="3288" y="10078"/>
                  </a:lnTo>
                  <a:cubicBezTo>
                    <a:pt x="3363" y="10078"/>
                    <a:pt x="3439" y="10015"/>
                    <a:pt x="3439" y="9939"/>
                  </a:cubicBezTo>
                  <a:cubicBezTo>
                    <a:pt x="3439" y="9852"/>
                    <a:pt x="3363" y="9789"/>
                    <a:pt x="3288" y="9789"/>
                  </a:cubicBezTo>
                  <a:lnTo>
                    <a:pt x="2786" y="9789"/>
                  </a:lnTo>
                  <a:lnTo>
                    <a:pt x="2786" y="9487"/>
                  </a:lnTo>
                  <a:cubicBezTo>
                    <a:pt x="2786" y="9412"/>
                    <a:pt x="2849" y="9337"/>
                    <a:pt x="2937" y="9337"/>
                  </a:cubicBezTo>
                  <a:lnTo>
                    <a:pt x="7128" y="9337"/>
                  </a:lnTo>
                  <a:cubicBezTo>
                    <a:pt x="7216" y="9337"/>
                    <a:pt x="7292" y="9412"/>
                    <a:pt x="7292" y="9487"/>
                  </a:cubicBezTo>
                  <a:lnTo>
                    <a:pt x="7292" y="9789"/>
                  </a:lnTo>
                  <a:lnTo>
                    <a:pt x="3979" y="9789"/>
                  </a:lnTo>
                  <a:cubicBezTo>
                    <a:pt x="3890" y="9789"/>
                    <a:pt x="3828" y="9852"/>
                    <a:pt x="3828" y="9939"/>
                  </a:cubicBezTo>
                  <a:cubicBezTo>
                    <a:pt x="3828" y="10015"/>
                    <a:pt x="3890" y="10078"/>
                    <a:pt x="3979" y="10078"/>
                  </a:cubicBezTo>
                  <a:lnTo>
                    <a:pt x="7367" y="10078"/>
                  </a:lnTo>
                  <a:cubicBezTo>
                    <a:pt x="7480" y="10078"/>
                    <a:pt x="7580" y="9989"/>
                    <a:pt x="7580" y="9864"/>
                  </a:cubicBezTo>
                  <a:lnTo>
                    <a:pt x="7580" y="9487"/>
                  </a:lnTo>
                  <a:cubicBezTo>
                    <a:pt x="7580" y="9250"/>
                    <a:pt x="7379" y="9049"/>
                    <a:pt x="7128" y="9049"/>
                  </a:cubicBezTo>
                  <a:lnTo>
                    <a:pt x="6425" y="9049"/>
                  </a:lnTo>
                  <a:lnTo>
                    <a:pt x="6425" y="7982"/>
                  </a:lnTo>
                  <a:lnTo>
                    <a:pt x="9487" y="7982"/>
                  </a:lnTo>
                  <a:cubicBezTo>
                    <a:pt x="9814" y="7982"/>
                    <a:pt x="10078" y="7718"/>
                    <a:pt x="10078" y="7404"/>
                  </a:cubicBezTo>
                  <a:lnTo>
                    <a:pt x="10078" y="1380"/>
                  </a:lnTo>
                  <a:cubicBezTo>
                    <a:pt x="10078" y="1054"/>
                    <a:pt x="9814" y="791"/>
                    <a:pt x="9487" y="791"/>
                  </a:cubicBezTo>
                  <a:lnTo>
                    <a:pt x="8773" y="791"/>
                  </a:lnTo>
                  <a:lnTo>
                    <a:pt x="8773" y="264"/>
                  </a:lnTo>
                  <a:cubicBezTo>
                    <a:pt x="8773" y="113"/>
                    <a:pt x="8659" y="0"/>
                    <a:pt x="8522" y="0"/>
                  </a:cubicBezTo>
                  <a:lnTo>
                    <a:pt x="7454" y="0"/>
                  </a:lnTo>
                  <a:cubicBezTo>
                    <a:pt x="7379" y="0"/>
                    <a:pt x="7317" y="63"/>
                    <a:pt x="7317" y="151"/>
                  </a:cubicBezTo>
                  <a:cubicBezTo>
                    <a:pt x="7317" y="226"/>
                    <a:pt x="7379" y="301"/>
                    <a:pt x="7454" y="301"/>
                  </a:cubicBezTo>
                  <a:lnTo>
                    <a:pt x="8483" y="301"/>
                  </a:lnTo>
                  <a:lnTo>
                    <a:pt x="8483" y="1017"/>
                  </a:lnTo>
                  <a:lnTo>
                    <a:pt x="1594" y="1017"/>
                  </a:lnTo>
                  <a:lnTo>
                    <a:pt x="1594" y="301"/>
                  </a:lnTo>
                  <a:lnTo>
                    <a:pt x="6777" y="301"/>
                  </a:lnTo>
                  <a:cubicBezTo>
                    <a:pt x="6865" y="301"/>
                    <a:pt x="6927" y="226"/>
                    <a:pt x="6927" y="151"/>
                  </a:cubicBezTo>
                  <a:cubicBezTo>
                    <a:pt x="6927" y="63"/>
                    <a:pt x="6865" y="0"/>
                    <a:pt x="6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9"/>
            <p:cNvSpPr/>
            <p:nvPr/>
          </p:nvSpPr>
          <p:spPr>
            <a:xfrm>
              <a:off x="1450651" y="1440170"/>
              <a:ext cx="245887" cy="52342"/>
            </a:xfrm>
            <a:custGeom>
              <a:rect b="b" l="l" r="r" t="t"/>
              <a:pathLst>
                <a:path extrusionOk="0" h="1181" w="5548">
                  <a:moveTo>
                    <a:pt x="5260" y="302"/>
                  </a:moveTo>
                  <a:lnTo>
                    <a:pt x="5260" y="891"/>
                  </a:lnTo>
                  <a:lnTo>
                    <a:pt x="302" y="891"/>
                  </a:lnTo>
                  <a:lnTo>
                    <a:pt x="302" y="302"/>
                  </a:lnTo>
                  <a:close/>
                  <a:moveTo>
                    <a:pt x="227" y="0"/>
                  </a:moveTo>
                  <a:cubicBezTo>
                    <a:pt x="101" y="0"/>
                    <a:pt x="1" y="101"/>
                    <a:pt x="1" y="226"/>
                  </a:cubicBezTo>
                  <a:lnTo>
                    <a:pt x="1" y="966"/>
                  </a:lnTo>
                  <a:cubicBezTo>
                    <a:pt x="1" y="1080"/>
                    <a:pt x="101" y="1180"/>
                    <a:pt x="227" y="1180"/>
                  </a:cubicBezTo>
                  <a:lnTo>
                    <a:pt x="5335" y="1180"/>
                  </a:lnTo>
                  <a:cubicBezTo>
                    <a:pt x="5447" y="1180"/>
                    <a:pt x="5548" y="1080"/>
                    <a:pt x="5548" y="966"/>
                  </a:cubicBezTo>
                  <a:lnTo>
                    <a:pt x="5548" y="226"/>
                  </a:lnTo>
                  <a:cubicBezTo>
                    <a:pt x="5548" y="101"/>
                    <a:pt x="5447" y="0"/>
                    <a:pt x="5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9"/>
            <p:cNvSpPr/>
            <p:nvPr/>
          </p:nvSpPr>
          <p:spPr>
            <a:xfrm>
              <a:off x="1641983" y="1516933"/>
              <a:ext cx="54558" cy="13385"/>
            </a:xfrm>
            <a:custGeom>
              <a:rect b="b" l="l" r="r" t="t"/>
              <a:pathLst>
                <a:path extrusionOk="0" h="302" w="1231">
                  <a:moveTo>
                    <a:pt x="152" y="0"/>
                  </a:moveTo>
                  <a:cubicBezTo>
                    <a:pt x="76" y="0"/>
                    <a:pt x="1" y="63"/>
                    <a:pt x="1" y="151"/>
                  </a:cubicBezTo>
                  <a:cubicBezTo>
                    <a:pt x="1" y="226"/>
                    <a:pt x="76" y="302"/>
                    <a:pt x="152" y="302"/>
                  </a:cubicBezTo>
                  <a:lnTo>
                    <a:pt x="1093" y="302"/>
                  </a:lnTo>
                  <a:cubicBezTo>
                    <a:pt x="1169" y="302"/>
                    <a:pt x="1231" y="226"/>
                    <a:pt x="1231" y="151"/>
                  </a:cubicBezTo>
                  <a:cubicBezTo>
                    <a:pt x="1231" y="63"/>
                    <a:pt x="1169" y="0"/>
                    <a:pt x="1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9"/>
            <p:cNvSpPr/>
            <p:nvPr/>
          </p:nvSpPr>
          <p:spPr>
            <a:xfrm>
              <a:off x="1450651" y="1516933"/>
              <a:ext cx="174178" cy="13385"/>
            </a:xfrm>
            <a:custGeom>
              <a:rect b="b" l="l" r="r" t="t"/>
              <a:pathLst>
                <a:path extrusionOk="0" h="302" w="3930">
                  <a:moveTo>
                    <a:pt x="152" y="0"/>
                  </a:moveTo>
                  <a:cubicBezTo>
                    <a:pt x="64" y="0"/>
                    <a:pt x="1" y="63"/>
                    <a:pt x="1" y="151"/>
                  </a:cubicBezTo>
                  <a:cubicBezTo>
                    <a:pt x="1" y="226"/>
                    <a:pt x="64" y="302"/>
                    <a:pt x="152" y="302"/>
                  </a:cubicBezTo>
                  <a:lnTo>
                    <a:pt x="3791" y="302"/>
                  </a:lnTo>
                  <a:cubicBezTo>
                    <a:pt x="3866" y="302"/>
                    <a:pt x="3929" y="226"/>
                    <a:pt x="3929" y="151"/>
                  </a:cubicBezTo>
                  <a:cubicBezTo>
                    <a:pt x="3929" y="63"/>
                    <a:pt x="3866" y="0"/>
                    <a:pt x="3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9"/>
            <p:cNvSpPr/>
            <p:nvPr/>
          </p:nvSpPr>
          <p:spPr>
            <a:xfrm>
              <a:off x="1450651" y="1549731"/>
              <a:ext cx="245887" cy="12853"/>
            </a:xfrm>
            <a:custGeom>
              <a:rect b="b" l="l" r="r" t="t"/>
              <a:pathLst>
                <a:path extrusionOk="0" h="290" w="5548">
                  <a:moveTo>
                    <a:pt x="152" y="0"/>
                  </a:moveTo>
                  <a:cubicBezTo>
                    <a:pt x="64" y="0"/>
                    <a:pt x="1" y="64"/>
                    <a:pt x="1" y="139"/>
                  </a:cubicBezTo>
                  <a:cubicBezTo>
                    <a:pt x="1" y="226"/>
                    <a:pt x="64" y="289"/>
                    <a:pt x="152" y="289"/>
                  </a:cubicBezTo>
                  <a:lnTo>
                    <a:pt x="5410" y="289"/>
                  </a:lnTo>
                  <a:cubicBezTo>
                    <a:pt x="5486" y="289"/>
                    <a:pt x="5548" y="226"/>
                    <a:pt x="5548" y="139"/>
                  </a:cubicBezTo>
                  <a:cubicBezTo>
                    <a:pt x="5548" y="64"/>
                    <a:pt x="5486" y="0"/>
                    <a:pt x="5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9"/>
            <p:cNvSpPr/>
            <p:nvPr/>
          </p:nvSpPr>
          <p:spPr>
            <a:xfrm>
              <a:off x="1549663" y="1581996"/>
              <a:ext cx="146876" cy="13385"/>
            </a:xfrm>
            <a:custGeom>
              <a:rect b="b" l="l" r="r" t="t"/>
              <a:pathLst>
                <a:path extrusionOk="0" h="302" w="3314">
                  <a:moveTo>
                    <a:pt x="139" y="0"/>
                  </a:moveTo>
                  <a:cubicBezTo>
                    <a:pt x="64" y="0"/>
                    <a:pt x="1" y="75"/>
                    <a:pt x="1" y="151"/>
                  </a:cubicBezTo>
                  <a:cubicBezTo>
                    <a:pt x="1" y="239"/>
                    <a:pt x="64" y="301"/>
                    <a:pt x="139" y="301"/>
                  </a:cubicBezTo>
                  <a:lnTo>
                    <a:pt x="3176" y="301"/>
                  </a:lnTo>
                  <a:cubicBezTo>
                    <a:pt x="3252" y="301"/>
                    <a:pt x="3314" y="239"/>
                    <a:pt x="3314" y="151"/>
                  </a:cubicBezTo>
                  <a:cubicBezTo>
                    <a:pt x="3314" y="75"/>
                    <a:pt x="3252" y="0"/>
                    <a:pt x="3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9"/>
            <p:cNvSpPr/>
            <p:nvPr/>
          </p:nvSpPr>
          <p:spPr>
            <a:xfrm>
              <a:off x="1450651" y="1581996"/>
              <a:ext cx="81859" cy="13385"/>
            </a:xfrm>
            <a:custGeom>
              <a:rect b="b" l="l" r="r" t="t"/>
              <a:pathLst>
                <a:path extrusionOk="0" h="302" w="1847">
                  <a:moveTo>
                    <a:pt x="152" y="0"/>
                  </a:moveTo>
                  <a:cubicBezTo>
                    <a:pt x="64" y="0"/>
                    <a:pt x="1" y="75"/>
                    <a:pt x="1" y="151"/>
                  </a:cubicBezTo>
                  <a:cubicBezTo>
                    <a:pt x="1" y="239"/>
                    <a:pt x="64" y="301"/>
                    <a:pt x="152" y="301"/>
                  </a:cubicBezTo>
                  <a:lnTo>
                    <a:pt x="1696" y="301"/>
                  </a:lnTo>
                  <a:cubicBezTo>
                    <a:pt x="1771" y="301"/>
                    <a:pt x="1846" y="239"/>
                    <a:pt x="1846" y="151"/>
                  </a:cubicBezTo>
                  <a:cubicBezTo>
                    <a:pt x="1846" y="75"/>
                    <a:pt x="1771"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9"/>
            <p:cNvSpPr/>
            <p:nvPr/>
          </p:nvSpPr>
          <p:spPr>
            <a:xfrm>
              <a:off x="1594161" y="1614837"/>
              <a:ext cx="102379" cy="13385"/>
            </a:xfrm>
            <a:custGeom>
              <a:rect b="b" l="l" r="r" t="t"/>
              <a:pathLst>
                <a:path extrusionOk="0" h="302" w="2310">
                  <a:moveTo>
                    <a:pt x="151" y="0"/>
                  </a:moveTo>
                  <a:cubicBezTo>
                    <a:pt x="76" y="0"/>
                    <a:pt x="1" y="62"/>
                    <a:pt x="1" y="151"/>
                  </a:cubicBezTo>
                  <a:cubicBezTo>
                    <a:pt x="1" y="226"/>
                    <a:pt x="76" y="301"/>
                    <a:pt x="151" y="301"/>
                  </a:cubicBezTo>
                  <a:lnTo>
                    <a:pt x="2172" y="301"/>
                  </a:lnTo>
                  <a:cubicBezTo>
                    <a:pt x="2248" y="301"/>
                    <a:pt x="2310" y="226"/>
                    <a:pt x="2310" y="151"/>
                  </a:cubicBezTo>
                  <a:cubicBezTo>
                    <a:pt x="2310" y="62"/>
                    <a:pt x="2248" y="0"/>
                    <a:pt x="2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9"/>
            <p:cNvSpPr/>
            <p:nvPr/>
          </p:nvSpPr>
          <p:spPr>
            <a:xfrm>
              <a:off x="1450651" y="1614837"/>
              <a:ext cx="126356" cy="13385"/>
            </a:xfrm>
            <a:custGeom>
              <a:rect b="b" l="l" r="r" t="t"/>
              <a:pathLst>
                <a:path extrusionOk="0" h="302" w="2851">
                  <a:moveTo>
                    <a:pt x="152" y="0"/>
                  </a:moveTo>
                  <a:cubicBezTo>
                    <a:pt x="64" y="0"/>
                    <a:pt x="1" y="62"/>
                    <a:pt x="1" y="151"/>
                  </a:cubicBezTo>
                  <a:cubicBezTo>
                    <a:pt x="1" y="226"/>
                    <a:pt x="64" y="301"/>
                    <a:pt x="152" y="301"/>
                  </a:cubicBezTo>
                  <a:lnTo>
                    <a:pt x="2700" y="301"/>
                  </a:lnTo>
                  <a:cubicBezTo>
                    <a:pt x="2787" y="301"/>
                    <a:pt x="2850" y="226"/>
                    <a:pt x="2850" y="151"/>
                  </a:cubicBezTo>
                  <a:cubicBezTo>
                    <a:pt x="2850" y="62"/>
                    <a:pt x="2787" y="0"/>
                    <a:pt x="2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3" name="Google Shape;3183;p79"/>
          <p:cNvGrpSpPr/>
          <p:nvPr/>
        </p:nvGrpSpPr>
        <p:grpSpPr>
          <a:xfrm>
            <a:off x="2207563" y="1356183"/>
            <a:ext cx="290385" cy="446657"/>
            <a:chOff x="2062498" y="1356183"/>
            <a:chExt cx="290385" cy="446657"/>
          </a:xfrm>
        </p:grpSpPr>
        <p:sp>
          <p:nvSpPr>
            <p:cNvPr id="3184" name="Google Shape;3184;p79"/>
            <p:cNvSpPr/>
            <p:nvPr/>
          </p:nvSpPr>
          <p:spPr>
            <a:xfrm>
              <a:off x="2062498" y="1356183"/>
              <a:ext cx="290385" cy="446657"/>
            </a:xfrm>
            <a:custGeom>
              <a:rect b="b" l="l" r="r" t="t"/>
              <a:pathLst>
                <a:path extrusionOk="0" h="10078" w="6552">
                  <a:moveTo>
                    <a:pt x="3276" y="967"/>
                  </a:moveTo>
                  <a:cubicBezTo>
                    <a:pt x="3979" y="967"/>
                    <a:pt x="4543" y="1531"/>
                    <a:pt x="4543" y="2234"/>
                  </a:cubicBezTo>
                  <a:lnTo>
                    <a:pt x="4543" y="2272"/>
                  </a:lnTo>
                  <a:lnTo>
                    <a:pt x="2021" y="2272"/>
                  </a:lnTo>
                  <a:lnTo>
                    <a:pt x="2021" y="2234"/>
                  </a:lnTo>
                  <a:cubicBezTo>
                    <a:pt x="2021" y="1531"/>
                    <a:pt x="2586" y="967"/>
                    <a:pt x="3276" y="967"/>
                  </a:cubicBezTo>
                  <a:close/>
                  <a:moveTo>
                    <a:pt x="6188" y="2573"/>
                  </a:moveTo>
                  <a:cubicBezTo>
                    <a:pt x="6225" y="2573"/>
                    <a:pt x="6250" y="2598"/>
                    <a:pt x="6250" y="2635"/>
                  </a:cubicBezTo>
                  <a:lnTo>
                    <a:pt x="6250" y="9287"/>
                  </a:lnTo>
                  <a:cubicBezTo>
                    <a:pt x="6250" y="9563"/>
                    <a:pt x="6024" y="9789"/>
                    <a:pt x="5748" y="9789"/>
                  </a:cubicBezTo>
                  <a:lnTo>
                    <a:pt x="804" y="9789"/>
                  </a:lnTo>
                  <a:cubicBezTo>
                    <a:pt x="527" y="9789"/>
                    <a:pt x="302" y="9563"/>
                    <a:pt x="302" y="9287"/>
                  </a:cubicBezTo>
                  <a:lnTo>
                    <a:pt x="302" y="2635"/>
                  </a:lnTo>
                  <a:cubicBezTo>
                    <a:pt x="302" y="2598"/>
                    <a:pt x="327" y="2573"/>
                    <a:pt x="365" y="2573"/>
                  </a:cubicBezTo>
                  <a:lnTo>
                    <a:pt x="1043" y="2573"/>
                  </a:lnTo>
                  <a:lnTo>
                    <a:pt x="1043" y="4066"/>
                  </a:lnTo>
                  <a:cubicBezTo>
                    <a:pt x="1043" y="4330"/>
                    <a:pt x="1255" y="4543"/>
                    <a:pt x="1519" y="4543"/>
                  </a:cubicBezTo>
                  <a:lnTo>
                    <a:pt x="1531" y="4543"/>
                  </a:lnTo>
                  <a:cubicBezTo>
                    <a:pt x="1657" y="4543"/>
                    <a:pt x="1770" y="4493"/>
                    <a:pt x="1871" y="4405"/>
                  </a:cubicBezTo>
                  <a:cubicBezTo>
                    <a:pt x="1958" y="4317"/>
                    <a:pt x="2021" y="4192"/>
                    <a:pt x="2021" y="4054"/>
                  </a:cubicBezTo>
                  <a:lnTo>
                    <a:pt x="2021" y="2573"/>
                  </a:lnTo>
                  <a:lnTo>
                    <a:pt x="4543" y="2573"/>
                  </a:lnTo>
                  <a:lnTo>
                    <a:pt x="4543" y="4054"/>
                  </a:lnTo>
                  <a:cubicBezTo>
                    <a:pt x="4543" y="4192"/>
                    <a:pt x="4594" y="4317"/>
                    <a:pt x="4694" y="4405"/>
                  </a:cubicBezTo>
                  <a:cubicBezTo>
                    <a:pt x="4773" y="4495"/>
                    <a:pt x="4882" y="4545"/>
                    <a:pt x="4994" y="4545"/>
                  </a:cubicBezTo>
                  <a:cubicBezTo>
                    <a:pt x="5007" y="4545"/>
                    <a:pt x="5020" y="4544"/>
                    <a:pt x="5033" y="4543"/>
                  </a:cubicBezTo>
                  <a:cubicBezTo>
                    <a:pt x="5296" y="4543"/>
                    <a:pt x="5510" y="4330"/>
                    <a:pt x="5510" y="4066"/>
                  </a:cubicBezTo>
                  <a:lnTo>
                    <a:pt x="5510" y="2573"/>
                  </a:lnTo>
                  <a:close/>
                  <a:moveTo>
                    <a:pt x="3276" y="0"/>
                  </a:moveTo>
                  <a:cubicBezTo>
                    <a:pt x="2661" y="0"/>
                    <a:pt x="2072" y="251"/>
                    <a:pt x="1645" y="703"/>
                  </a:cubicBezTo>
                  <a:cubicBezTo>
                    <a:pt x="1595" y="766"/>
                    <a:pt x="1595" y="853"/>
                    <a:pt x="1657" y="917"/>
                  </a:cubicBezTo>
                  <a:cubicBezTo>
                    <a:pt x="1687" y="940"/>
                    <a:pt x="1722" y="953"/>
                    <a:pt x="1757" y="953"/>
                  </a:cubicBezTo>
                  <a:cubicBezTo>
                    <a:pt x="1797" y="953"/>
                    <a:pt x="1837" y="937"/>
                    <a:pt x="1871" y="904"/>
                  </a:cubicBezTo>
                  <a:cubicBezTo>
                    <a:pt x="2234" y="515"/>
                    <a:pt x="2736" y="301"/>
                    <a:pt x="3276" y="301"/>
                  </a:cubicBezTo>
                  <a:cubicBezTo>
                    <a:pt x="4343" y="301"/>
                    <a:pt x="5209" y="1168"/>
                    <a:pt x="5209" y="2234"/>
                  </a:cubicBezTo>
                  <a:lnTo>
                    <a:pt x="5209" y="4066"/>
                  </a:lnTo>
                  <a:cubicBezTo>
                    <a:pt x="5209" y="4166"/>
                    <a:pt x="5134" y="4255"/>
                    <a:pt x="5033" y="4255"/>
                  </a:cubicBezTo>
                  <a:cubicBezTo>
                    <a:pt x="4983" y="4255"/>
                    <a:pt x="4933" y="4230"/>
                    <a:pt x="4895" y="4205"/>
                  </a:cubicBezTo>
                  <a:cubicBezTo>
                    <a:pt x="4858" y="4154"/>
                    <a:pt x="4832" y="4104"/>
                    <a:pt x="4832" y="4054"/>
                  </a:cubicBezTo>
                  <a:lnTo>
                    <a:pt x="4832" y="2234"/>
                  </a:lnTo>
                  <a:cubicBezTo>
                    <a:pt x="4832" y="1368"/>
                    <a:pt x="4142" y="678"/>
                    <a:pt x="3276" y="678"/>
                  </a:cubicBezTo>
                  <a:cubicBezTo>
                    <a:pt x="2423" y="678"/>
                    <a:pt x="1720" y="1368"/>
                    <a:pt x="1720" y="2234"/>
                  </a:cubicBezTo>
                  <a:lnTo>
                    <a:pt x="1720" y="4054"/>
                  </a:lnTo>
                  <a:cubicBezTo>
                    <a:pt x="1720" y="4104"/>
                    <a:pt x="1695" y="4154"/>
                    <a:pt x="1657" y="4205"/>
                  </a:cubicBezTo>
                  <a:cubicBezTo>
                    <a:pt x="1620" y="4230"/>
                    <a:pt x="1582" y="4255"/>
                    <a:pt x="1531" y="4255"/>
                  </a:cubicBezTo>
                  <a:cubicBezTo>
                    <a:pt x="1419" y="4255"/>
                    <a:pt x="1344" y="4166"/>
                    <a:pt x="1344" y="4066"/>
                  </a:cubicBezTo>
                  <a:lnTo>
                    <a:pt x="1344" y="2234"/>
                  </a:lnTo>
                  <a:cubicBezTo>
                    <a:pt x="1344" y="1958"/>
                    <a:pt x="1394" y="1682"/>
                    <a:pt x="1519" y="1431"/>
                  </a:cubicBezTo>
                  <a:cubicBezTo>
                    <a:pt x="1545" y="1355"/>
                    <a:pt x="1519" y="1268"/>
                    <a:pt x="1444" y="1243"/>
                  </a:cubicBezTo>
                  <a:cubicBezTo>
                    <a:pt x="1424" y="1233"/>
                    <a:pt x="1403" y="1228"/>
                    <a:pt x="1382" y="1228"/>
                  </a:cubicBezTo>
                  <a:cubicBezTo>
                    <a:pt x="1325" y="1228"/>
                    <a:pt x="1270" y="1263"/>
                    <a:pt x="1243" y="1318"/>
                  </a:cubicBezTo>
                  <a:cubicBezTo>
                    <a:pt x="1118" y="1606"/>
                    <a:pt x="1043" y="1908"/>
                    <a:pt x="1043" y="2234"/>
                  </a:cubicBezTo>
                  <a:lnTo>
                    <a:pt x="1043" y="2272"/>
                  </a:lnTo>
                  <a:lnTo>
                    <a:pt x="365" y="2272"/>
                  </a:lnTo>
                  <a:cubicBezTo>
                    <a:pt x="164" y="2272"/>
                    <a:pt x="0" y="2435"/>
                    <a:pt x="0" y="2635"/>
                  </a:cubicBezTo>
                  <a:lnTo>
                    <a:pt x="0" y="9287"/>
                  </a:lnTo>
                  <a:cubicBezTo>
                    <a:pt x="0" y="9726"/>
                    <a:pt x="365" y="10078"/>
                    <a:pt x="804" y="10078"/>
                  </a:cubicBezTo>
                  <a:lnTo>
                    <a:pt x="5748" y="10078"/>
                  </a:lnTo>
                  <a:cubicBezTo>
                    <a:pt x="6188" y="10078"/>
                    <a:pt x="6551" y="9726"/>
                    <a:pt x="6551" y="9287"/>
                  </a:cubicBezTo>
                  <a:lnTo>
                    <a:pt x="6551" y="2635"/>
                  </a:lnTo>
                  <a:cubicBezTo>
                    <a:pt x="6551" y="2435"/>
                    <a:pt x="6389" y="2272"/>
                    <a:pt x="6188" y="2272"/>
                  </a:cubicBezTo>
                  <a:lnTo>
                    <a:pt x="5510" y="2272"/>
                  </a:lnTo>
                  <a:lnTo>
                    <a:pt x="5510" y="2234"/>
                  </a:lnTo>
                  <a:cubicBezTo>
                    <a:pt x="5510" y="1004"/>
                    <a:pt x="4506" y="0"/>
                    <a:pt x="3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9"/>
            <p:cNvSpPr/>
            <p:nvPr/>
          </p:nvSpPr>
          <p:spPr>
            <a:xfrm>
              <a:off x="2185443" y="1604245"/>
              <a:ext cx="45073" cy="51190"/>
            </a:xfrm>
            <a:custGeom>
              <a:rect b="b" l="l" r="r" t="t"/>
              <a:pathLst>
                <a:path extrusionOk="0" h="1155" w="1017">
                  <a:moveTo>
                    <a:pt x="578" y="0"/>
                  </a:moveTo>
                  <a:cubicBezTo>
                    <a:pt x="263" y="0"/>
                    <a:pt x="0" y="264"/>
                    <a:pt x="0" y="577"/>
                  </a:cubicBezTo>
                  <a:cubicBezTo>
                    <a:pt x="0" y="904"/>
                    <a:pt x="263" y="1155"/>
                    <a:pt x="578" y="1155"/>
                  </a:cubicBezTo>
                  <a:cubicBezTo>
                    <a:pt x="715" y="1155"/>
                    <a:pt x="829" y="1118"/>
                    <a:pt x="916" y="1042"/>
                  </a:cubicBezTo>
                  <a:lnTo>
                    <a:pt x="966" y="992"/>
                  </a:lnTo>
                  <a:cubicBezTo>
                    <a:pt x="1016" y="929"/>
                    <a:pt x="1016" y="828"/>
                    <a:pt x="954" y="778"/>
                  </a:cubicBezTo>
                  <a:cubicBezTo>
                    <a:pt x="924" y="755"/>
                    <a:pt x="886" y="742"/>
                    <a:pt x="849" y="742"/>
                  </a:cubicBezTo>
                  <a:cubicBezTo>
                    <a:pt x="807" y="742"/>
                    <a:pt x="767" y="758"/>
                    <a:pt x="740" y="791"/>
                  </a:cubicBezTo>
                  <a:cubicBezTo>
                    <a:pt x="740" y="803"/>
                    <a:pt x="728" y="816"/>
                    <a:pt x="715" y="816"/>
                  </a:cubicBezTo>
                  <a:cubicBezTo>
                    <a:pt x="690" y="853"/>
                    <a:pt x="640" y="867"/>
                    <a:pt x="578" y="867"/>
                  </a:cubicBezTo>
                  <a:cubicBezTo>
                    <a:pt x="427" y="867"/>
                    <a:pt x="302" y="741"/>
                    <a:pt x="302" y="577"/>
                  </a:cubicBezTo>
                  <a:cubicBezTo>
                    <a:pt x="302" y="427"/>
                    <a:pt x="427" y="301"/>
                    <a:pt x="578" y="301"/>
                  </a:cubicBezTo>
                  <a:cubicBezTo>
                    <a:pt x="640" y="301"/>
                    <a:pt x="690" y="314"/>
                    <a:pt x="740" y="352"/>
                  </a:cubicBezTo>
                  <a:cubicBezTo>
                    <a:pt x="764" y="366"/>
                    <a:pt x="793" y="373"/>
                    <a:pt x="822" y="373"/>
                  </a:cubicBezTo>
                  <a:cubicBezTo>
                    <a:pt x="870" y="373"/>
                    <a:pt x="918" y="353"/>
                    <a:pt x="941" y="314"/>
                  </a:cubicBezTo>
                  <a:cubicBezTo>
                    <a:pt x="991" y="239"/>
                    <a:pt x="979" y="151"/>
                    <a:pt x="904" y="101"/>
                  </a:cubicBezTo>
                  <a:cubicBezTo>
                    <a:pt x="816" y="38"/>
                    <a:pt x="703"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9"/>
            <p:cNvSpPr/>
            <p:nvPr/>
          </p:nvSpPr>
          <p:spPr>
            <a:xfrm>
              <a:off x="2139837" y="1563647"/>
              <a:ext cx="134068" cy="132960"/>
            </a:xfrm>
            <a:custGeom>
              <a:rect b="b" l="l" r="r" t="t"/>
              <a:pathLst>
                <a:path extrusionOk="0" h="3000" w="3025">
                  <a:moveTo>
                    <a:pt x="1531" y="0"/>
                  </a:moveTo>
                  <a:cubicBezTo>
                    <a:pt x="1431" y="0"/>
                    <a:pt x="1343" y="38"/>
                    <a:pt x="1267" y="113"/>
                  </a:cubicBezTo>
                  <a:lnTo>
                    <a:pt x="151" y="1230"/>
                  </a:lnTo>
                  <a:cubicBezTo>
                    <a:pt x="0" y="1381"/>
                    <a:pt x="0" y="1619"/>
                    <a:pt x="151" y="1757"/>
                  </a:cubicBezTo>
                  <a:lnTo>
                    <a:pt x="1267" y="2887"/>
                  </a:lnTo>
                  <a:cubicBezTo>
                    <a:pt x="1343" y="2962"/>
                    <a:pt x="1431" y="2999"/>
                    <a:pt x="1531" y="2999"/>
                  </a:cubicBezTo>
                  <a:cubicBezTo>
                    <a:pt x="1632" y="2999"/>
                    <a:pt x="1732" y="2962"/>
                    <a:pt x="1794" y="2887"/>
                  </a:cubicBezTo>
                  <a:lnTo>
                    <a:pt x="2121" y="2561"/>
                  </a:lnTo>
                  <a:cubicBezTo>
                    <a:pt x="2184" y="2510"/>
                    <a:pt x="2184" y="2410"/>
                    <a:pt x="2121" y="2360"/>
                  </a:cubicBezTo>
                  <a:cubicBezTo>
                    <a:pt x="2090" y="2328"/>
                    <a:pt x="2052" y="2312"/>
                    <a:pt x="2014" y="2312"/>
                  </a:cubicBezTo>
                  <a:cubicBezTo>
                    <a:pt x="1977" y="2312"/>
                    <a:pt x="1939" y="2328"/>
                    <a:pt x="1908" y="2360"/>
                  </a:cubicBezTo>
                  <a:lnTo>
                    <a:pt x="1594" y="2673"/>
                  </a:lnTo>
                  <a:cubicBezTo>
                    <a:pt x="1575" y="2692"/>
                    <a:pt x="1553" y="2702"/>
                    <a:pt x="1533" y="2702"/>
                  </a:cubicBezTo>
                  <a:cubicBezTo>
                    <a:pt x="1513" y="2702"/>
                    <a:pt x="1494" y="2692"/>
                    <a:pt x="1481" y="2673"/>
                  </a:cubicBezTo>
                  <a:lnTo>
                    <a:pt x="352" y="1557"/>
                  </a:lnTo>
                  <a:cubicBezTo>
                    <a:pt x="339" y="1544"/>
                    <a:pt x="327" y="1518"/>
                    <a:pt x="327" y="1493"/>
                  </a:cubicBezTo>
                  <a:cubicBezTo>
                    <a:pt x="327" y="1481"/>
                    <a:pt x="339" y="1456"/>
                    <a:pt x="352" y="1443"/>
                  </a:cubicBezTo>
                  <a:lnTo>
                    <a:pt x="1481" y="327"/>
                  </a:lnTo>
                  <a:cubicBezTo>
                    <a:pt x="1494" y="308"/>
                    <a:pt x="1513" y="298"/>
                    <a:pt x="1533" y="298"/>
                  </a:cubicBezTo>
                  <a:cubicBezTo>
                    <a:pt x="1553" y="298"/>
                    <a:pt x="1575" y="308"/>
                    <a:pt x="1594" y="327"/>
                  </a:cubicBezTo>
                  <a:lnTo>
                    <a:pt x="2711" y="1443"/>
                  </a:lnTo>
                  <a:cubicBezTo>
                    <a:pt x="2723" y="1456"/>
                    <a:pt x="2736" y="1481"/>
                    <a:pt x="2736" y="1493"/>
                  </a:cubicBezTo>
                  <a:cubicBezTo>
                    <a:pt x="2736" y="1518"/>
                    <a:pt x="2723" y="1544"/>
                    <a:pt x="2711" y="1557"/>
                  </a:cubicBezTo>
                  <a:lnTo>
                    <a:pt x="2397" y="1870"/>
                  </a:lnTo>
                  <a:cubicBezTo>
                    <a:pt x="2335" y="1920"/>
                    <a:pt x="2335" y="2020"/>
                    <a:pt x="2397" y="2071"/>
                  </a:cubicBezTo>
                  <a:cubicBezTo>
                    <a:pt x="2428" y="2102"/>
                    <a:pt x="2466" y="2118"/>
                    <a:pt x="2504" y="2118"/>
                  </a:cubicBezTo>
                  <a:cubicBezTo>
                    <a:pt x="2541" y="2118"/>
                    <a:pt x="2579" y="2102"/>
                    <a:pt x="2611" y="2071"/>
                  </a:cubicBezTo>
                  <a:lnTo>
                    <a:pt x="2924" y="1757"/>
                  </a:lnTo>
                  <a:cubicBezTo>
                    <a:pt x="2987" y="1694"/>
                    <a:pt x="3024" y="1594"/>
                    <a:pt x="3024" y="1493"/>
                  </a:cubicBezTo>
                  <a:cubicBezTo>
                    <a:pt x="3024" y="1393"/>
                    <a:pt x="2987" y="1306"/>
                    <a:pt x="2924" y="1230"/>
                  </a:cubicBezTo>
                  <a:lnTo>
                    <a:pt x="1794" y="113"/>
                  </a:lnTo>
                  <a:cubicBezTo>
                    <a:pt x="1732" y="38"/>
                    <a:pt x="1632" y="0"/>
                    <a:pt x="1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7" name="Google Shape;3187;p79"/>
          <p:cNvGrpSpPr/>
          <p:nvPr/>
        </p:nvGrpSpPr>
        <p:grpSpPr>
          <a:xfrm>
            <a:off x="2763211" y="1406221"/>
            <a:ext cx="447233" cy="346582"/>
            <a:chOff x="2618145" y="1406221"/>
            <a:chExt cx="447233" cy="346582"/>
          </a:xfrm>
        </p:grpSpPr>
        <p:sp>
          <p:nvSpPr>
            <p:cNvPr id="3188" name="Google Shape;3188;p79"/>
            <p:cNvSpPr/>
            <p:nvPr/>
          </p:nvSpPr>
          <p:spPr>
            <a:xfrm>
              <a:off x="2618145" y="1406221"/>
              <a:ext cx="447233" cy="346582"/>
            </a:xfrm>
            <a:custGeom>
              <a:rect b="b" l="l" r="r" t="t"/>
              <a:pathLst>
                <a:path extrusionOk="0" h="7820" w="10091">
                  <a:moveTo>
                    <a:pt x="1457" y="2761"/>
                  </a:moveTo>
                  <a:lnTo>
                    <a:pt x="1457" y="5070"/>
                  </a:lnTo>
                  <a:lnTo>
                    <a:pt x="1005" y="5070"/>
                  </a:lnTo>
                  <a:lnTo>
                    <a:pt x="1005" y="2761"/>
                  </a:lnTo>
                  <a:close/>
                  <a:moveTo>
                    <a:pt x="227" y="0"/>
                  </a:moveTo>
                  <a:cubicBezTo>
                    <a:pt x="101" y="0"/>
                    <a:pt x="1" y="101"/>
                    <a:pt x="1" y="226"/>
                  </a:cubicBezTo>
                  <a:lnTo>
                    <a:pt x="1" y="1921"/>
                  </a:lnTo>
                  <a:cubicBezTo>
                    <a:pt x="1" y="2008"/>
                    <a:pt x="76" y="2072"/>
                    <a:pt x="151" y="2072"/>
                  </a:cubicBezTo>
                  <a:cubicBezTo>
                    <a:pt x="239" y="2072"/>
                    <a:pt x="302" y="2008"/>
                    <a:pt x="302" y="1921"/>
                  </a:cubicBezTo>
                  <a:lnTo>
                    <a:pt x="302" y="302"/>
                  </a:lnTo>
                  <a:lnTo>
                    <a:pt x="716" y="302"/>
                  </a:lnTo>
                  <a:lnTo>
                    <a:pt x="716" y="7530"/>
                  </a:lnTo>
                  <a:lnTo>
                    <a:pt x="302" y="7530"/>
                  </a:lnTo>
                  <a:lnTo>
                    <a:pt x="302" y="2611"/>
                  </a:lnTo>
                  <a:cubicBezTo>
                    <a:pt x="302" y="2523"/>
                    <a:pt x="239" y="2460"/>
                    <a:pt x="151" y="2460"/>
                  </a:cubicBezTo>
                  <a:cubicBezTo>
                    <a:pt x="76" y="2460"/>
                    <a:pt x="1" y="2523"/>
                    <a:pt x="1" y="2611"/>
                  </a:cubicBezTo>
                  <a:lnTo>
                    <a:pt x="1" y="7606"/>
                  </a:lnTo>
                  <a:cubicBezTo>
                    <a:pt x="1" y="7719"/>
                    <a:pt x="101" y="7819"/>
                    <a:pt x="227" y="7819"/>
                  </a:cubicBezTo>
                  <a:lnTo>
                    <a:pt x="779" y="7819"/>
                  </a:lnTo>
                  <a:cubicBezTo>
                    <a:pt x="904" y="7819"/>
                    <a:pt x="1005" y="7719"/>
                    <a:pt x="1005" y="7606"/>
                  </a:cubicBezTo>
                  <a:lnTo>
                    <a:pt x="1005" y="5360"/>
                  </a:lnTo>
                  <a:lnTo>
                    <a:pt x="1457" y="5360"/>
                  </a:lnTo>
                  <a:lnTo>
                    <a:pt x="1457" y="5661"/>
                  </a:lnTo>
                  <a:cubicBezTo>
                    <a:pt x="1457" y="5823"/>
                    <a:pt x="1582" y="5949"/>
                    <a:pt x="1745" y="5949"/>
                  </a:cubicBezTo>
                  <a:lnTo>
                    <a:pt x="7179" y="5949"/>
                  </a:lnTo>
                  <a:cubicBezTo>
                    <a:pt x="7267" y="5949"/>
                    <a:pt x="7330" y="5887"/>
                    <a:pt x="7330" y="5798"/>
                  </a:cubicBezTo>
                  <a:cubicBezTo>
                    <a:pt x="7330" y="5723"/>
                    <a:pt x="7267" y="5661"/>
                    <a:pt x="7179" y="5661"/>
                  </a:cubicBezTo>
                  <a:lnTo>
                    <a:pt x="1758" y="5661"/>
                  </a:lnTo>
                  <a:lnTo>
                    <a:pt x="1758" y="2172"/>
                  </a:lnTo>
                  <a:lnTo>
                    <a:pt x="9790" y="2172"/>
                  </a:lnTo>
                  <a:lnTo>
                    <a:pt x="9790" y="5661"/>
                  </a:lnTo>
                  <a:lnTo>
                    <a:pt x="7844" y="5661"/>
                  </a:lnTo>
                  <a:cubicBezTo>
                    <a:pt x="7757" y="5661"/>
                    <a:pt x="7693" y="5723"/>
                    <a:pt x="7693" y="5798"/>
                  </a:cubicBezTo>
                  <a:cubicBezTo>
                    <a:pt x="7693" y="5887"/>
                    <a:pt x="7757" y="5949"/>
                    <a:pt x="7844" y="5949"/>
                  </a:cubicBezTo>
                  <a:lnTo>
                    <a:pt x="9802" y="5949"/>
                  </a:lnTo>
                  <a:cubicBezTo>
                    <a:pt x="9965" y="5949"/>
                    <a:pt x="10091" y="5823"/>
                    <a:pt x="10091" y="5661"/>
                  </a:cubicBezTo>
                  <a:lnTo>
                    <a:pt x="10091" y="2159"/>
                  </a:lnTo>
                  <a:cubicBezTo>
                    <a:pt x="10091" y="2008"/>
                    <a:pt x="9965" y="1871"/>
                    <a:pt x="9802" y="1871"/>
                  </a:cubicBezTo>
                  <a:lnTo>
                    <a:pt x="1745" y="1871"/>
                  </a:lnTo>
                  <a:cubicBezTo>
                    <a:pt x="1582" y="1871"/>
                    <a:pt x="1457" y="2008"/>
                    <a:pt x="1457" y="2159"/>
                  </a:cubicBezTo>
                  <a:lnTo>
                    <a:pt x="1457" y="2460"/>
                  </a:lnTo>
                  <a:lnTo>
                    <a:pt x="1005" y="2460"/>
                  </a:lnTo>
                  <a:lnTo>
                    <a:pt x="1005" y="226"/>
                  </a:lnTo>
                  <a:cubicBezTo>
                    <a:pt x="1005" y="101"/>
                    <a:pt x="904"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9"/>
            <p:cNvSpPr/>
            <p:nvPr/>
          </p:nvSpPr>
          <p:spPr>
            <a:xfrm>
              <a:off x="2713258" y="1516357"/>
              <a:ext cx="17817" cy="17285"/>
            </a:xfrm>
            <a:custGeom>
              <a:rect b="b" l="l" r="r" t="t"/>
              <a:pathLst>
                <a:path extrusionOk="0" h="390" w="402">
                  <a:moveTo>
                    <a:pt x="201" y="0"/>
                  </a:moveTo>
                  <a:cubicBezTo>
                    <a:pt x="89" y="0"/>
                    <a:pt x="0" y="89"/>
                    <a:pt x="0" y="201"/>
                  </a:cubicBezTo>
                  <a:cubicBezTo>
                    <a:pt x="0" y="301"/>
                    <a:pt x="89" y="390"/>
                    <a:pt x="201" y="390"/>
                  </a:cubicBezTo>
                  <a:cubicBezTo>
                    <a:pt x="315" y="390"/>
                    <a:pt x="402" y="301"/>
                    <a:pt x="402" y="201"/>
                  </a:cubicBezTo>
                  <a:cubicBezTo>
                    <a:pt x="402" y="89"/>
                    <a:pt x="315"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9"/>
            <p:cNvSpPr/>
            <p:nvPr/>
          </p:nvSpPr>
          <p:spPr>
            <a:xfrm>
              <a:off x="3016943" y="1516357"/>
              <a:ext cx="17817" cy="17285"/>
            </a:xfrm>
            <a:custGeom>
              <a:rect b="b" l="l" r="r" t="t"/>
              <a:pathLst>
                <a:path extrusionOk="0" h="390" w="402">
                  <a:moveTo>
                    <a:pt x="201" y="0"/>
                  </a:moveTo>
                  <a:cubicBezTo>
                    <a:pt x="89" y="0"/>
                    <a:pt x="0" y="89"/>
                    <a:pt x="0" y="201"/>
                  </a:cubicBezTo>
                  <a:cubicBezTo>
                    <a:pt x="0" y="301"/>
                    <a:pt x="89" y="390"/>
                    <a:pt x="201" y="390"/>
                  </a:cubicBezTo>
                  <a:cubicBezTo>
                    <a:pt x="315" y="390"/>
                    <a:pt x="402" y="301"/>
                    <a:pt x="402" y="201"/>
                  </a:cubicBezTo>
                  <a:cubicBezTo>
                    <a:pt x="402" y="89"/>
                    <a:pt x="315"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9"/>
            <p:cNvSpPr/>
            <p:nvPr/>
          </p:nvSpPr>
          <p:spPr>
            <a:xfrm>
              <a:off x="2713258" y="1625386"/>
              <a:ext cx="17817" cy="17285"/>
            </a:xfrm>
            <a:custGeom>
              <a:rect b="b" l="l" r="r" t="t"/>
              <a:pathLst>
                <a:path extrusionOk="0" h="390" w="402">
                  <a:moveTo>
                    <a:pt x="201" y="0"/>
                  </a:moveTo>
                  <a:cubicBezTo>
                    <a:pt x="89" y="0"/>
                    <a:pt x="0" y="88"/>
                    <a:pt x="0" y="201"/>
                  </a:cubicBezTo>
                  <a:cubicBezTo>
                    <a:pt x="0" y="301"/>
                    <a:pt x="89" y="390"/>
                    <a:pt x="201" y="390"/>
                  </a:cubicBezTo>
                  <a:cubicBezTo>
                    <a:pt x="315" y="390"/>
                    <a:pt x="402" y="301"/>
                    <a:pt x="402" y="201"/>
                  </a:cubicBezTo>
                  <a:cubicBezTo>
                    <a:pt x="402" y="88"/>
                    <a:pt x="315"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9"/>
            <p:cNvSpPr/>
            <p:nvPr/>
          </p:nvSpPr>
          <p:spPr>
            <a:xfrm>
              <a:off x="3016943" y="1625386"/>
              <a:ext cx="17817" cy="17285"/>
            </a:xfrm>
            <a:custGeom>
              <a:rect b="b" l="l" r="r" t="t"/>
              <a:pathLst>
                <a:path extrusionOk="0" h="390" w="402">
                  <a:moveTo>
                    <a:pt x="201" y="0"/>
                  </a:moveTo>
                  <a:cubicBezTo>
                    <a:pt x="89" y="0"/>
                    <a:pt x="0" y="88"/>
                    <a:pt x="0" y="201"/>
                  </a:cubicBezTo>
                  <a:cubicBezTo>
                    <a:pt x="0" y="301"/>
                    <a:pt x="89" y="390"/>
                    <a:pt x="201" y="390"/>
                  </a:cubicBezTo>
                  <a:cubicBezTo>
                    <a:pt x="315" y="390"/>
                    <a:pt x="402" y="301"/>
                    <a:pt x="402" y="201"/>
                  </a:cubicBezTo>
                  <a:cubicBezTo>
                    <a:pt x="402" y="88"/>
                    <a:pt x="315"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9"/>
            <p:cNvSpPr/>
            <p:nvPr/>
          </p:nvSpPr>
          <p:spPr>
            <a:xfrm>
              <a:off x="2821755" y="1539714"/>
              <a:ext cx="67898" cy="80131"/>
            </a:xfrm>
            <a:custGeom>
              <a:rect b="b" l="l" r="r" t="t"/>
              <a:pathLst>
                <a:path extrusionOk="0" h="1808" w="1532">
                  <a:moveTo>
                    <a:pt x="765" y="502"/>
                  </a:moveTo>
                  <a:lnTo>
                    <a:pt x="1004" y="1143"/>
                  </a:lnTo>
                  <a:lnTo>
                    <a:pt x="527" y="1143"/>
                  </a:lnTo>
                  <a:lnTo>
                    <a:pt x="765" y="502"/>
                  </a:lnTo>
                  <a:close/>
                  <a:moveTo>
                    <a:pt x="765" y="0"/>
                  </a:moveTo>
                  <a:cubicBezTo>
                    <a:pt x="690" y="0"/>
                    <a:pt x="628" y="39"/>
                    <a:pt x="602" y="114"/>
                  </a:cubicBezTo>
                  <a:lnTo>
                    <a:pt x="589" y="114"/>
                  </a:lnTo>
                  <a:lnTo>
                    <a:pt x="25" y="1607"/>
                  </a:lnTo>
                  <a:cubicBezTo>
                    <a:pt x="0" y="1682"/>
                    <a:pt x="37" y="1770"/>
                    <a:pt x="112" y="1795"/>
                  </a:cubicBezTo>
                  <a:cubicBezTo>
                    <a:pt x="128" y="1801"/>
                    <a:pt x="144" y="1803"/>
                    <a:pt x="160" y="1803"/>
                  </a:cubicBezTo>
                  <a:cubicBezTo>
                    <a:pt x="222" y="1803"/>
                    <a:pt x="281" y="1767"/>
                    <a:pt x="301" y="1707"/>
                  </a:cubicBezTo>
                  <a:lnTo>
                    <a:pt x="414" y="1431"/>
                  </a:lnTo>
                  <a:lnTo>
                    <a:pt x="1116" y="1431"/>
                  </a:lnTo>
                  <a:lnTo>
                    <a:pt x="1217" y="1707"/>
                  </a:lnTo>
                  <a:cubicBezTo>
                    <a:pt x="1242" y="1770"/>
                    <a:pt x="1305" y="1808"/>
                    <a:pt x="1355" y="1808"/>
                  </a:cubicBezTo>
                  <a:cubicBezTo>
                    <a:pt x="1380" y="1808"/>
                    <a:pt x="1393" y="1808"/>
                    <a:pt x="1418" y="1795"/>
                  </a:cubicBezTo>
                  <a:cubicBezTo>
                    <a:pt x="1493" y="1770"/>
                    <a:pt x="1531" y="1682"/>
                    <a:pt x="1493" y="1607"/>
                  </a:cubicBezTo>
                  <a:lnTo>
                    <a:pt x="941" y="114"/>
                  </a:lnTo>
                  <a:lnTo>
                    <a:pt x="929" y="114"/>
                  </a:lnTo>
                  <a:cubicBezTo>
                    <a:pt x="904" y="39"/>
                    <a:pt x="840" y="0"/>
                    <a:pt x="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9"/>
            <p:cNvSpPr/>
            <p:nvPr/>
          </p:nvSpPr>
          <p:spPr>
            <a:xfrm>
              <a:off x="2910130" y="1540290"/>
              <a:ext cx="40110" cy="79554"/>
            </a:xfrm>
            <a:custGeom>
              <a:rect b="b" l="l" r="r" t="t"/>
              <a:pathLst>
                <a:path extrusionOk="0" h="1795" w="905">
                  <a:moveTo>
                    <a:pt x="139" y="0"/>
                  </a:moveTo>
                  <a:cubicBezTo>
                    <a:pt x="64" y="0"/>
                    <a:pt x="1" y="63"/>
                    <a:pt x="1" y="138"/>
                  </a:cubicBezTo>
                  <a:lnTo>
                    <a:pt x="1" y="1644"/>
                  </a:lnTo>
                  <a:cubicBezTo>
                    <a:pt x="1" y="1732"/>
                    <a:pt x="64" y="1795"/>
                    <a:pt x="139" y="1795"/>
                  </a:cubicBezTo>
                  <a:cubicBezTo>
                    <a:pt x="227" y="1795"/>
                    <a:pt x="290" y="1732"/>
                    <a:pt x="290" y="1644"/>
                  </a:cubicBezTo>
                  <a:lnTo>
                    <a:pt x="290" y="1029"/>
                  </a:lnTo>
                  <a:lnTo>
                    <a:pt x="704" y="1029"/>
                  </a:lnTo>
                  <a:cubicBezTo>
                    <a:pt x="792" y="1029"/>
                    <a:pt x="854" y="966"/>
                    <a:pt x="854" y="879"/>
                  </a:cubicBezTo>
                  <a:cubicBezTo>
                    <a:pt x="854" y="804"/>
                    <a:pt x="792" y="728"/>
                    <a:pt x="704" y="728"/>
                  </a:cubicBezTo>
                  <a:lnTo>
                    <a:pt x="290" y="728"/>
                  </a:lnTo>
                  <a:lnTo>
                    <a:pt x="290" y="289"/>
                  </a:lnTo>
                  <a:lnTo>
                    <a:pt x="754" y="289"/>
                  </a:lnTo>
                  <a:cubicBezTo>
                    <a:pt x="829" y="289"/>
                    <a:pt x="904" y="226"/>
                    <a:pt x="904" y="138"/>
                  </a:cubicBezTo>
                  <a:cubicBezTo>
                    <a:pt x="904" y="63"/>
                    <a:pt x="829" y="0"/>
                    <a:pt x="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9"/>
            <p:cNvSpPr/>
            <p:nvPr/>
          </p:nvSpPr>
          <p:spPr>
            <a:xfrm>
              <a:off x="2971337" y="1540290"/>
              <a:ext cx="41218" cy="79554"/>
            </a:xfrm>
            <a:custGeom>
              <a:rect b="b" l="l" r="r" t="t"/>
              <a:pathLst>
                <a:path extrusionOk="0" h="1795" w="930">
                  <a:moveTo>
                    <a:pt x="151" y="0"/>
                  </a:moveTo>
                  <a:cubicBezTo>
                    <a:pt x="64" y="0"/>
                    <a:pt x="0" y="63"/>
                    <a:pt x="0" y="151"/>
                  </a:cubicBezTo>
                  <a:lnTo>
                    <a:pt x="0" y="1644"/>
                  </a:lnTo>
                  <a:cubicBezTo>
                    <a:pt x="0" y="1732"/>
                    <a:pt x="64" y="1795"/>
                    <a:pt x="151" y="1795"/>
                  </a:cubicBezTo>
                  <a:lnTo>
                    <a:pt x="778" y="1795"/>
                  </a:lnTo>
                  <a:cubicBezTo>
                    <a:pt x="867" y="1795"/>
                    <a:pt x="929" y="1732"/>
                    <a:pt x="929" y="1644"/>
                  </a:cubicBezTo>
                  <a:cubicBezTo>
                    <a:pt x="929" y="1569"/>
                    <a:pt x="867" y="1493"/>
                    <a:pt x="778" y="1493"/>
                  </a:cubicBezTo>
                  <a:lnTo>
                    <a:pt x="302" y="1493"/>
                  </a:lnTo>
                  <a:lnTo>
                    <a:pt x="302" y="1042"/>
                  </a:lnTo>
                  <a:lnTo>
                    <a:pt x="728" y="1042"/>
                  </a:lnTo>
                  <a:cubicBezTo>
                    <a:pt x="817" y="1042"/>
                    <a:pt x="879" y="979"/>
                    <a:pt x="879" y="891"/>
                  </a:cubicBezTo>
                  <a:cubicBezTo>
                    <a:pt x="879" y="816"/>
                    <a:pt x="817" y="753"/>
                    <a:pt x="728" y="753"/>
                  </a:cubicBezTo>
                  <a:lnTo>
                    <a:pt x="302" y="753"/>
                  </a:lnTo>
                  <a:lnTo>
                    <a:pt x="302" y="289"/>
                  </a:lnTo>
                  <a:lnTo>
                    <a:pt x="778" y="289"/>
                  </a:lnTo>
                  <a:cubicBezTo>
                    <a:pt x="867" y="289"/>
                    <a:pt x="929" y="226"/>
                    <a:pt x="929" y="151"/>
                  </a:cubicBezTo>
                  <a:cubicBezTo>
                    <a:pt x="929" y="63"/>
                    <a:pt x="867" y="0"/>
                    <a:pt x="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9"/>
            <p:cNvSpPr/>
            <p:nvPr/>
          </p:nvSpPr>
          <p:spPr>
            <a:xfrm>
              <a:off x="2735507" y="1539714"/>
              <a:ext cx="68474" cy="80131"/>
            </a:xfrm>
            <a:custGeom>
              <a:rect b="b" l="l" r="r" t="t"/>
              <a:pathLst>
                <a:path extrusionOk="0" h="1808" w="1545">
                  <a:moveTo>
                    <a:pt x="904" y="0"/>
                  </a:moveTo>
                  <a:cubicBezTo>
                    <a:pt x="402" y="0"/>
                    <a:pt x="0" y="402"/>
                    <a:pt x="0" y="904"/>
                  </a:cubicBezTo>
                  <a:cubicBezTo>
                    <a:pt x="0" y="1394"/>
                    <a:pt x="402" y="1808"/>
                    <a:pt x="904" y="1808"/>
                  </a:cubicBezTo>
                  <a:cubicBezTo>
                    <a:pt x="1105" y="1808"/>
                    <a:pt x="1280" y="1745"/>
                    <a:pt x="1419" y="1620"/>
                  </a:cubicBezTo>
                  <a:lnTo>
                    <a:pt x="1494" y="1544"/>
                  </a:lnTo>
                  <a:cubicBezTo>
                    <a:pt x="1544" y="1481"/>
                    <a:pt x="1544" y="1381"/>
                    <a:pt x="1481" y="1331"/>
                  </a:cubicBezTo>
                  <a:cubicBezTo>
                    <a:pt x="1452" y="1307"/>
                    <a:pt x="1414" y="1294"/>
                    <a:pt x="1377" y="1294"/>
                  </a:cubicBezTo>
                  <a:cubicBezTo>
                    <a:pt x="1335" y="1294"/>
                    <a:pt x="1295" y="1310"/>
                    <a:pt x="1268" y="1344"/>
                  </a:cubicBezTo>
                  <a:cubicBezTo>
                    <a:pt x="1255" y="1369"/>
                    <a:pt x="1243" y="1381"/>
                    <a:pt x="1218" y="1394"/>
                  </a:cubicBezTo>
                  <a:cubicBezTo>
                    <a:pt x="1143" y="1469"/>
                    <a:pt x="1029" y="1506"/>
                    <a:pt x="904" y="1506"/>
                  </a:cubicBezTo>
                  <a:cubicBezTo>
                    <a:pt x="566" y="1506"/>
                    <a:pt x="302" y="1230"/>
                    <a:pt x="302" y="904"/>
                  </a:cubicBezTo>
                  <a:cubicBezTo>
                    <a:pt x="302" y="566"/>
                    <a:pt x="566" y="290"/>
                    <a:pt x="904" y="290"/>
                  </a:cubicBezTo>
                  <a:cubicBezTo>
                    <a:pt x="1029" y="290"/>
                    <a:pt x="1143" y="327"/>
                    <a:pt x="1243" y="402"/>
                  </a:cubicBezTo>
                  <a:cubicBezTo>
                    <a:pt x="1270" y="416"/>
                    <a:pt x="1299" y="423"/>
                    <a:pt x="1326" y="423"/>
                  </a:cubicBezTo>
                  <a:cubicBezTo>
                    <a:pt x="1375" y="423"/>
                    <a:pt x="1420" y="400"/>
                    <a:pt x="1444" y="352"/>
                  </a:cubicBezTo>
                  <a:cubicBezTo>
                    <a:pt x="1494" y="290"/>
                    <a:pt x="1481" y="201"/>
                    <a:pt x="1406" y="151"/>
                  </a:cubicBezTo>
                  <a:cubicBezTo>
                    <a:pt x="1255" y="51"/>
                    <a:pt x="1080" y="0"/>
                    <a:pt x="9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7" name="Google Shape;3197;p79"/>
          <p:cNvGrpSpPr/>
          <p:nvPr/>
        </p:nvGrpSpPr>
        <p:grpSpPr>
          <a:xfrm>
            <a:off x="3460730" y="1356183"/>
            <a:ext cx="320389" cy="446657"/>
            <a:chOff x="3315664" y="1356183"/>
            <a:chExt cx="320389" cy="446657"/>
          </a:xfrm>
        </p:grpSpPr>
        <p:sp>
          <p:nvSpPr>
            <p:cNvPr id="3198" name="Google Shape;3198;p79"/>
            <p:cNvSpPr/>
            <p:nvPr/>
          </p:nvSpPr>
          <p:spPr>
            <a:xfrm>
              <a:off x="3446321" y="1540822"/>
              <a:ext cx="124628" cy="13385"/>
            </a:xfrm>
            <a:custGeom>
              <a:rect b="b" l="l" r="r" t="t"/>
              <a:pathLst>
                <a:path extrusionOk="0" h="302" w="2812">
                  <a:moveTo>
                    <a:pt x="151" y="0"/>
                  </a:moveTo>
                  <a:cubicBezTo>
                    <a:pt x="64" y="0"/>
                    <a:pt x="1" y="64"/>
                    <a:pt x="1" y="151"/>
                  </a:cubicBezTo>
                  <a:cubicBezTo>
                    <a:pt x="1" y="226"/>
                    <a:pt x="64" y="290"/>
                    <a:pt x="151" y="290"/>
                  </a:cubicBezTo>
                  <a:lnTo>
                    <a:pt x="2661" y="302"/>
                  </a:lnTo>
                  <a:cubicBezTo>
                    <a:pt x="2750" y="302"/>
                    <a:pt x="2812" y="226"/>
                    <a:pt x="2812" y="151"/>
                  </a:cubicBezTo>
                  <a:cubicBezTo>
                    <a:pt x="2812" y="64"/>
                    <a:pt x="2750" y="0"/>
                    <a:pt x="2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9"/>
            <p:cNvSpPr/>
            <p:nvPr/>
          </p:nvSpPr>
          <p:spPr>
            <a:xfrm>
              <a:off x="3446321" y="1569187"/>
              <a:ext cx="92363" cy="12853"/>
            </a:xfrm>
            <a:custGeom>
              <a:rect b="b" l="l" r="r" t="t"/>
              <a:pathLst>
                <a:path extrusionOk="0" h="290" w="2084">
                  <a:moveTo>
                    <a:pt x="151" y="1"/>
                  </a:moveTo>
                  <a:cubicBezTo>
                    <a:pt x="64" y="1"/>
                    <a:pt x="1" y="63"/>
                    <a:pt x="1" y="152"/>
                  </a:cubicBezTo>
                  <a:cubicBezTo>
                    <a:pt x="1" y="227"/>
                    <a:pt x="64" y="289"/>
                    <a:pt x="151" y="289"/>
                  </a:cubicBezTo>
                  <a:lnTo>
                    <a:pt x="1933" y="289"/>
                  </a:lnTo>
                  <a:cubicBezTo>
                    <a:pt x="2022" y="289"/>
                    <a:pt x="2084" y="227"/>
                    <a:pt x="2084" y="152"/>
                  </a:cubicBezTo>
                  <a:cubicBezTo>
                    <a:pt x="2084" y="63"/>
                    <a:pt x="2022" y="1"/>
                    <a:pt x="19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9"/>
            <p:cNvSpPr/>
            <p:nvPr/>
          </p:nvSpPr>
          <p:spPr>
            <a:xfrm>
              <a:off x="3446321" y="1615369"/>
              <a:ext cx="124628" cy="12853"/>
            </a:xfrm>
            <a:custGeom>
              <a:rect b="b" l="l" r="r" t="t"/>
              <a:pathLst>
                <a:path extrusionOk="0" h="290" w="2812">
                  <a:moveTo>
                    <a:pt x="151" y="0"/>
                  </a:moveTo>
                  <a:cubicBezTo>
                    <a:pt x="64" y="0"/>
                    <a:pt x="1" y="63"/>
                    <a:pt x="1" y="151"/>
                  </a:cubicBezTo>
                  <a:cubicBezTo>
                    <a:pt x="1" y="226"/>
                    <a:pt x="64" y="289"/>
                    <a:pt x="151" y="289"/>
                  </a:cubicBezTo>
                  <a:lnTo>
                    <a:pt x="2661" y="289"/>
                  </a:lnTo>
                  <a:cubicBezTo>
                    <a:pt x="2750" y="289"/>
                    <a:pt x="2812" y="226"/>
                    <a:pt x="2812" y="151"/>
                  </a:cubicBezTo>
                  <a:cubicBezTo>
                    <a:pt x="2812" y="63"/>
                    <a:pt x="2750" y="0"/>
                    <a:pt x="2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9"/>
            <p:cNvSpPr/>
            <p:nvPr/>
          </p:nvSpPr>
          <p:spPr>
            <a:xfrm>
              <a:off x="3446321" y="1643734"/>
              <a:ext cx="92363" cy="12808"/>
            </a:xfrm>
            <a:custGeom>
              <a:rect b="b" l="l" r="r" t="t"/>
              <a:pathLst>
                <a:path extrusionOk="0" h="289" w="2084">
                  <a:moveTo>
                    <a:pt x="151" y="1"/>
                  </a:moveTo>
                  <a:cubicBezTo>
                    <a:pt x="64" y="1"/>
                    <a:pt x="1" y="63"/>
                    <a:pt x="1" y="138"/>
                  </a:cubicBezTo>
                  <a:cubicBezTo>
                    <a:pt x="1" y="227"/>
                    <a:pt x="64" y="289"/>
                    <a:pt x="151" y="289"/>
                  </a:cubicBezTo>
                  <a:lnTo>
                    <a:pt x="1933" y="289"/>
                  </a:lnTo>
                  <a:cubicBezTo>
                    <a:pt x="2022" y="289"/>
                    <a:pt x="2084" y="227"/>
                    <a:pt x="2084" y="138"/>
                  </a:cubicBezTo>
                  <a:cubicBezTo>
                    <a:pt x="2084" y="63"/>
                    <a:pt x="2022" y="1"/>
                    <a:pt x="19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9"/>
            <p:cNvSpPr/>
            <p:nvPr/>
          </p:nvSpPr>
          <p:spPr>
            <a:xfrm>
              <a:off x="3446321" y="1689872"/>
              <a:ext cx="124628" cy="12853"/>
            </a:xfrm>
            <a:custGeom>
              <a:rect b="b" l="l" r="r" t="t"/>
              <a:pathLst>
                <a:path extrusionOk="0" h="290" w="2812">
                  <a:moveTo>
                    <a:pt x="151" y="1"/>
                  </a:moveTo>
                  <a:cubicBezTo>
                    <a:pt x="64" y="1"/>
                    <a:pt x="1" y="64"/>
                    <a:pt x="1" y="139"/>
                  </a:cubicBezTo>
                  <a:cubicBezTo>
                    <a:pt x="1" y="227"/>
                    <a:pt x="64" y="290"/>
                    <a:pt x="151" y="290"/>
                  </a:cubicBezTo>
                  <a:lnTo>
                    <a:pt x="2661" y="290"/>
                  </a:lnTo>
                  <a:cubicBezTo>
                    <a:pt x="2750" y="290"/>
                    <a:pt x="2812" y="227"/>
                    <a:pt x="2812" y="139"/>
                  </a:cubicBezTo>
                  <a:cubicBezTo>
                    <a:pt x="2812" y="64"/>
                    <a:pt x="2750" y="1"/>
                    <a:pt x="2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9"/>
            <p:cNvSpPr/>
            <p:nvPr/>
          </p:nvSpPr>
          <p:spPr>
            <a:xfrm>
              <a:off x="3446321" y="1717705"/>
              <a:ext cx="94091" cy="13385"/>
            </a:xfrm>
            <a:custGeom>
              <a:rect b="b" l="l" r="r" t="t"/>
              <a:pathLst>
                <a:path extrusionOk="0" h="302" w="2123">
                  <a:moveTo>
                    <a:pt x="151" y="0"/>
                  </a:moveTo>
                  <a:cubicBezTo>
                    <a:pt x="64" y="0"/>
                    <a:pt x="1" y="76"/>
                    <a:pt x="1" y="151"/>
                  </a:cubicBezTo>
                  <a:cubicBezTo>
                    <a:pt x="1" y="239"/>
                    <a:pt x="64" y="301"/>
                    <a:pt x="151" y="301"/>
                  </a:cubicBezTo>
                  <a:lnTo>
                    <a:pt x="1983" y="301"/>
                  </a:lnTo>
                  <a:cubicBezTo>
                    <a:pt x="2059" y="301"/>
                    <a:pt x="2122" y="239"/>
                    <a:pt x="2122" y="151"/>
                  </a:cubicBezTo>
                  <a:cubicBezTo>
                    <a:pt x="2122" y="76"/>
                    <a:pt x="2059" y="0"/>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9"/>
            <p:cNvSpPr/>
            <p:nvPr/>
          </p:nvSpPr>
          <p:spPr>
            <a:xfrm>
              <a:off x="3380682" y="1537498"/>
              <a:ext cx="47910" cy="47866"/>
            </a:xfrm>
            <a:custGeom>
              <a:rect b="b" l="l" r="r" t="t"/>
              <a:pathLst>
                <a:path extrusionOk="0" h="1080" w="1081">
                  <a:moveTo>
                    <a:pt x="541" y="301"/>
                  </a:moveTo>
                  <a:cubicBezTo>
                    <a:pt x="678" y="301"/>
                    <a:pt x="779" y="402"/>
                    <a:pt x="779" y="540"/>
                  </a:cubicBezTo>
                  <a:cubicBezTo>
                    <a:pt x="779" y="603"/>
                    <a:pt x="754" y="666"/>
                    <a:pt x="717" y="716"/>
                  </a:cubicBezTo>
                  <a:cubicBezTo>
                    <a:pt x="666" y="753"/>
                    <a:pt x="603" y="778"/>
                    <a:pt x="541" y="778"/>
                  </a:cubicBezTo>
                  <a:cubicBezTo>
                    <a:pt x="478" y="778"/>
                    <a:pt x="415" y="753"/>
                    <a:pt x="365" y="716"/>
                  </a:cubicBezTo>
                  <a:cubicBezTo>
                    <a:pt x="327" y="666"/>
                    <a:pt x="302" y="603"/>
                    <a:pt x="302" y="540"/>
                  </a:cubicBezTo>
                  <a:cubicBezTo>
                    <a:pt x="302" y="477"/>
                    <a:pt x="327" y="415"/>
                    <a:pt x="365" y="365"/>
                  </a:cubicBezTo>
                  <a:cubicBezTo>
                    <a:pt x="415" y="326"/>
                    <a:pt x="478" y="301"/>
                    <a:pt x="541" y="301"/>
                  </a:cubicBezTo>
                  <a:close/>
                  <a:moveTo>
                    <a:pt x="541" y="0"/>
                  </a:moveTo>
                  <a:cubicBezTo>
                    <a:pt x="390" y="0"/>
                    <a:pt x="265" y="63"/>
                    <a:pt x="164" y="164"/>
                  </a:cubicBezTo>
                  <a:cubicBezTo>
                    <a:pt x="51" y="264"/>
                    <a:pt x="1" y="402"/>
                    <a:pt x="1" y="540"/>
                  </a:cubicBezTo>
                  <a:cubicBezTo>
                    <a:pt x="1" y="691"/>
                    <a:pt x="51" y="816"/>
                    <a:pt x="164" y="917"/>
                  </a:cubicBezTo>
                  <a:cubicBezTo>
                    <a:pt x="265" y="1029"/>
                    <a:pt x="390" y="1079"/>
                    <a:pt x="541" y="1079"/>
                  </a:cubicBezTo>
                  <a:cubicBezTo>
                    <a:pt x="678" y="1079"/>
                    <a:pt x="817" y="1029"/>
                    <a:pt x="917" y="917"/>
                  </a:cubicBezTo>
                  <a:cubicBezTo>
                    <a:pt x="1018" y="816"/>
                    <a:pt x="1080" y="691"/>
                    <a:pt x="1080" y="540"/>
                  </a:cubicBezTo>
                  <a:cubicBezTo>
                    <a:pt x="1080" y="239"/>
                    <a:pt x="842"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9"/>
            <p:cNvSpPr/>
            <p:nvPr/>
          </p:nvSpPr>
          <p:spPr>
            <a:xfrm>
              <a:off x="3380682" y="1612001"/>
              <a:ext cx="47910" cy="47910"/>
            </a:xfrm>
            <a:custGeom>
              <a:rect b="b" l="l" r="r" t="t"/>
              <a:pathLst>
                <a:path extrusionOk="0" h="1081" w="1081">
                  <a:moveTo>
                    <a:pt x="541" y="302"/>
                  </a:moveTo>
                  <a:cubicBezTo>
                    <a:pt x="603" y="302"/>
                    <a:pt x="666" y="327"/>
                    <a:pt x="717" y="365"/>
                  </a:cubicBezTo>
                  <a:cubicBezTo>
                    <a:pt x="754" y="415"/>
                    <a:pt x="779" y="478"/>
                    <a:pt x="779" y="541"/>
                  </a:cubicBezTo>
                  <a:cubicBezTo>
                    <a:pt x="779" y="678"/>
                    <a:pt x="666" y="779"/>
                    <a:pt x="541" y="779"/>
                  </a:cubicBezTo>
                  <a:cubicBezTo>
                    <a:pt x="402" y="779"/>
                    <a:pt x="290" y="678"/>
                    <a:pt x="290" y="541"/>
                  </a:cubicBezTo>
                  <a:cubicBezTo>
                    <a:pt x="290" y="402"/>
                    <a:pt x="402" y="302"/>
                    <a:pt x="541" y="302"/>
                  </a:cubicBezTo>
                  <a:close/>
                  <a:moveTo>
                    <a:pt x="541" y="1"/>
                  </a:moveTo>
                  <a:cubicBezTo>
                    <a:pt x="240" y="1"/>
                    <a:pt x="1" y="240"/>
                    <a:pt x="1" y="541"/>
                  </a:cubicBezTo>
                  <a:cubicBezTo>
                    <a:pt x="1" y="842"/>
                    <a:pt x="240" y="1080"/>
                    <a:pt x="541" y="1080"/>
                  </a:cubicBezTo>
                  <a:cubicBezTo>
                    <a:pt x="829" y="1080"/>
                    <a:pt x="1080" y="842"/>
                    <a:pt x="1080" y="541"/>
                  </a:cubicBezTo>
                  <a:cubicBezTo>
                    <a:pt x="1080" y="390"/>
                    <a:pt x="1018" y="265"/>
                    <a:pt x="917" y="164"/>
                  </a:cubicBezTo>
                  <a:cubicBezTo>
                    <a:pt x="817" y="64"/>
                    <a:pt x="678" y="1"/>
                    <a:pt x="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9"/>
            <p:cNvSpPr/>
            <p:nvPr/>
          </p:nvSpPr>
          <p:spPr>
            <a:xfrm>
              <a:off x="3380682" y="1686548"/>
              <a:ext cx="47910" cy="47866"/>
            </a:xfrm>
            <a:custGeom>
              <a:rect b="b" l="l" r="r" t="t"/>
              <a:pathLst>
                <a:path extrusionOk="0" h="1080" w="1081">
                  <a:moveTo>
                    <a:pt x="541" y="290"/>
                  </a:moveTo>
                  <a:cubicBezTo>
                    <a:pt x="666" y="290"/>
                    <a:pt x="779" y="402"/>
                    <a:pt x="779" y="541"/>
                  </a:cubicBezTo>
                  <a:cubicBezTo>
                    <a:pt x="779" y="603"/>
                    <a:pt x="754" y="666"/>
                    <a:pt x="704" y="703"/>
                  </a:cubicBezTo>
                  <a:cubicBezTo>
                    <a:pt x="666" y="753"/>
                    <a:pt x="603" y="779"/>
                    <a:pt x="541" y="779"/>
                  </a:cubicBezTo>
                  <a:cubicBezTo>
                    <a:pt x="402" y="779"/>
                    <a:pt x="290" y="666"/>
                    <a:pt x="290" y="541"/>
                  </a:cubicBezTo>
                  <a:cubicBezTo>
                    <a:pt x="290" y="402"/>
                    <a:pt x="402" y="290"/>
                    <a:pt x="541" y="290"/>
                  </a:cubicBezTo>
                  <a:close/>
                  <a:moveTo>
                    <a:pt x="541" y="0"/>
                  </a:moveTo>
                  <a:cubicBezTo>
                    <a:pt x="240" y="0"/>
                    <a:pt x="1" y="239"/>
                    <a:pt x="1" y="541"/>
                  </a:cubicBezTo>
                  <a:cubicBezTo>
                    <a:pt x="1" y="829"/>
                    <a:pt x="240" y="1080"/>
                    <a:pt x="541" y="1080"/>
                  </a:cubicBezTo>
                  <a:cubicBezTo>
                    <a:pt x="678" y="1080"/>
                    <a:pt x="817" y="1017"/>
                    <a:pt x="917" y="917"/>
                  </a:cubicBezTo>
                  <a:cubicBezTo>
                    <a:pt x="1018" y="817"/>
                    <a:pt x="1080" y="678"/>
                    <a:pt x="1080" y="541"/>
                  </a:cubicBezTo>
                  <a:cubicBezTo>
                    <a:pt x="1080" y="239"/>
                    <a:pt x="829"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9"/>
            <p:cNvSpPr/>
            <p:nvPr/>
          </p:nvSpPr>
          <p:spPr>
            <a:xfrm>
              <a:off x="3424648" y="1469643"/>
              <a:ext cx="46181" cy="52962"/>
            </a:xfrm>
            <a:custGeom>
              <a:rect b="b" l="l" r="r" t="t"/>
              <a:pathLst>
                <a:path extrusionOk="0" h="1195" w="1042">
                  <a:moveTo>
                    <a:pt x="515" y="527"/>
                  </a:moveTo>
                  <a:lnTo>
                    <a:pt x="578" y="678"/>
                  </a:lnTo>
                  <a:lnTo>
                    <a:pt x="465" y="678"/>
                  </a:lnTo>
                  <a:lnTo>
                    <a:pt x="515" y="527"/>
                  </a:lnTo>
                  <a:close/>
                  <a:moveTo>
                    <a:pt x="515" y="0"/>
                  </a:moveTo>
                  <a:cubicBezTo>
                    <a:pt x="453" y="0"/>
                    <a:pt x="389" y="50"/>
                    <a:pt x="364" y="114"/>
                  </a:cubicBezTo>
                  <a:lnTo>
                    <a:pt x="26" y="992"/>
                  </a:lnTo>
                  <a:cubicBezTo>
                    <a:pt x="1" y="1067"/>
                    <a:pt x="38" y="1155"/>
                    <a:pt x="113" y="1180"/>
                  </a:cubicBezTo>
                  <a:cubicBezTo>
                    <a:pt x="133" y="1190"/>
                    <a:pt x="154" y="1195"/>
                    <a:pt x="174" y="1195"/>
                  </a:cubicBezTo>
                  <a:cubicBezTo>
                    <a:pt x="230" y="1195"/>
                    <a:pt x="283" y="1157"/>
                    <a:pt x="302" y="1092"/>
                  </a:cubicBezTo>
                  <a:lnTo>
                    <a:pt x="352" y="979"/>
                  </a:lnTo>
                  <a:lnTo>
                    <a:pt x="690" y="979"/>
                  </a:lnTo>
                  <a:lnTo>
                    <a:pt x="729" y="1092"/>
                  </a:lnTo>
                  <a:cubicBezTo>
                    <a:pt x="754" y="1155"/>
                    <a:pt x="816" y="1193"/>
                    <a:pt x="866" y="1193"/>
                  </a:cubicBezTo>
                  <a:cubicBezTo>
                    <a:pt x="891" y="1193"/>
                    <a:pt x="904" y="1193"/>
                    <a:pt x="929" y="1180"/>
                  </a:cubicBezTo>
                  <a:cubicBezTo>
                    <a:pt x="1005" y="1155"/>
                    <a:pt x="1042" y="1067"/>
                    <a:pt x="1005" y="992"/>
                  </a:cubicBezTo>
                  <a:lnTo>
                    <a:pt x="678" y="114"/>
                  </a:lnTo>
                  <a:cubicBezTo>
                    <a:pt x="653" y="50"/>
                    <a:pt x="590" y="0"/>
                    <a:pt x="5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9"/>
            <p:cNvSpPr/>
            <p:nvPr/>
          </p:nvSpPr>
          <p:spPr>
            <a:xfrm>
              <a:off x="3533101" y="1469643"/>
              <a:ext cx="36741" cy="52874"/>
            </a:xfrm>
            <a:custGeom>
              <a:rect b="b" l="l" r="r" t="t"/>
              <a:pathLst>
                <a:path extrusionOk="0" h="1193" w="829">
                  <a:moveTo>
                    <a:pt x="151" y="0"/>
                  </a:moveTo>
                  <a:cubicBezTo>
                    <a:pt x="64" y="0"/>
                    <a:pt x="0" y="75"/>
                    <a:pt x="0" y="151"/>
                  </a:cubicBezTo>
                  <a:lnTo>
                    <a:pt x="0" y="1042"/>
                  </a:lnTo>
                  <a:cubicBezTo>
                    <a:pt x="0" y="1130"/>
                    <a:pt x="64" y="1193"/>
                    <a:pt x="151" y="1193"/>
                  </a:cubicBezTo>
                  <a:cubicBezTo>
                    <a:pt x="226" y="1193"/>
                    <a:pt x="302" y="1130"/>
                    <a:pt x="302" y="1042"/>
                  </a:cubicBezTo>
                  <a:lnTo>
                    <a:pt x="302" y="904"/>
                  </a:lnTo>
                  <a:lnTo>
                    <a:pt x="566" y="1155"/>
                  </a:lnTo>
                  <a:cubicBezTo>
                    <a:pt x="591" y="1180"/>
                    <a:pt x="628" y="1193"/>
                    <a:pt x="666" y="1193"/>
                  </a:cubicBezTo>
                  <a:cubicBezTo>
                    <a:pt x="703" y="1193"/>
                    <a:pt x="741" y="1180"/>
                    <a:pt x="766" y="1143"/>
                  </a:cubicBezTo>
                  <a:cubicBezTo>
                    <a:pt x="829" y="1092"/>
                    <a:pt x="829" y="992"/>
                    <a:pt x="766" y="942"/>
                  </a:cubicBezTo>
                  <a:lnTo>
                    <a:pt x="390" y="577"/>
                  </a:lnTo>
                  <a:lnTo>
                    <a:pt x="728" y="276"/>
                  </a:lnTo>
                  <a:cubicBezTo>
                    <a:pt x="792" y="214"/>
                    <a:pt x="792" y="126"/>
                    <a:pt x="741" y="63"/>
                  </a:cubicBezTo>
                  <a:cubicBezTo>
                    <a:pt x="708" y="30"/>
                    <a:pt x="668" y="14"/>
                    <a:pt x="628" y="14"/>
                  </a:cubicBezTo>
                  <a:cubicBezTo>
                    <a:pt x="592" y="14"/>
                    <a:pt x="557" y="27"/>
                    <a:pt x="527" y="50"/>
                  </a:cubicBezTo>
                  <a:lnTo>
                    <a:pt x="302" y="264"/>
                  </a:lnTo>
                  <a:lnTo>
                    <a:pt x="302" y="151"/>
                  </a:lnTo>
                  <a:cubicBezTo>
                    <a:pt x="302" y="75"/>
                    <a:pt x="226"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9"/>
            <p:cNvSpPr/>
            <p:nvPr/>
          </p:nvSpPr>
          <p:spPr>
            <a:xfrm>
              <a:off x="3481379" y="1469865"/>
              <a:ext cx="40641" cy="52652"/>
            </a:xfrm>
            <a:custGeom>
              <a:rect b="b" l="l" r="r" t="t"/>
              <a:pathLst>
                <a:path extrusionOk="0" h="1188" w="917">
                  <a:moveTo>
                    <a:pt x="458" y="1"/>
                  </a:moveTo>
                  <a:cubicBezTo>
                    <a:pt x="415" y="1"/>
                    <a:pt x="371" y="7"/>
                    <a:pt x="327" y="20"/>
                  </a:cubicBezTo>
                  <a:cubicBezTo>
                    <a:pt x="189" y="58"/>
                    <a:pt x="88" y="171"/>
                    <a:pt x="76" y="309"/>
                  </a:cubicBezTo>
                  <a:cubicBezTo>
                    <a:pt x="51" y="435"/>
                    <a:pt x="113" y="547"/>
                    <a:pt x="214" y="623"/>
                  </a:cubicBezTo>
                  <a:cubicBezTo>
                    <a:pt x="214" y="623"/>
                    <a:pt x="227" y="623"/>
                    <a:pt x="239" y="636"/>
                  </a:cubicBezTo>
                  <a:cubicBezTo>
                    <a:pt x="239" y="636"/>
                    <a:pt x="364" y="686"/>
                    <a:pt x="503" y="736"/>
                  </a:cubicBezTo>
                  <a:cubicBezTo>
                    <a:pt x="553" y="761"/>
                    <a:pt x="603" y="786"/>
                    <a:pt x="590" y="823"/>
                  </a:cubicBezTo>
                  <a:cubicBezTo>
                    <a:pt x="590" y="848"/>
                    <a:pt x="553" y="899"/>
                    <a:pt x="478" y="899"/>
                  </a:cubicBezTo>
                  <a:cubicBezTo>
                    <a:pt x="402" y="899"/>
                    <a:pt x="327" y="862"/>
                    <a:pt x="277" y="811"/>
                  </a:cubicBezTo>
                  <a:cubicBezTo>
                    <a:pt x="243" y="778"/>
                    <a:pt x="203" y="762"/>
                    <a:pt x="163" y="762"/>
                  </a:cubicBezTo>
                  <a:cubicBezTo>
                    <a:pt x="128" y="762"/>
                    <a:pt x="93" y="775"/>
                    <a:pt x="63" y="798"/>
                  </a:cubicBezTo>
                  <a:cubicBezTo>
                    <a:pt x="1" y="848"/>
                    <a:pt x="1" y="949"/>
                    <a:pt x="51" y="1012"/>
                  </a:cubicBezTo>
                  <a:cubicBezTo>
                    <a:pt x="163" y="1125"/>
                    <a:pt x="314" y="1188"/>
                    <a:pt x="478" y="1188"/>
                  </a:cubicBezTo>
                  <a:cubicBezTo>
                    <a:pt x="678" y="1188"/>
                    <a:pt x="854" y="1049"/>
                    <a:pt x="891" y="874"/>
                  </a:cubicBezTo>
                  <a:cubicBezTo>
                    <a:pt x="916" y="736"/>
                    <a:pt x="854" y="560"/>
                    <a:pt x="603" y="460"/>
                  </a:cubicBezTo>
                  <a:cubicBezTo>
                    <a:pt x="503" y="422"/>
                    <a:pt x="402" y="385"/>
                    <a:pt x="364" y="372"/>
                  </a:cubicBezTo>
                  <a:lnTo>
                    <a:pt x="364" y="347"/>
                  </a:lnTo>
                  <a:cubicBezTo>
                    <a:pt x="364" y="321"/>
                    <a:pt x="377" y="309"/>
                    <a:pt x="414" y="309"/>
                  </a:cubicBezTo>
                  <a:cubicBezTo>
                    <a:pt x="434" y="302"/>
                    <a:pt x="454" y="299"/>
                    <a:pt x="473" y="299"/>
                  </a:cubicBezTo>
                  <a:cubicBezTo>
                    <a:pt x="551" y="299"/>
                    <a:pt x="615" y="349"/>
                    <a:pt x="615" y="360"/>
                  </a:cubicBezTo>
                  <a:cubicBezTo>
                    <a:pt x="642" y="380"/>
                    <a:pt x="674" y="390"/>
                    <a:pt x="707" y="390"/>
                  </a:cubicBezTo>
                  <a:cubicBezTo>
                    <a:pt x="753" y="390"/>
                    <a:pt x="800" y="371"/>
                    <a:pt x="829" y="334"/>
                  </a:cubicBezTo>
                  <a:cubicBezTo>
                    <a:pt x="879" y="271"/>
                    <a:pt x="866" y="184"/>
                    <a:pt x="804" y="134"/>
                  </a:cubicBezTo>
                  <a:cubicBezTo>
                    <a:pt x="745" y="75"/>
                    <a:pt x="610" y="1"/>
                    <a:pt x="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9"/>
            <p:cNvSpPr/>
            <p:nvPr/>
          </p:nvSpPr>
          <p:spPr>
            <a:xfrm>
              <a:off x="3382366" y="1469643"/>
              <a:ext cx="35101" cy="52874"/>
            </a:xfrm>
            <a:custGeom>
              <a:rect b="b" l="l" r="r" t="t"/>
              <a:pathLst>
                <a:path extrusionOk="0" h="1193" w="792">
                  <a:moveTo>
                    <a:pt x="152" y="0"/>
                  </a:moveTo>
                  <a:cubicBezTo>
                    <a:pt x="76" y="0"/>
                    <a:pt x="1" y="75"/>
                    <a:pt x="1" y="151"/>
                  </a:cubicBezTo>
                  <a:cubicBezTo>
                    <a:pt x="1" y="239"/>
                    <a:pt x="76" y="301"/>
                    <a:pt x="152" y="301"/>
                  </a:cubicBezTo>
                  <a:lnTo>
                    <a:pt x="252" y="301"/>
                  </a:lnTo>
                  <a:lnTo>
                    <a:pt x="252" y="1042"/>
                  </a:lnTo>
                  <a:cubicBezTo>
                    <a:pt x="252" y="1130"/>
                    <a:pt x="314" y="1193"/>
                    <a:pt x="403" y="1193"/>
                  </a:cubicBezTo>
                  <a:cubicBezTo>
                    <a:pt x="478" y="1193"/>
                    <a:pt x="553" y="1130"/>
                    <a:pt x="553" y="1042"/>
                  </a:cubicBezTo>
                  <a:lnTo>
                    <a:pt x="553" y="301"/>
                  </a:lnTo>
                  <a:lnTo>
                    <a:pt x="640" y="301"/>
                  </a:lnTo>
                  <a:cubicBezTo>
                    <a:pt x="729" y="301"/>
                    <a:pt x="791" y="239"/>
                    <a:pt x="791" y="151"/>
                  </a:cubicBezTo>
                  <a:cubicBezTo>
                    <a:pt x="791" y="75"/>
                    <a:pt x="729" y="0"/>
                    <a:pt x="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9"/>
            <p:cNvSpPr/>
            <p:nvPr/>
          </p:nvSpPr>
          <p:spPr>
            <a:xfrm>
              <a:off x="3315664" y="1356183"/>
              <a:ext cx="320389" cy="446657"/>
            </a:xfrm>
            <a:custGeom>
              <a:rect b="b" l="l" r="r" t="t"/>
              <a:pathLst>
                <a:path extrusionOk="0" h="10078" w="7229">
                  <a:moveTo>
                    <a:pt x="4091" y="301"/>
                  </a:moveTo>
                  <a:lnTo>
                    <a:pt x="4091" y="1695"/>
                  </a:lnTo>
                  <a:lnTo>
                    <a:pt x="4091" y="1707"/>
                  </a:lnTo>
                  <a:lnTo>
                    <a:pt x="3137" y="1707"/>
                  </a:lnTo>
                  <a:lnTo>
                    <a:pt x="3137" y="1695"/>
                  </a:lnTo>
                  <a:lnTo>
                    <a:pt x="3137" y="301"/>
                  </a:lnTo>
                  <a:close/>
                  <a:moveTo>
                    <a:pt x="3137" y="0"/>
                  </a:moveTo>
                  <a:cubicBezTo>
                    <a:pt x="2974" y="0"/>
                    <a:pt x="2836" y="139"/>
                    <a:pt x="2836" y="301"/>
                  </a:cubicBezTo>
                  <a:lnTo>
                    <a:pt x="2836" y="502"/>
                  </a:lnTo>
                  <a:lnTo>
                    <a:pt x="589" y="502"/>
                  </a:lnTo>
                  <a:cubicBezTo>
                    <a:pt x="263" y="502"/>
                    <a:pt x="0" y="766"/>
                    <a:pt x="0" y="1092"/>
                  </a:cubicBezTo>
                  <a:lnTo>
                    <a:pt x="0" y="9501"/>
                  </a:lnTo>
                  <a:cubicBezTo>
                    <a:pt x="0" y="9827"/>
                    <a:pt x="263" y="10078"/>
                    <a:pt x="589" y="10078"/>
                  </a:cubicBezTo>
                  <a:lnTo>
                    <a:pt x="1682" y="10078"/>
                  </a:lnTo>
                  <a:cubicBezTo>
                    <a:pt x="1769" y="10078"/>
                    <a:pt x="1832" y="10015"/>
                    <a:pt x="1832" y="9939"/>
                  </a:cubicBezTo>
                  <a:cubicBezTo>
                    <a:pt x="1832" y="9852"/>
                    <a:pt x="1769" y="9789"/>
                    <a:pt x="1682" y="9789"/>
                  </a:cubicBezTo>
                  <a:lnTo>
                    <a:pt x="589" y="9789"/>
                  </a:lnTo>
                  <a:cubicBezTo>
                    <a:pt x="427" y="9789"/>
                    <a:pt x="288" y="9663"/>
                    <a:pt x="288" y="9501"/>
                  </a:cubicBezTo>
                  <a:lnTo>
                    <a:pt x="288" y="1092"/>
                  </a:lnTo>
                  <a:cubicBezTo>
                    <a:pt x="288" y="929"/>
                    <a:pt x="427" y="803"/>
                    <a:pt x="589" y="803"/>
                  </a:cubicBezTo>
                  <a:lnTo>
                    <a:pt x="2836" y="803"/>
                  </a:lnTo>
                  <a:lnTo>
                    <a:pt x="2836" y="1193"/>
                  </a:lnTo>
                  <a:lnTo>
                    <a:pt x="1029" y="1193"/>
                  </a:lnTo>
                  <a:cubicBezTo>
                    <a:pt x="853" y="1193"/>
                    <a:pt x="703" y="1343"/>
                    <a:pt x="703" y="1519"/>
                  </a:cubicBezTo>
                  <a:lnTo>
                    <a:pt x="703" y="9074"/>
                  </a:lnTo>
                  <a:cubicBezTo>
                    <a:pt x="703" y="9250"/>
                    <a:pt x="853" y="9387"/>
                    <a:pt x="1029" y="9387"/>
                  </a:cubicBezTo>
                  <a:lnTo>
                    <a:pt x="6199" y="9387"/>
                  </a:lnTo>
                  <a:cubicBezTo>
                    <a:pt x="6375" y="9387"/>
                    <a:pt x="6526" y="9250"/>
                    <a:pt x="6526" y="9074"/>
                  </a:cubicBezTo>
                  <a:lnTo>
                    <a:pt x="6526" y="2987"/>
                  </a:lnTo>
                  <a:cubicBezTo>
                    <a:pt x="6526" y="2912"/>
                    <a:pt x="6463" y="2836"/>
                    <a:pt x="6375" y="2836"/>
                  </a:cubicBezTo>
                  <a:cubicBezTo>
                    <a:pt x="6300" y="2836"/>
                    <a:pt x="6225" y="2912"/>
                    <a:pt x="6225" y="2987"/>
                  </a:cubicBezTo>
                  <a:lnTo>
                    <a:pt x="6225" y="9074"/>
                  </a:lnTo>
                  <a:cubicBezTo>
                    <a:pt x="6225" y="9086"/>
                    <a:pt x="6212" y="9099"/>
                    <a:pt x="6199" y="9099"/>
                  </a:cubicBezTo>
                  <a:lnTo>
                    <a:pt x="1029" y="9099"/>
                  </a:lnTo>
                  <a:cubicBezTo>
                    <a:pt x="1016" y="9099"/>
                    <a:pt x="1004" y="9086"/>
                    <a:pt x="1004" y="9074"/>
                  </a:cubicBezTo>
                  <a:lnTo>
                    <a:pt x="1004" y="1519"/>
                  </a:lnTo>
                  <a:cubicBezTo>
                    <a:pt x="1004" y="1506"/>
                    <a:pt x="1016" y="1494"/>
                    <a:pt x="1029" y="1494"/>
                  </a:cubicBezTo>
                  <a:lnTo>
                    <a:pt x="2836" y="1494"/>
                  </a:lnTo>
                  <a:lnTo>
                    <a:pt x="2836" y="1695"/>
                  </a:lnTo>
                  <a:cubicBezTo>
                    <a:pt x="2836" y="1857"/>
                    <a:pt x="2974" y="1996"/>
                    <a:pt x="3137" y="1996"/>
                  </a:cubicBezTo>
                  <a:lnTo>
                    <a:pt x="4091" y="1996"/>
                  </a:lnTo>
                  <a:cubicBezTo>
                    <a:pt x="4254" y="1996"/>
                    <a:pt x="4392" y="1857"/>
                    <a:pt x="4392" y="1695"/>
                  </a:cubicBezTo>
                  <a:lnTo>
                    <a:pt x="4392" y="1494"/>
                  </a:lnTo>
                  <a:lnTo>
                    <a:pt x="6199" y="1494"/>
                  </a:lnTo>
                  <a:cubicBezTo>
                    <a:pt x="6212" y="1494"/>
                    <a:pt x="6225" y="1506"/>
                    <a:pt x="6225" y="1519"/>
                  </a:cubicBezTo>
                  <a:lnTo>
                    <a:pt x="6225" y="2309"/>
                  </a:lnTo>
                  <a:cubicBezTo>
                    <a:pt x="6225" y="2397"/>
                    <a:pt x="6300" y="2460"/>
                    <a:pt x="6375" y="2460"/>
                  </a:cubicBezTo>
                  <a:cubicBezTo>
                    <a:pt x="6463" y="2460"/>
                    <a:pt x="6526" y="2397"/>
                    <a:pt x="6526" y="2309"/>
                  </a:cubicBezTo>
                  <a:lnTo>
                    <a:pt x="6526" y="1519"/>
                  </a:lnTo>
                  <a:cubicBezTo>
                    <a:pt x="6526" y="1343"/>
                    <a:pt x="6375" y="1193"/>
                    <a:pt x="6199" y="1193"/>
                  </a:cubicBezTo>
                  <a:lnTo>
                    <a:pt x="4392" y="1193"/>
                  </a:lnTo>
                  <a:lnTo>
                    <a:pt x="4392" y="803"/>
                  </a:lnTo>
                  <a:lnTo>
                    <a:pt x="6638" y="803"/>
                  </a:lnTo>
                  <a:cubicBezTo>
                    <a:pt x="6802" y="803"/>
                    <a:pt x="6927" y="929"/>
                    <a:pt x="6927" y="1092"/>
                  </a:cubicBezTo>
                  <a:lnTo>
                    <a:pt x="6927" y="9501"/>
                  </a:lnTo>
                  <a:cubicBezTo>
                    <a:pt x="6927" y="9663"/>
                    <a:pt x="6802" y="9789"/>
                    <a:pt x="6638" y="9789"/>
                  </a:cubicBezTo>
                  <a:lnTo>
                    <a:pt x="2371" y="9789"/>
                  </a:lnTo>
                  <a:cubicBezTo>
                    <a:pt x="2284" y="9789"/>
                    <a:pt x="2221" y="9852"/>
                    <a:pt x="2221" y="9939"/>
                  </a:cubicBezTo>
                  <a:cubicBezTo>
                    <a:pt x="2221" y="10015"/>
                    <a:pt x="2284" y="10078"/>
                    <a:pt x="2371" y="10078"/>
                  </a:cubicBezTo>
                  <a:lnTo>
                    <a:pt x="6638" y="10078"/>
                  </a:lnTo>
                  <a:cubicBezTo>
                    <a:pt x="6965" y="10078"/>
                    <a:pt x="7229" y="9827"/>
                    <a:pt x="7229" y="9501"/>
                  </a:cubicBezTo>
                  <a:lnTo>
                    <a:pt x="7229" y="1092"/>
                  </a:lnTo>
                  <a:cubicBezTo>
                    <a:pt x="7229" y="766"/>
                    <a:pt x="6965" y="502"/>
                    <a:pt x="6638" y="502"/>
                  </a:cubicBezTo>
                  <a:lnTo>
                    <a:pt x="4392" y="502"/>
                  </a:lnTo>
                  <a:lnTo>
                    <a:pt x="4392" y="301"/>
                  </a:lnTo>
                  <a:cubicBezTo>
                    <a:pt x="4392" y="139"/>
                    <a:pt x="4254" y="0"/>
                    <a:pt x="4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2" name="Google Shape;3212;p79"/>
          <p:cNvGrpSpPr/>
          <p:nvPr/>
        </p:nvGrpSpPr>
        <p:grpSpPr>
          <a:xfrm>
            <a:off x="4024121" y="1365889"/>
            <a:ext cx="448341" cy="427466"/>
            <a:chOff x="3955255" y="1365889"/>
            <a:chExt cx="448341" cy="427466"/>
          </a:xfrm>
        </p:grpSpPr>
        <p:sp>
          <p:nvSpPr>
            <p:cNvPr id="3213" name="Google Shape;3213;p79"/>
            <p:cNvSpPr/>
            <p:nvPr/>
          </p:nvSpPr>
          <p:spPr>
            <a:xfrm>
              <a:off x="4131031" y="1613685"/>
              <a:ext cx="26149" cy="50126"/>
            </a:xfrm>
            <a:custGeom>
              <a:rect b="b" l="l" r="r" t="t"/>
              <a:pathLst>
                <a:path extrusionOk="0" h="1131" w="590">
                  <a:moveTo>
                    <a:pt x="151" y="1"/>
                  </a:moveTo>
                  <a:cubicBezTo>
                    <a:pt x="63" y="1"/>
                    <a:pt x="1" y="76"/>
                    <a:pt x="1" y="152"/>
                  </a:cubicBezTo>
                  <a:lnTo>
                    <a:pt x="1" y="980"/>
                  </a:lnTo>
                  <a:cubicBezTo>
                    <a:pt x="1" y="1055"/>
                    <a:pt x="51" y="1117"/>
                    <a:pt x="126" y="1130"/>
                  </a:cubicBezTo>
                  <a:lnTo>
                    <a:pt x="439" y="1130"/>
                  </a:lnTo>
                  <a:cubicBezTo>
                    <a:pt x="528" y="1130"/>
                    <a:pt x="590" y="1067"/>
                    <a:pt x="590" y="980"/>
                  </a:cubicBezTo>
                  <a:cubicBezTo>
                    <a:pt x="590" y="905"/>
                    <a:pt x="515" y="829"/>
                    <a:pt x="439" y="829"/>
                  </a:cubicBezTo>
                  <a:lnTo>
                    <a:pt x="302" y="829"/>
                  </a:lnTo>
                  <a:lnTo>
                    <a:pt x="302" y="152"/>
                  </a:lnTo>
                  <a:cubicBezTo>
                    <a:pt x="302" y="76"/>
                    <a:pt x="227"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9"/>
            <p:cNvSpPr/>
            <p:nvPr/>
          </p:nvSpPr>
          <p:spPr>
            <a:xfrm>
              <a:off x="4173844" y="1613685"/>
              <a:ext cx="25617" cy="50126"/>
            </a:xfrm>
            <a:custGeom>
              <a:rect b="b" l="l" r="r" t="t"/>
              <a:pathLst>
                <a:path extrusionOk="0" h="1131" w="578">
                  <a:moveTo>
                    <a:pt x="139" y="1"/>
                  </a:moveTo>
                  <a:cubicBezTo>
                    <a:pt x="64" y="1"/>
                    <a:pt x="0" y="76"/>
                    <a:pt x="0" y="152"/>
                  </a:cubicBezTo>
                  <a:lnTo>
                    <a:pt x="0" y="980"/>
                  </a:lnTo>
                  <a:cubicBezTo>
                    <a:pt x="0" y="1055"/>
                    <a:pt x="51" y="1117"/>
                    <a:pt x="114" y="1130"/>
                  </a:cubicBezTo>
                  <a:lnTo>
                    <a:pt x="440" y="1130"/>
                  </a:lnTo>
                  <a:cubicBezTo>
                    <a:pt x="515" y="1130"/>
                    <a:pt x="578" y="1067"/>
                    <a:pt x="578" y="980"/>
                  </a:cubicBezTo>
                  <a:cubicBezTo>
                    <a:pt x="578" y="905"/>
                    <a:pt x="515" y="829"/>
                    <a:pt x="440" y="829"/>
                  </a:cubicBezTo>
                  <a:lnTo>
                    <a:pt x="290" y="829"/>
                  </a:lnTo>
                  <a:lnTo>
                    <a:pt x="290" y="152"/>
                  </a:lnTo>
                  <a:cubicBezTo>
                    <a:pt x="290" y="76"/>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9"/>
            <p:cNvSpPr/>
            <p:nvPr/>
          </p:nvSpPr>
          <p:spPr>
            <a:xfrm>
              <a:off x="4212758" y="1614261"/>
              <a:ext cx="28453" cy="49550"/>
            </a:xfrm>
            <a:custGeom>
              <a:rect b="b" l="l" r="r" t="t"/>
              <a:pathLst>
                <a:path extrusionOk="0" h="1118" w="642">
                  <a:moveTo>
                    <a:pt x="152" y="0"/>
                  </a:moveTo>
                  <a:cubicBezTo>
                    <a:pt x="64" y="0"/>
                    <a:pt x="1" y="63"/>
                    <a:pt x="1" y="151"/>
                  </a:cubicBezTo>
                  <a:lnTo>
                    <a:pt x="1" y="967"/>
                  </a:lnTo>
                  <a:cubicBezTo>
                    <a:pt x="1" y="1054"/>
                    <a:pt x="64" y="1117"/>
                    <a:pt x="152" y="1117"/>
                  </a:cubicBezTo>
                  <a:lnTo>
                    <a:pt x="503" y="1117"/>
                  </a:lnTo>
                  <a:cubicBezTo>
                    <a:pt x="578" y="1117"/>
                    <a:pt x="641" y="1054"/>
                    <a:pt x="641" y="967"/>
                  </a:cubicBezTo>
                  <a:cubicBezTo>
                    <a:pt x="641" y="892"/>
                    <a:pt x="578" y="816"/>
                    <a:pt x="503" y="816"/>
                  </a:cubicBezTo>
                  <a:lnTo>
                    <a:pt x="302" y="816"/>
                  </a:lnTo>
                  <a:lnTo>
                    <a:pt x="302" y="703"/>
                  </a:lnTo>
                  <a:lnTo>
                    <a:pt x="466" y="703"/>
                  </a:lnTo>
                  <a:cubicBezTo>
                    <a:pt x="553" y="703"/>
                    <a:pt x="616" y="641"/>
                    <a:pt x="616" y="552"/>
                  </a:cubicBezTo>
                  <a:cubicBezTo>
                    <a:pt x="616" y="477"/>
                    <a:pt x="553" y="415"/>
                    <a:pt x="466" y="415"/>
                  </a:cubicBezTo>
                  <a:lnTo>
                    <a:pt x="302" y="415"/>
                  </a:lnTo>
                  <a:lnTo>
                    <a:pt x="302" y="289"/>
                  </a:lnTo>
                  <a:lnTo>
                    <a:pt x="503" y="289"/>
                  </a:lnTo>
                  <a:cubicBezTo>
                    <a:pt x="578" y="289"/>
                    <a:pt x="641" y="226"/>
                    <a:pt x="641" y="151"/>
                  </a:cubicBezTo>
                  <a:cubicBezTo>
                    <a:pt x="641" y="63"/>
                    <a:pt x="578" y="0"/>
                    <a:pt x="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9"/>
            <p:cNvSpPr/>
            <p:nvPr/>
          </p:nvSpPr>
          <p:spPr>
            <a:xfrm>
              <a:off x="4313454" y="1614261"/>
              <a:ext cx="28409" cy="49550"/>
            </a:xfrm>
            <a:custGeom>
              <a:rect b="b" l="l" r="r" t="t"/>
              <a:pathLst>
                <a:path extrusionOk="0" h="1118" w="641">
                  <a:moveTo>
                    <a:pt x="151" y="0"/>
                  </a:moveTo>
                  <a:cubicBezTo>
                    <a:pt x="63" y="0"/>
                    <a:pt x="1" y="63"/>
                    <a:pt x="1" y="151"/>
                  </a:cubicBezTo>
                  <a:lnTo>
                    <a:pt x="1" y="967"/>
                  </a:lnTo>
                  <a:cubicBezTo>
                    <a:pt x="1" y="1054"/>
                    <a:pt x="63" y="1117"/>
                    <a:pt x="151" y="1117"/>
                  </a:cubicBezTo>
                  <a:lnTo>
                    <a:pt x="490" y="1117"/>
                  </a:lnTo>
                  <a:cubicBezTo>
                    <a:pt x="578" y="1117"/>
                    <a:pt x="640" y="1054"/>
                    <a:pt x="640" y="967"/>
                  </a:cubicBezTo>
                  <a:cubicBezTo>
                    <a:pt x="640" y="892"/>
                    <a:pt x="578" y="816"/>
                    <a:pt x="490" y="816"/>
                  </a:cubicBezTo>
                  <a:lnTo>
                    <a:pt x="289" y="816"/>
                  </a:lnTo>
                  <a:lnTo>
                    <a:pt x="289" y="703"/>
                  </a:lnTo>
                  <a:lnTo>
                    <a:pt x="465" y="703"/>
                  </a:lnTo>
                  <a:cubicBezTo>
                    <a:pt x="553" y="703"/>
                    <a:pt x="615" y="641"/>
                    <a:pt x="615" y="552"/>
                  </a:cubicBezTo>
                  <a:cubicBezTo>
                    <a:pt x="615" y="477"/>
                    <a:pt x="553" y="415"/>
                    <a:pt x="465" y="415"/>
                  </a:cubicBezTo>
                  <a:lnTo>
                    <a:pt x="289" y="415"/>
                  </a:lnTo>
                  <a:lnTo>
                    <a:pt x="289" y="289"/>
                  </a:lnTo>
                  <a:lnTo>
                    <a:pt x="490" y="289"/>
                  </a:lnTo>
                  <a:cubicBezTo>
                    <a:pt x="578" y="289"/>
                    <a:pt x="640" y="226"/>
                    <a:pt x="640" y="151"/>
                  </a:cubicBezTo>
                  <a:cubicBezTo>
                    <a:pt x="640" y="63"/>
                    <a:pt x="578" y="0"/>
                    <a:pt x="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9"/>
            <p:cNvSpPr/>
            <p:nvPr/>
          </p:nvSpPr>
          <p:spPr>
            <a:xfrm>
              <a:off x="4253932" y="1613685"/>
              <a:ext cx="47334" cy="50126"/>
            </a:xfrm>
            <a:custGeom>
              <a:rect b="b" l="l" r="r" t="t"/>
              <a:pathLst>
                <a:path extrusionOk="0" h="1131" w="1068">
                  <a:moveTo>
                    <a:pt x="553" y="1"/>
                  </a:moveTo>
                  <a:cubicBezTo>
                    <a:pt x="252" y="1"/>
                    <a:pt x="1" y="252"/>
                    <a:pt x="1" y="565"/>
                  </a:cubicBezTo>
                  <a:cubicBezTo>
                    <a:pt x="1" y="879"/>
                    <a:pt x="252" y="1130"/>
                    <a:pt x="553" y="1130"/>
                  </a:cubicBezTo>
                  <a:cubicBezTo>
                    <a:pt x="854" y="1130"/>
                    <a:pt x="1068" y="891"/>
                    <a:pt x="1068" y="565"/>
                  </a:cubicBezTo>
                  <a:cubicBezTo>
                    <a:pt x="1068" y="490"/>
                    <a:pt x="992" y="415"/>
                    <a:pt x="917" y="415"/>
                  </a:cubicBezTo>
                  <a:lnTo>
                    <a:pt x="666" y="415"/>
                  </a:lnTo>
                  <a:cubicBezTo>
                    <a:pt x="591" y="415"/>
                    <a:pt x="516" y="490"/>
                    <a:pt x="516" y="565"/>
                  </a:cubicBezTo>
                  <a:cubicBezTo>
                    <a:pt x="516" y="654"/>
                    <a:pt x="591" y="716"/>
                    <a:pt x="666" y="716"/>
                  </a:cubicBezTo>
                  <a:lnTo>
                    <a:pt x="742" y="716"/>
                  </a:lnTo>
                  <a:cubicBezTo>
                    <a:pt x="716" y="779"/>
                    <a:pt x="666" y="829"/>
                    <a:pt x="553" y="829"/>
                  </a:cubicBezTo>
                  <a:cubicBezTo>
                    <a:pt x="415" y="829"/>
                    <a:pt x="290" y="716"/>
                    <a:pt x="290" y="565"/>
                  </a:cubicBezTo>
                  <a:cubicBezTo>
                    <a:pt x="290" y="415"/>
                    <a:pt x="415" y="302"/>
                    <a:pt x="553" y="302"/>
                  </a:cubicBezTo>
                  <a:cubicBezTo>
                    <a:pt x="616" y="302"/>
                    <a:pt x="666" y="314"/>
                    <a:pt x="703" y="339"/>
                  </a:cubicBezTo>
                  <a:cubicBezTo>
                    <a:pt x="734" y="359"/>
                    <a:pt x="766" y="370"/>
                    <a:pt x="797" y="370"/>
                  </a:cubicBezTo>
                  <a:cubicBezTo>
                    <a:pt x="844" y="370"/>
                    <a:pt x="887" y="347"/>
                    <a:pt x="917" y="302"/>
                  </a:cubicBezTo>
                  <a:cubicBezTo>
                    <a:pt x="954" y="239"/>
                    <a:pt x="942" y="152"/>
                    <a:pt x="867" y="101"/>
                  </a:cubicBezTo>
                  <a:cubicBezTo>
                    <a:pt x="779" y="38"/>
                    <a:pt x="666" y="1"/>
                    <a:pt x="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9"/>
            <p:cNvSpPr/>
            <p:nvPr/>
          </p:nvSpPr>
          <p:spPr>
            <a:xfrm>
              <a:off x="4016994" y="1613685"/>
              <a:ext cx="44010" cy="50126"/>
            </a:xfrm>
            <a:custGeom>
              <a:rect b="b" l="l" r="r" t="t"/>
              <a:pathLst>
                <a:path extrusionOk="0" h="1131" w="993">
                  <a:moveTo>
                    <a:pt x="566" y="1"/>
                  </a:moveTo>
                  <a:cubicBezTo>
                    <a:pt x="251" y="1"/>
                    <a:pt x="0" y="252"/>
                    <a:pt x="0" y="565"/>
                  </a:cubicBezTo>
                  <a:cubicBezTo>
                    <a:pt x="0" y="879"/>
                    <a:pt x="251" y="1130"/>
                    <a:pt x="566" y="1130"/>
                  </a:cubicBezTo>
                  <a:cubicBezTo>
                    <a:pt x="678" y="1130"/>
                    <a:pt x="792" y="1092"/>
                    <a:pt x="879" y="1005"/>
                  </a:cubicBezTo>
                  <a:cubicBezTo>
                    <a:pt x="904" y="992"/>
                    <a:pt x="917" y="980"/>
                    <a:pt x="929" y="955"/>
                  </a:cubicBezTo>
                  <a:cubicBezTo>
                    <a:pt x="992" y="891"/>
                    <a:pt x="979" y="804"/>
                    <a:pt x="917" y="754"/>
                  </a:cubicBezTo>
                  <a:cubicBezTo>
                    <a:pt x="887" y="730"/>
                    <a:pt x="849" y="718"/>
                    <a:pt x="812" y="718"/>
                  </a:cubicBezTo>
                  <a:cubicBezTo>
                    <a:pt x="770" y="718"/>
                    <a:pt x="730" y="733"/>
                    <a:pt x="703" y="766"/>
                  </a:cubicBezTo>
                  <a:cubicBezTo>
                    <a:pt x="703" y="779"/>
                    <a:pt x="691" y="779"/>
                    <a:pt x="691" y="791"/>
                  </a:cubicBezTo>
                  <a:cubicBezTo>
                    <a:pt x="653" y="816"/>
                    <a:pt x="616" y="829"/>
                    <a:pt x="566" y="829"/>
                  </a:cubicBezTo>
                  <a:cubicBezTo>
                    <a:pt x="415" y="829"/>
                    <a:pt x="290" y="716"/>
                    <a:pt x="290" y="565"/>
                  </a:cubicBezTo>
                  <a:cubicBezTo>
                    <a:pt x="290" y="415"/>
                    <a:pt x="415" y="302"/>
                    <a:pt x="566" y="302"/>
                  </a:cubicBezTo>
                  <a:cubicBezTo>
                    <a:pt x="616" y="302"/>
                    <a:pt x="666" y="314"/>
                    <a:pt x="703" y="339"/>
                  </a:cubicBezTo>
                  <a:cubicBezTo>
                    <a:pt x="734" y="359"/>
                    <a:pt x="766" y="370"/>
                    <a:pt x="797" y="370"/>
                  </a:cubicBezTo>
                  <a:cubicBezTo>
                    <a:pt x="843" y="370"/>
                    <a:pt x="887" y="347"/>
                    <a:pt x="917" y="302"/>
                  </a:cubicBezTo>
                  <a:cubicBezTo>
                    <a:pt x="954" y="239"/>
                    <a:pt x="942" y="152"/>
                    <a:pt x="879" y="101"/>
                  </a:cubicBezTo>
                  <a:cubicBezTo>
                    <a:pt x="779" y="38"/>
                    <a:pt x="678"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9"/>
            <p:cNvSpPr/>
            <p:nvPr/>
          </p:nvSpPr>
          <p:spPr>
            <a:xfrm>
              <a:off x="4069868" y="1613685"/>
              <a:ext cx="49505" cy="50126"/>
            </a:xfrm>
            <a:custGeom>
              <a:rect b="b" l="l" r="r" t="t"/>
              <a:pathLst>
                <a:path extrusionOk="0" h="1131" w="1117">
                  <a:moveTo>
                    <a:pt x="564" y="302"/>
                  </a:moveTo>
                  <a:cubicBezTo>
                    <a:pt x="703" y="302"/>
                    <a:pt x="828" y="415"/>
                    <a:pt x="828" y="565"/>
                  </a:cubicBezTo>
                  <a:cubicBezTo>
                    <a:pt x="828" y="716"/>
                    <a:pt x="703" y="829"/>
                    <a:pt x="564" y="829"/>
                  </a:cubicBezTo>
                  <a:cubicBezTo>
                    <a:pt x="414" y="829"/>
                    <a:pt x="288" y="716"/>
                    <a:pt x="288" y="565"/>
                  </a:cubicBezTo>
                  <a:cubicBezTo>
                    <a:pt x="288" y="415"/>
                    <a:pt x="414" y="302"/>
                    <a:pt x="564" y="302"/>
                  </a:cubicBezTo>
                  <a:close/>
                  <a:moveTo>
                    <a:pt x="564" y="1"/>
                  </a:moveTo>
                  <a:cubicBezTo>
                    <a:pt x="251" y="1"/>
                    <a:pt x="0" y="252"/>
                    <a:pt x="0" y="565"/>
                  </a:cubicBezTo>
                  <a:cubicBezTo>
                    <a:pt x="0" y="879"/>
                    <a:pt x="251" y="1130"/>
                    <a:pt x="564" y="1130"/>
                  </a:cubicBezTo>
                  <a:cubicBezTo>
                    <a:pt x="866" y="1130"/>
                    <a:pt x="1117" y="879"/>
                    <a:pt x="1117" y="565"/>
                  </a:cubicBezTo>
                  <a:cubicBezTo>
                    <a:pt x="1117" y="252"/>
                    <a:pt x="866" y="1"/>
                    <a:pt x="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9"/>
            <p:cNvSpPr/>
            <p:nvPr/>
          </p:nvSpPr>
          <p:spPr>
            <a:xfrm>
              <a:off x="3955255" y="1365889"/>
              <a:ext cx="448341" cy="427466"/>
            </a:xfrm>
            <a:custGeom>
              <a:rect b="b" l="l" r="r" t="t"/>
              <a:pathLst>
                <a:path extrusionOk="0" h="9645" w="10116">
                  <a:moveTo>
                    <a:pt x="5054" y="1014"/>
                  </a:moveTo>
                  <a:cubicBezTo>
                    <a:pt x="5284" y="1014"/>
                    <a:pt x="5516" y="1030"/>
                    <a:pt x="5749" y="1061"/>
                  </a:cubicBezTo>
                  <a:cubicBezTo>
                    <a:pt x="6351" y="1149"/>
                    <a:pt x="7166" y="1287"/>
                    <a:pt x="7718" y="1476"/>
                  </a:cubicBezTo>
                  <a:lnTo>
                    <a:pt x="7718" y="5140"/>
                  </a:lnTo>
                  <a:lnTo>
                    <a:pt x="2397" y="5140"/>
                  </a:lnTo>
                  <a:lnTo>
                    <a:pt x="2397" y="1476"/>
                  </a:lnTo>
                  <a:cubicBezTo>
                    <a:pt x="2938" y="1287"/>
                    <a:pt x="3766" y="1149"/>
                    <a:pt x="4368" y="1061"/>
                  </a:cubicBezTo>
                  <a:cubicBezTo>
                    <a:pt x="4594" y="1030"/>
                    <a:pt x="4823" y="1014"/>
                    <a:pt x="5054" y="1014"/>
                  </a:cubicBezTo>
                  <a:close/>
                  <a:moveTo>
                    <a:pt x="779" y="6708"/>
                  </a:moveTo>
                  <a:lnTo>
                    <a:pt x="779" y="6909"/>
                  </a:lnTo>
                  <a:cubicBezTo>
                    <a:pt x="779" y="7060"/>
                    <a:pt x="891" y="7185"/>
                    <a:pt x="1042" y="7185"/>
                  </a:cubicBezTo>
                  <a:lnTo>
                    <a:pt x="1206" y="7185"/>
                  </a:lnTo>
                  <a:lnTo>
                    <a:pt x="1206" y="7637"/>
                  </a:lnTo>
                  <a:lnTo>
                    <a:pt x="314" y="7637"/>
                  </a:lnTo>
                  <a:lnTo>
                    <a:pt x="453" y="7274"/>
                  </a:lnTo>
                  <a:cubicBezTo>
                    <a:pt x="478" y="7210"/>
                    <a:pt x="478" y="7135"/>
                    <a:pt x="453" y="7073"/>
                  </a:cubicBezTo>
                  <a:lnTo>
                    <a:pt x="314" y="6708"/>
                  </a:lnTo>
                  <a:close/>
                  <a:moveTo>
                    <a:pt x="9802" y="6708"/>
                  </a:moveTo>
                  <a:lnTo>
                    <a:pt x="9664" y="7073"/>
                  </a:lnTo>
                  <a:cubicBezTo>
                    <a:pt x="9639" y="7135"/>
                    <a:pt x="9639" y="7210"/>
                    <a:pt x="9664" y="7274"/>
                  </a:cubicBezTo>
                  <a:lnTo>
                    <a:pt x="9802" y="7637"/>
                  </a:lnTo>
                  <a:lnTo>
                    <a:pt x="8898" y="7637"/>
                  </a:lnTo>
                  <a:lnTo>
                    <a:pt x="8898" y="7185"/>
                  </a:lnTo>
                  <a:lnTo>
                    <a:pt x="9074" y="7185"/>
                  </a:lnTo>
                  <a:cubicBezTo>
                    <a:pt x="9212" y="7185"/>
                    <a:pt x="9338" y="7060"/>
                    <a:pt x="9338" y="6909"/>
                  </a:cubicBezTo>
                  <a:lnTo>
                    <a:pt x="9338" y="6708"/>
                  </a:lnTo>
                  <a:close/>
                  <a:moveTo>
                    <a:pt x="9037" y="5428"/>
                  </a:moveTo>
                  <a:lnTo>
                    <a:pt x="9037" y="6884"/>
                  </a:lnTo>
                  <a:lnTo>
                    <a:pt x="4230" y="6884"/>
                  </a:lnTo>
                  <a:cubicBezTo>
                    <a:pt x="4142" y="6884"/>
                    <a:pt x="4079" y="6947"/>
                    <a:pt x="4079" y="7035"/>
                  </a:cubicBezTo>
                  <a:cubicBezTo>
                    <a:pt x="4079" y="7110"/>
                    <a:pt x="4142" y="7185"/>
                    <a:pt x="4230" y="7185"/>
                  </a:cubicBezTo>
                  <a:lnTo>
                    <a:pt x="7405" y="7185"/>
                  </a:lnTo>
                  <a:cubicBezTo>
                    <a:pt x="7267" y="7386"/>
                    <a:pt x="7091" y="7587"/>
                    <a:pt x="6890" y="7737"/>
                  </a:cubicBezTo>
                  <a:cubicBezTo>
                    <a:pt x="6376" y="8152"/>
                    <a:pt x="5749" y="8440"/>
                    <a:pt x="5058" y="8629"/>
                  </a:cubicBezTo>
                  <a:cubicBezTo>
                    <a:pt x="4355" y="8440"/>
                    <a:pt x="3741" y="8152"/>
                    <a:pt x="3226" y="7737"/>
                  </a:cubicBezTo>
                  <a:cubicBezTo>
                    <a:pt x="3013" y="7587"/>
                    <a:pt x="2849" y="7386"/>
                    <a:pt x="2712" y="7185"/>
                  </a:cubicBezTo>
                  <a:lnTo>
                    <a:pt x="3540" y="7185"/>
                  </a:lnTo>
                  <a:cubicBezTo>
                    <a:pt x="3615" y="7185"/>
                    <a:pt x="3691" y="7110"/>
                    <a:pt x="3691" y="7035"/>
                  </a:cubicBezTo>
                  <a:cubicBezTo>
                    <a:pt x="3691" y="6947"/>
                    <a:pt x="3615" y="6884"/>
                    <a:pt x="3540" y="6884"/>
                  </a:cubicBezTo>
                  <a:lnTo>
                    <a:pt x="1067" y="6884"/>
                  </a:lnTo>
                  <a:lnTo>
                    <a:pt x="1067" y="5428"/>
                  </a:lnTo>
                  <a:close/>
                  <a:moveTo>
                    <a:pt x="8158" y="7185"/>
                  </a:moveTo>
                  <a:cubicBezTo>
                    <a:pt x="7982" y="7587"/>
                    <a:pt x="7706" y="7963"/>
                    <a:pt x="7330" y="8252"/>
                  </a:cubicBezTo>
                  <a:cubicBezTo>
                    <a:pt x="6689" y="8754"/>
                    <a:pt x="5924" y="9118"/>
                    <a:pt x="5058" y="9344"/>
                  </a:cubicBezTo>
                  <a:cubicBezTo>
                    <a:pt x="4193" y="9118"/>
                    <a:pt x="3427" y="8754"/>
                    <a:pt x="2787" y="8252"/>
                  </a:cubicBezTo>
                  <a:cubicBezTo>
                    <a:pt x="2410" y="7963"/>
                    <a:pt x="2121" y="7587"/>
                    <a:pt x="1946" y="7185"/>
                  </a:cubicBezTo>
                  <a:lnTo>
                    <a:pt x="2372" y="7185"/>
                  </a:lnTo>
                  <a:cubicBezTo>
                    <a:pt x="2536" y="7486"/>
                    <a:pt x="2762" y="7750"/>
                    <a:pt x="3038" y="7976"/>
                  </a:cubicBezTo>
                  <a:cubicBezTo>
                    <a:pt x="3602" y="8415"/>
                    <a:pt x="4268" y="8729"/>
                    <a:pt x="5021" y="8917"/>
                  </a:cubicBezTo>
                  <a:cubicBezTo>
                    <a:pt x="5033" y="8930"/>
                    <a:pt x="5046" y="8930"/>
                    <a:pt x="5058" y="8930"/>
                  </a:cubicBezTo>
                  <a:cubicBezTo>
                    <a:pt x="5071" y="8930"/>
                    <a:pt x="5083" y="8930"/>
                    <a:pt x="5096" y="8917"/>
                  </a:cubicBezTo>
                  <a:cubicBezTo>
                    <a:pt x="5849" y="8729"/>
                    <a:pt x="6514" y="8415"/>
                    <a:pt x="7066" y="7976"/>
                  </a:cubicBezTo>
                  <a:cubicBezTo>
                    <a:pt x="7355" y="7750"/>
                    <a:pt x="7581" y="7486"/>
                    <a:pt x="7744" y="7185"/>
                  </a:cubicBezTo>
                  <a:close/>
                  <a:moveTo>
                    <a:pt x="5058" y="1"/>
                  </a:moveTo>
                  <a:cubicBezTo>
                    <a:pt x="4760" y="1"/>
                    <a:pt x="4462" y="19"/>
                    <a:pt x="4167" y="57"/>
                  </a:cubicBezTo>
                  <a:cubicBezTo>
                    <a:pt x="3427" y="171"/>
                    <a:pt x="2385" y="346"/>
                    <a:pt x="1695" y="584"/>
                  </a:cubicBezTo>
                  <a:cubicBezTo>
                    <a:pt x="1557" y="634"/>
                    <a:pt x="1457" y="760"/>
                    <a:pt x="1457" y="910"/>
                  </a:cubicBezTo>
                  <a:lnTo>
                    <a:pt x="1457" y="5140"/>
                  </a:lnTo>
                  <a:lnTo>
                    <a:pt x="1042" y="5140"/>
                  </a:lnTo>
                  <a:cubicBezTo>
                    <a:pt x="891" y="5140"/>
                    <a:pt x="779" y="5253"/>
                    <a:pt x="779" y="5403"/>
                  </a:cubicBezTo>
                  <a:lnTo>
                    <a:pt x="779" y="6420"/>
                  </a:lnTo>
                  <a:lnTo>
                    <a:pt x="302" y="6420"/>
                  </a:lnTo>
                  <a:cubicBezTo>
                    <a:pt x="202" y="6420"/>
                    <a:pt x="113" y="6457"/>
                    <a:pt x="63" y="6533"/>
                  </a:cubicBezTo>
                  <a:cubicBezTo>
                    <a:pt x="13" y="6621"/>
                    <a:pt x="1" y="6708"/>
                    <a:pt x="38" y="6797"/>
                  </a:cubicBezTo>
                  <a:lnTo>
                    <a:pt x="177" y="7173"/>
                  </a:lnTo>
                  <a:lnTo>
                    <a:pt x="38" y="7550"/>
                  </a:lnTo>
                  <a:cubicBezTo>
                    <a:pt x="1" y="7637"/>
                    <a:pt x="13" y="7737"/>
                    <a:pt x="63" y="7813"/>
                  </a:cubicBezTo>
                  <a:cubicBezTo>
                    <a:pt x="113" y="7888"/>
                    <a:pt x="202" y="7938"/>
                    <a:pt x="302" y="7938"/>
                  </a:cubicBezTo>
                  <a:lnTo>
                    <a:pt x="1218" y="7938"/>
                  </a:lnTo>
                  <a:cubicBezTo>
                    <a:pt x="1381" y="7938"/>
                    <a:pt x="1507" y="7813"/>
                    <a:pt x="1507" y="7650"/>
                  </a:cubicBezTo>
                  <a:lnTo>
                    <a:pt x="1507" y="7185"/>
                  </a:lnTo>
                  <a:lnTo>
                    <a:pt x="1632" y="7185"/>
                  </a:lnTo>
                  <a:cubicBezTo>
                    <a:pt x="1820" y="7687"/>
                    <a:pt x="2146" y="8139"/>
                    <a:pt x="2598" y="8490"/>
                  </a:cubicBezTo>
                  <a:cubicBezTo>
                    <a:pt x="3289" y="9017"/>
                    <a:pt x="4104" y="9407"/>
                    <a:pt x="5021" y="9645"/>
                  </a:cubicBezTo>
                  <a:lnTo>
                    <a:pt x="5096" y="9645"/>
                  </a:lnTo>
                  <a:cubicBezTo>
                    <a:pt x="6012" y="9407"/>
                    <a:pt x="6828" y="9017"/>
                    <a:pt x="7506" y="8490"/>
                  </a:cubicBezTo>
                  <a:cubicBezTo>
                    <a:pt x="7957" y="8139"/>
                    <a:pt x="8296" y="7687"/>
                    <a:pt x="8484" y="7185"/>
                  </a:cubicBezTo>
                  <a:lnTo>
                    <a:pt x="8610" y="7185"/>
                  </a:lnTo>
                  <a:lnTo>
                    <a:pt x="8610" y="7650"/>
                  </a:lnTo>
                  <a:cubicBezTo>
                    <a:pt x="8610" y="7813"/>
                    <a:pt x="8735" y="7938"/>
                    <a:pt x="8886" y="7938"/>
                  </a:cubicBezTo>
                  <a:lnTo>
                    <a:pt x="9815" y="7938"/>
                  </a:lnTo>
                  <a:cubicBezTo>
                    <a:pt x="9902" y="7938"/>
                    <a:pt x="9990" y="7888"/>
                    <a:pt x="10053" y="7813"/>
                  </a:cubicBezTo>
                  <a:cubicBezTo>
                    <a:pt x="10103" y="7737"/>
                    <a:pt x="10116" y="7637"/>
                    <a:pt x="10078" y="7550"/>
                  </a:cubicBezTo>
                  <a:lnTo>
                    <a:pt x="9940" y="7173"/>
                  </a:lnTo>
                  <a:lnTo>
                    <a:pt x="10078" y="6797"/>
                  </a:lnTo>
                  <a:cubicBezTo>
                    <a:pt x="10116" y="6708"/>
                    <a:pt x="10103" y="6621"/>
                    <a:pt x="10053" y="6533"/>
                  </a:cubicBezTo>
                  <a:cubicBezTo>
                    <a:pt x="9990" y="6457"/>
                    <a:pt x="9902" y="6420"/>
                    <a:pt x="9815" y="6420"/>
                  </a:cubicBezTo>
                  <a:lnTo>
                    <a:pt x="9338" y="6420"/>
                  </a:lnTo>
                  <a:lnTo>
                    <a:pt x="9338" y="5403"/>
                  </a:lnTo>
                  <a:cubicBezTo>
                    <a:pt x="9338" y="5253"/>
                    <a:pt x="9212" y="5140"/>
                    <a:pt x="9074" y="5140"/>
                  </a:cubicBezTo>
                  <a:lnTo>
                    <a:pt x="8660" y="5140"/>
                  </a:lnTo>
                  <a:lnTo>
                    <a:pt x="8660" y="2379"/>
                  </a:lnTo>
                  <a:cubicBezTo>
                    <a:pt x="8660" y="2304"/>
                    <a:pt x="8585" y="2241"/>
                    <a:pt x="8510" y="2241"/>
                  </a:cubicBezTo>
                  <a:cubicBezTo>
                    <a:pt x="8421" y="2241"/>
                    <a:pt x="8359" y="2304"/>
                    <a:pt x="8359" y="2379"/>
                  </a:cubicBezTo>
                  <a:lnTo>
                    <a:pt x="8359" y="5140"/>
                  </a:lnTo>
                  <a:lnTo>
                    <a:pt x="8008" y="5140"/>
                  </a:lnTo>
                  <a:lnTo>
                    <a:pt x="8008" y="1438"/>
                  </a:lnTo>
                  <a:cubicBezTo>
                    <a:pt x="8008" y="1337"/>
                    <a:pt x="7944" y="1250"/>
                    <a:pt x="7857" y="1212"/>
                  </a:cubicBezTo>
                  <a:cubicBezTo>
                    <a:pt x="7292" y="1011"/>
                    <a:pt x="6413" y="860"/>
                    <a:pt x="5786" y="773"/>
                  </a:cubicBezTo>
                  <a:cubicBezTo>
                    <a:pt x="5541" y="735"/>
                    <a:pt x="5297" y="716"/>
                    <a:pt x="5053" y="716"/>
                  </a:cubicBezTo>
                  <a:cubicBezTo>
                    <a:pt x="4810" y="716"/>
                    <a:pt x="4569" y="735"/>
                    <a:pt x="4330" y="773"/>
                  </a:cubicBezTo>
                  <a:cubicBezTo>
                    <a:pt x="3691" y="860"/>
                    <a:pt x="2824" y="1011"/>
                    <a:pt x="2260" y="1212"/>
                  </a:cubicBezTo>
                  <a:cubicBezTo>
                    <a:pt x="2160" y="1250"/>
                    <a:pt x="2096" y="1337"/>
                    <a:pt x="2096" y="1438"/>
                  </a:cubicBezTo>
                  <a:lnTo>
                    <a:pt x="2096" y="5140"/>
                  </a:lnTo>
                  <a:lnTo>
                    <a:pt x="1758" y="5140"/>
                  </a:lnTo>
                  <a:lnTo>
                    <a:pt x="1758" y="910"/>
                  </a:lnTo>
                  <a:cubicBezTo>
                    <a:pt x="1758" y="885"/>
                    <a:pt x="1770" y="873"/>
                    <a:pt x="1783" y="860"/>
                  </a:cubicBezTo>
                  <a:cubicBezTo>
                    <a:pt x="2461" y="634"/>
                    <a:pt x="3477" y="459"/>
                    <a:pt x="4205" y="358"/>
                  </a:cubicBezTo>
                  <a:cubicBezTo>
                    <a:pt x="4487" y="315"/>
                    <a:pt x="4773" y="293"/>
                    <a:pt x="5057" y="293"/>
                  </a:cubicBezTo>
                  <a:cubicBezTo>
                    <a:pt x="5341" y="293"/>
                    <a:pt x="5623" y="315"/>
                    <a:pt x="5899" y="358"/>
                  </a:cubicBezTo>
                  <a:cubicBezTo>
                    <a:pt x="6639" y="459"/>
                    <a:pt x="7656" y="634"/>
                    <a:pt x="8334" y="860"/>
                  </a:cubicBezTo>
                  <a:cubicBezTo>
                    <a:pt x="8346" y="873"/>
                    <a:pt x="8359" y="885"/>
                    <a:pt x="8359" y="910"/>
                  </a:cubicBezTo>
                  <a:lnTo>
                    <a:pt x="8359" y="1689"/>
                  </a:lnTo>
                  <a:cubicBezTo>
                    <a:pt x="8359" y="1777"/>
                    <a:pt x="8421" y="1839"/>
                    <a:pt x="8510" y="1839"/>
                  </a:cubicBezTo>
                  <a:cubicBezTo>
                    <a:pt x="8585" y="1839"/>
                    <a:pt x="8660" y="1777"/>
                    <a:pt x="8660" y="1689"/>
                  </a:cubicBezTo>
                  <a:lnTo>
                    <a:pt x="8660" y="910"/>
                  </a:lnTo>
                  <a:cubicBezTo>
                    <a:pt x="8660" y="760"/>
                    <a:pt x="8560" y="634"/>
                    <a:pt x="8421" y="584"/>
                  </a:cubicBezTo>
                  <a:cubicBezTo>
                    <a:pt x="7718" y="346"/>
                    <a:pt x="6689" y="171"/>
                    <a:pt x="5949" y="57"/>
                  </a:cubicBezTo>
                  <a:cubicBezTo>
                    <a:pt x="5654" y="19"/>
                    <a:pt x="5356" y="1"/>
                    <a:pt x="5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9"/>
            <p:cNvSpPr/>
            <p:nvPr/>
          </p:nvSpPr>
          <p:spPr>
            <a:xfrm>
              <a:off x="4073192" y="1436669"/>
              <a:ext cx="212514" cy="130877"/>
            </a:xfrm>
            <a:custGeom>
              <a:rect b="b" l="l" r="r" t="t"/>
              <a:pathLst>
                <a:path extrusionOk="0" h="2953" w="4795">
                  <a:moveTo>
                    <a:pt x="2297" y="305"/>
                  </a:moveTo>
                  <a:lnTo>
                    <a:pt x="3740" y="920"/>
                  </a:lnTo>
                  <a:lnTo>
                    <a:pt x="2397" y="920"/>
                  </a:lnTo>
                  <a:cubicBezTo>
                    <a:pt x="2322" y="920"/>
                    <a:pt x="2246" y="983"/>
                    <a:pt x="2246" y="1058"/>
                  </a:cubicBezTo>
                  <a:cubicBezTo>
                    <a:pt x="2246" y="1146"/>
                    <a:pt x="2322" y="1209"/>
                    <a:pt x="2397" y="1209"/>
                  </a:cubicBezTo>
                  <a:lnTo>
                    <a:pt x="3727" y="1209"/>
                  </a:lnTo>
                  <a:lnTo>
                    <a:pt x="2297" y="1811"/>
                  </a:lnTo>
                  <a:cubicBezTo>
                    <a:pt x="2291" y="1817"/>
                    <a:pt x="2284" y="1820"/>
                    <a:pt x="2278" y="1820"/>
                  </a:cubicBezTo>
                  <a:cubicBezTo>
                    <a:pt x="2272" y="1820"/>
                    <a:pt x="2265" y="1817"/>
                    <a:pt x="2259" y="1811"/>
                  </a:cubicBezTo>
                  <a:lnTo>
                    <a:pt x="464" y="1058"/>
                  </a:lnTo>
                  <a:lnTo>
                    <a:pt x="2259" y="305"/>
                  </a:lnTo>
                  <a:close/>
                  <a:moveTo>
                    <a:pt x="3389" y="1673"/>
                  </a:moveTo>
                  <a:lnTo>
                    <a:pt x="3389" y="2364"/>
                  </a:lnTo>
                  <a:lnTo>
                    <a:pt x="3389" y="2376"/>
                  </a:lnTo>
                  <a:cubicBezTo>
                    <a:pt x="3079" y="2531"/>
                    <a:pt x="2694" y="2591"/>
                    <a:pt x="2322" y="2591"/>
                  </a:cubicBezTo>
                  <a:cubicBezTo>
                    <a:pt x="2000" y="2591"/>
                    <a:pt x="1688" y="2546"/>
                    <a:pt x="1443" y="2476"/>
                  </a:cubicBezTo>
                  <a:cubicBezTo>
                    <a:pt x="1431" y="2464"/>
                    <a:pt x="1331" y="2439"/>
                    <a:pt x="1167" y="2389"/>
                  </a:cubicBezTo>
                  <a:lnTo>
                    <a:pt x="1155" y="2376"/>
                  </a:lnTo>
                  <a:lnTo>
                    <a:pt x="1155" y="1673"/>
                  </a:lnTo>
                  <a:lnTo>
                    <a:pt x="2146" y="2087"/>
                  </a:lnTo>
                  <a:cubicBezTo>
                    <a:pt x="2184" y="2099"/>
                    <a:pt x="2234" y="2113"/>
                    <a:pt x="2271" y="2113"/>
                  </a:cubicBezTo>
                  <a:cubicBezTo>
                    <a:pt x="2322" y="2113"/>
                    <a:pt x="2360" y="2099"/>
                    <a:pt x="2410" y="2087"/>
                  </a:cubicBezTo>
                  <a:lnTo>
                    <a:pt x="3389" y="1673"/>
                  </a:lnTo>
                  <a:close/>
                  <a:moveTo>
                    <a:pt x="4393" y="2175"/>
                  </a:moveTo>
                  <a:cubicBezTo>
                    <a:pt x="4455" y="2175"/>
                    <a:pt x="4493" y="2225"/>
                    <a:pt x="4493" y="2275"/>
                  </a:cubicBezTo>
                  <a:lnTo>
                    <a:pt x="4493" y="2564"/>
                  </a:lnTo>
                  <a:cubicBezTo>
                    <a:pt x="4493" y="2615"/>
                    <a:pt x="4455" y="2652"/>
                    <a:pt x="4393" y="2652"/>
                  </a:cubicBezTo>
                  <a:cubicBezTo>
                    <a:pt x="4343" y="2652"/>
                    <a:pt x="4304" y="2615"/>
                    <a:pt x="4304" y="2564"/>
                  </a:cubicBezTo>
                  <a:lnTo>
                    <a:pt x="4304" y="2275"/>
                  </a:lnTo>
                  <a:cubicBezTo>
                    <a:pt x="4304" y="2225"/>
                    <a:pt x="4343" y="2175"/>
                    <a:pt x="4393" y="2175"/>
                  </a:cubicBezTo>
                  <a:close/>
                  <a:moveTo>
                    <a:pt x="2273" y="1"/>
                  </a:moveTo>
                  <a:cubicBezTo>
                    <a:pt x="2228" y="1"/>
                    <a:pt x="2184" y="10"/>
                    <a:pt x="2146" y="29"/>
                  </a:cubicBezTo>
                  <a:lnTo>
                    <a:pt x="113" y="895"/>
                  </a:lnTo>
                  <a:cubicBezTo>
                    <a:pt x="51" y="920"/>
                    <a:pt x="0" y="983"/>
                    <a:pt x="0" y="1058"/>
                  </a:cubicBezTo>
                  <a:cubicBezTo>
                    <a:pt x="0" y="1134"/>
                    <a:pt x="51" y="1196"/>
                    <a:pt x="113" y="1234"/>
                  </a:cubicBezTo>
                  <a:lnTo>
                    <a:pt x="866" y="1547"/>
                  </a:lnTo>
                  <a:lnTo>
                    <a:pt x="866" y="2376"/>
                  </a:lnTo>
                  <a:cubicBezTo>
                    <a:pt x="866" y="2514"/>
                    <a:pt x="954" y="2627"/>
                    <a:pt x="1080" y="2665"/>
                  </a:cubicBezTo>
                  <a:cubicBezTo>
                    <a:pt x="1192" y="2702"/>
                    <a:pt x="1343" y="2752"/>
                    <a:pt x="1356" y="2752"/>
                  </a:cubicBezTo>
                  <a:cubicBezTo>
                    <a:pt x="1632" y="2840"/>
                    <a:pt x="1970" y="2891"/>
                    <a:pt x="2322" y="2891"/>
                  </a:cubicBezTo>
                  <a:cubicBezTo>
                    <a:pt x="2736" y="2891"/>
                    <a:pt x="3163" y="2815"/>
                    <a:pt x="3514" y="2640"/>
                  </a:cubicBezTo>
                  <a:cubicBezTo>
                    <a:pt x="3615" y="2589"/>
                    <a:pt x="3690" y="2476"/>
                    <a:pt x="3690" y="2364"/>
                  </a:cubicBezTo>
                  <a:lnTo>
                    <a:pt x="3690" y="1547"/>
                  </a:lnTo>
                  <a:lnTo>
                    <a:pt x="4254" y="1309"/>
                  </a:lnTo>
                  <a:lnTo>
                    <a:pt x="4254" y="1912"/>
                  </a:lnTo>
                  <a:cubicBezTo>
                    <a:pt x="4104" y="1974"/>
                    <a:pt x="4003" y="2113"/>
                    <a:pt x="4003" y="2275"/>
                  </a:cubicBezTo>
                  <a:lnTo>
                    <a:pt x="4003" y="2564"/>
                  </a:lnTo>
                  <a:cubicBezTo>
                    <a:pt x="4003" y="2777"/>
                    <a:pt x="4179" y="2953"/>
                    <a:pt x="4393" y="2953"/>
                  </a:cubicBezTo>
                  <a:cubicBezTo>
                    <a:pt x="4619" y="2953"/>
                    <a:pt x="4794" y="2777"/>
                    <a:pt x="4794" y="2564"/>
                  </a:cubicBezTo>
                  <a:lnTo>
                    <a:pt x="4794" y="2275"/>
                  </a:lnTo>
                  <a:cubicBezTo>
                    <a:pt x="4794" y="2113"/>
                    <a:pt x="4694" y="1974"/>
                    <a:pt x="4543" y="1912"/>
                  </a:cubicBezTo>
                  <a:lnTo>
                    <a:pt x="4543" y="1058"/>
                  </a:lnTo>
                  <a:lnTo>
                    <a:pt x="4543" y="1045"/>
                  </a:lnTo>
                  <a:cubicBezTo>
                    <a:pt x="4543" y="970"/>
                    <a:pt x="4493" y="920"/>
                    <a:pt x="4430" y="895"/>
                  </a:cubicBezTo>
                  <a:lnTo>
                    <a:pt x="2410" y="29"/>
                  </a:lnTo>
                  <a:cubicBezTo>
                    <a:pt x="2366" y="10"/>
                    <a:pt x="2319" y="1"/>
                    <a:pt x="2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2" name="Google Shape;3222;p79"/>
          <p:cNvGrpSpPr/>
          <p:nvPr/>
        </p:nvGrpSpPr>
        <p:grpSpPr>
          <a:xfrm>
            <a:off x="4739380" y="1356005"/>
            <a:ext cx="298761" cy="446834"/>
            <a:chOff x="4594314" y="1356005"/>
            <a:chExt cx="298761" cy="446834"/>
          </a:xfrm>
        </p:grpSpPr>
        <p:sp>
          <p:nvSpPr>
            <p:cNvPr id="3223" name="Google Shape;3223;p79"/>
            <p:cNvSpPr/>
            <p:nvPr/>
          </p:nvSpPr>
          <p:spPr>
            <a:xfrm>
              <a:off x="4711144" y="1484092"/>
              <a:ext cx="12853" cy="25617"/>
            </a:xfrm>
            <a:custGeom>
              <a:rect b="b" l="l" r="r" t="t"/>
              <a:pathLst>
                <a:path extrusionOk="0" h="578" w="290">
                  <a:moveTo>
                    <a:pt x="151" y="0"/>
                  </a:moveTo>
                  <a:cubicBezTo>
                    <a:pt x="64" y="0"/>
                    <a:pt x="0" y="64"/>
                    <a:pt x="0" y="151"/>
                  </a:cubicBezTo>
                  <a:lnTo>
                    <a:pt x="0" y="427"/>
                  </a:lnTo>
                  <a:cubicBezTo>
                    <a:pt x="0" y="502"/>
                    <a:pt x="64" y="578"/>
                    <a:pt x="151" y="578"/>
                  </a:cubicBezTo>
                  <a:cubicBezTo>
                    <a:pt x="226" y="578"/>
                    <a:pt x="289" y="502"/>
                    <a:pt x="289" y="427"/>
                  </a:cubicBezTo>
                  <a:lnTo>
                    <a:pt x="289" y="151"/>
                  </a:lnTo>
                  <a:cubicBezTo>
                    <a:pt x="289" y="64"/>
                    <a:pt x="226"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9"/>
            <p:cNvSpPr/>
            <p:nvPr/>
          </p:nvSpPr>
          <p:spPr>
            <a:xfrm>
              <a:off x="4763398" y="1484092"/>
              <a:ext cx="13429" cy="25617"/>
            </a:xfrm>
            <a:custGeom>
              <a:rect b="b" l="l" r="r" t="t"/>
              <a:pathLst>
                <a:path extrusionOk="0" h="578" w="303">
                  <a:moveTo>
                    <a:pt x="152" y="0"/>
                  </a:moveTo>
                  <a:cubicBezTo>
                    <a:pt x="64" y="0"/>
                    <a:pt x="1" y="64"/>
                    <a:pt x="1" y="151"/>
                  </a:cubicBezTo>
                  <a:lnTo>
                    <a:pt x="1" y="427"/>
                  </a:lnTo>
                  <a:cubicBezTo>
                    <a:pt x="1" y="502"/>
                    <a:pt x="64" y="578"/>
                    <a:pt x="152" y="578"/>
                  </a:cubicBezTo>
                  <a:cubicBezTo>
                    <a:pt x="227" y="578"/>
                    <a:pt x="302" y="502"/>
                    <a:pt x="302" y="427"/>
                  </a:cubicBezTo>
                  <a:lnTo>
                    <a:pt x="302" y="151"/>
                  </a:lnTo>
                  <a:cubicBezTo>
                    <a:pt x="302" y="64"/>
                    <a:pt x="227" y="0"/>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9"/>
            <p:cNvSpPr/>
            <p:nvPr/>
          </p:nvSpPr>
          <p:spPr>
            <a:xfrm>
              <a:off x="4723952" y="1521809"/>
              <a:ext cx="40065" cy="20742"/>
            </a:xfrm>
            <a:custGeom>
              <a:rect b="b" l="l" r="r" t="t"/>
              <a:pathLst>
                <a:path extrusionOk="0" h="468" w="904">
                  <a:moveTo>
                    <a:pt x="157" y="1"/>
                  </a:moveTo>
                  <a:cubicBezTo>
                    <a:pt x="137" y="1"/>
                    <a:pt x="118" y="5"/>
                    <a:pt x="101" y="16"/>
                  </a:cubicBezTo>
                  <a:cubicBezTo>
                    <a:pt x="26" y="53"/>
                    <a:pt x="0" y="153"/>
                    <a:pt x="38" y="217"/>
                  </a:cubicBezTo>
                  <a:cubicBezTo>
                    <a:pt x="113" y="379"/>
                    <a:pt x="277" y="468"/>
                    <a:pt x="452" y="468"/>
                  </a:cubicBezTo>
                  <a:cubicBezTo>
                    <a:pt x="615" y="468"/>
                    <a:pt x="779" y="379"/>
                    <a:pt x="866" y="229"/>
                  </a:cubicBezTo>
                  <a:cubicBezTo>
                    <a:pt x="904" y="153"/>
                    <a:pt x="879" y="66"/>
                    <a:pt x="804" y="28"/>
                  </a:cubicBezTo>
                  <a:cubicBezTo>
                    <a:pt x="780" y="16"/>
                    <a:pt x="754" y="11"/>
                    <a:pt x="730" y="11"/>
                  </a:cubicBezTo>
                  <a:cubicBezTo>
                    <a:pt x="677" y="11"/>
                    <a:pt x="628" y="36"/>
                    <a:pt x="603" y="78"/>
                  </a:cubicBezTo>
                  <a:cubicBezTo>
                    <a:pt x="565" y="141"/>
                    <a:pt x="514" y="178"/>
                    <a:pt x="452" y="178"/>
                  </a:cubicBezTo>
                  <a:cubicBezTo>
                    <a:pt x="389" y="178"/>
                    <a:pt x="327" y="141"/>
                    <a:pt x="289" y="78"/>
                  </a:cubicBezTo>
                  <a:cubicBezTo>
                    <a:pt x="262" y="33"/>
                    <a:pt x="208"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9"/>
            <p:cNvSpPr/>
            <p:nvPr/>
          </p:nvSpPr>
          <p:spPr>
            <a:xfrm>
              <a:off x="4594314" y="1356005"/>
              <a:ext cx="298761" cy="446834"/>
            </a:xfrm>
            <a:custGeom>
              <a:rect b="b" l="l" r="r" t="t"/>
              <a:pathLst>
                <a:path extrusionOk="0" h="10082" w="6741">
                  <a:moveTo>
                    <a:pt x="3371" y="299"/>
                  </a:moveTo>
                  <a:cubicBezTo>
                    <a:pt x="3415" y="299"/>
                    <a:pt x="3459" y="306"/>
                    <a:pt x="3503" y="318"/>
                  </a:cubicBezTo>
                  <a:lnTo>
                    <a:pt x="5109" y="745"/>
                  </a:lnTo>
                  <a:lnTo>
                    <a:pt x="3414" y="745"/>
                  </a:lnTo>
                  <a:cubicBezTo>
                    <a:pt x="3339" y="745"/>
                    <a:pt x="3264" y="807"/>
                    <a:pt x="3264" y="896"/>
                  </a:cubicBezTo>
                  <a:cubicBezTo>
                    <a:pt x="3264" y="971"/>
                    <a:pt x="3339" y="1033"/>
                    <a:pt x="3414" y="1033"/>
                  </a:cubicBezTo>
                  <a:lnTo>
                    <a:pt x="5260" y="1033"/>
                  </a:lnTo>
                  <a:lnTo>
                    <a:pt x="3515" y="1510"/>
                  </a:lnTo>
                  <a:cubicBezTo>
                    <a:pt x="3465" y="1523"/>
                    <a:pt x="3418" y="1529"/>
                    <a:pt x="3372" y="1529"/>
                  </a:cubicBezTo>
                  <a:cubicBezTo>
                    <a:pt x="3327" y="1529"/>
                    <a:pt x="3283" y="1523"/>
                    <a:pt x="3239" y="1510"/>
                  </a:cubicBezTo>
                  <a:lnTo>
                    <a:pt x="1005" y="908"/>
                  </a:lnTo>
                  <a:lnTo>
                    <a:pt x="3239" y="318"/>
                  </a:lnTo>
                  <a:cubicBezTo>
                    <a:pt x="3283" y="306"/>
                    <a:pt x="3327" y="299"/>
                    <a:pt x="3371" y="299"/>
                  </a:cubicBezTo>
                  <a:close/>
                  <a:moveTo>
                    <a:pt x="5084" y="1398"/>
                  </a:moveTo>
                  <a:lnTo>
                    <a:pt x="5084" y="2263"/>
                  </a:lnTo>
                  <a:lnTo>
                    <a:pt x="3389" y="2000"/>
                  </a:lnTo>
                  <a:lnTo>
                    <a:pt x="3352" y="2000"/>
                  </a:lnTo>
                  <a:lnTo>
                    <a:pt x="1670" y="2263"/>
                  </a:lnTo>
                  <a:lnTo>
                    <a:pt x="1670" y="1398"/>
                  </a:lnTo>
                  <a:lnTo>
                    <a:pt x="3163" y="1799"/>
                  </a:lnTo>
                  <a:cubicBezTo>
                    <a:pt x="3227" y="1811"/>
                    <a:pt x="3302" y="1824"/>
                    <a:pt x="3377" y="1824"/>
                  </a:cubicBezTo>
                  <a:cubicBezTo>
                    <a:pt x="3439" y="1824"/>
                    <a:pt x="3515" y="1811"/>
                    <a:pt x="3590" y="1799"/>
                  </a:cubicBezTo>
                  <a:lnTo>
                    <a:pt x="5084" y="1398"/>
                  </a:lnTo>
                  <a:close/>
                  <a:moveTo>
                    <a:pt x="1746" y="2552"/>
                  </a:moveTo>
                  <a:lnTo>
                    <a:pt x="1746" y="2690"/>
                  </a:lnTo>
                  <a:cubicBezTo>
                    <a:pt x="1721" y="2690"/>
                    <a:pt x="1696" y="2703"/>
                    <a:pt x="1670" y="2703"/>
                  </a:cubicBezTo>
                  <a:lnTo>
                    <a:pt x="1670" y="2552"/>
                  </a:lnTo>
                  <a:close/>
                  <a:moveTo>
                    <a:pt x="5084" y="2552"/>
                  </a:moveTo>
                  <a:lnTo>
                    <a:pt x="5084" y="2703"/>
                  </a:lnTo>
                  <a:cubicBezTo>
                    <a:pt x="5059" y="2703"/>
                    <a:pt x="5021" y="2690"/>
                    <a:pt x="4996" y="2690"/>
                  </a:cubicBezTo>
                  <a:lnTo>
                    <a:pt x="4996" y="2552"/>
                  </a:lnTo>
                  <a:close/>
                  <a:moveTo>
                    <a:pt x="6125" y="2840"/>
                  </a:moveTo>
                  <a:cubicBezTo>
                    <a:pt x="6225" y="2840"/>
                    <a:pt x="6301" y="2916"/>
                    <a:pt x="6301" y="3016"/>
                  </a:cubicBezTo>
                  <a:cubicBezTo>
                    <a:pt x="6301" y="3104"/>
                    <a:pt x="6225" y="3180"/>
                    <a:pt x="6125" y="3180"/>
                  </a:cubicBezTo>
                  <a:cubicBezTo>
                    <a:pt x="6038" y="3180"/>
                    <a:pt x="5962" y="3104"/>
                    <a:pt x="5962" y="3016"/>
                  </a:cubicBezTo>
                  <a:cubicBezTo>
                    <a:pt x="5962" y="2916"/>
                    <a:pt x="6038" y="2840"/>
                    <a:pt x="6125" y="2840"/>
                  </a:cubicBezTo>
                  <a:close/>
                  <a:moveTo>
                    <a:pt x="1746" y="2991"/>
                  </a:moveTo>
                  <a:lnTo>
                    <a:pt x="1746" y="3355"/>
                  </a:lnTo>
                  <a:cubicBezTo>
                    <a:pt x="1657" y="3355"/>
                    <a:pt x="1582" y="3267"/>
                    <a:pt x="1582" y="3180"/>
                  </a:cubicBezTo>
                  <a:cubicBezTo>
                    <a:pt x="1582" y="3079"/>
                    <a:pt x="1657" y="3004"/>
                    <a:pt x="1746" y="2991"/>
                  </a:cubicBezTo>
                  <a:close/>
                  <a:moveTo>
                    <a:pt x="4996" y="2991"/>
                  </a:moveTo>
                  <a:cubicBezTo>
                    <a:pt x="5096" y="3004"/>
                    <a:pt x="5159" y="3079"/>
                    <a:pt x="5159" y="3180"/>
                  </a:cubicBezTo>
                  <a:cubicBezTo>
                    <a:pt x="5159" y="3267"/>
                    <a:pt x="5096" y="3355"/>
                    <a:pt x="4996" y="3355"/>
                  </a:cubicBezTo>
                  <a:lnTo>
                    <a:pt x="4996" y="2991"/>
                  </a:lnTo>
                  <a:close/>
                  <a:moveTo>
                    <a:pt x="3377" y="2288"/>
                  </a:moveTo>
                  <a:lnTo>
                    <a:pt x="4707" y="2502"/>
                  </a:lnTo>
                  <a:lnTo>
                    <a:pt x="4707" y="3481"/>
                  </a:lnTo>
                  <a:cubicBezTo>
                    <a:pt x="4707" y="4209"/>
                    <a:pt x="4105" y="4811"/>
                    <a:pt x="3377" y="4811"/>
                  </a:cubicBezTo>
                  <a:cubicBezTo>
                    <a:pt x="2636" y="4811"/>
                    <a:pt x="2034" y="4209"/>
                    <a:pt x="2034" y="3481"/>
                  </a:cubicBezTo>
                  <a:lnTo>
                    <a:pt x="2034" y="2502"/>
                  </a:lnTo>
                  <a:lnTo>
                    <a:pt x="3377" y="2288"/>
                  </a:lnTo>
                  <a:close/>
                  <a:moveTo>
                    <a:pt x="3553" y="5099"/>
                  </a:moveTo>
                  <a:lnTo>
                    <a:pt x="3553" y="5425"/>
                  </a:lnTo>
                  <a:cubicBezTo>
                    <a:pt x="3553" y="5526"/>
                    <a:pt x="3478" y="5601"/>
                    <a:pt x="3377" y="5601"/>
                  </a:cubicBezTo>
                  <a:cubicBezTo>
                    <a:pt x="3277" y="5601"/>
                    <a:pt x="3188" y="5526"/>
                    <a:pt x="3188" y="5425"/>
                  </a:cubicBezTo>
                  <a:lnTo>
                    <a:pt x="3188" y="5099"/>
                  </a:lnTo>
                  <a:close/>
                  <a:moveTo>
                    <a:pt x="5084" y="3643"/>
                  </a:moveTo>
                  <a:lnTo>
                    <a:pt x="5084" y="5238"/>
                  </a:lnTo>
                  <a:cubicBezTo>
                    <a:pt x="5084" y="5476"/>
                    <a:pt x="5009" y="5689"/>
                    <a:pt x="4908" y="5890"/>
                  </a:cubicBezTo>
                  <a:cubicBezTo>
                    <a:pt x="4883" y="5865"/>
                    <a:pt x="4858" y="5840"/>
                    <a:pt x="4845" y="5815"/>
                  </a:cubicBezTo>
                  <a:cubicBezTo>
                    <a:pt x="4707" y="5676"/>
                    <a:pt x="4544" y="5551"/>
                    <a:pt x="4368" y="5451"/>
                  </a:cubicBezTo>
                  <a:cubicBezTo>
                    <a:pt x="4293" y="5413"/>
                    <a:pt x="4205" y="5363"/>
                    <a:pt x="4105" y="5325"/>
                  </a:cubicBezTo>
                  <a:cubicBezTo>
                    <a:pt x="4092" y="5325"/>
                    <a:pt x="3854" y="5250"/>
                    <a:pt x="3854" y="5250"/>
                  </a:cubicBezTo>
                  <a:lnTo>
                    <a:pt x="3854" y="5037"/>
                  </a:lnTo>
                  <a:cubicBezTo>
                    <a:pt x="4456" y="4848"/>
                    <a:pt x="4920" y="4309"/>
                    <a:pt x="4996" y="3656"/>
                  </a:cubicBezTo>
                  <a:cubicBezTo>
                    <a:pt x="5021" y="3656"/>
                    <a:pt x="5046" y="3656"/>
                    <a:pt x="5084" y="3643"/>
                  </a:cubicBezTo>
                  <a:close/>
                  <a:moveTo>
                    <a:pt x="3829" y="5551"/>
                  </a:moveTo>
                  <a:cubicBezTo>
                    <a:pt x="4080" y="5614"/>
                    <a:pt x="4306" y="5740"/>
                    <a:pt x="4494" y="5890"/>
                  </a:cubicBezTo>
                  <a:lnTo>
                    <a:pt x="3565" y="6429"/>
                  </a:lnTo>
                  <a:cubicBezTo>
                    <a:pt x="3509" y="6467"/>
                    <a:pt x="3443" y="6486"/>
                    <a:pt x="3376" y="6486"/>
                  </a:cubicBezTo>
                  <a:cubicBezTo>
                    <a:pt x="3308" y="6486"/>
                    <a:pt x="3239" y="6467"/>
                    <a:pt x="3176" y="6429"/>
                  </a:cubicBezTo>
                  <a:lnTo>
                    <a:pt x="2260" y="5890"/>
                  </a:lnTo>
                  <a:cubicBezTo>
                    <a:pt x="2449" y="5740"/>
                    <a:pt x="2674" y="5614"/>
                    <a:pt x="2912" y="5551"/>
                  </a:cubicBezTo>
                  <a:cubicBezTo>
                    <a:pt x="2976" y="5752"/>
                    <a:pt x="3151" y="5890"/>
                    <a:pt x="3377" y="5890"/>
                  </a:cubicBezTo>
                  <a:cubicBezTo>
                    <a:pt x="3590" y="5890"/>
                    <a:pt x="3779" y="5752"/>
                    <a:pt x="3829" y="5551"/>
                  </a:cubicBezTo>
                  <a:close/>
                  <a:moveTo>
                    <a:pt x="4707" y="6116"/>
                  </a:moveTo>
                  <a:cubicBezTo>
                    <a:pt x="4958" y="6417"/>
                    <a:pt x="5109" y="6806"/>
                    <a:pt x="5109" y="7221"/>
                  </a:cubicBezTo>
                  <a:lnTo>
                    <a:pt x="5109" y="7748"/>
                  </a:lnTo>
                  <a:lnTo>
                    <a:pt x="4557" y="7748"/>
                  </a:lnTo>
                  <a:lnTo>
                    <a:pt x="4557" y="7321"/>
                  </a:lnTo>
                  <a:cubicBezTo>
                    <a:pt x="4557" y="7233"/>
                    <a:pt x="4494" y="7170"/>
                    <a:pt x="4406" y="7170"/>
                  </a:cubicBezTo>
                  <a:cubicBezTo>
                    <a:pt x="4331" y="7170"/>
                    <a:pt x="4268" y="7233"/>
                    <a:pt x="4268" y="7321"/>
                  </a:cubicBezTo>
                  <a:lnTo>
                    <a:pt x="4268" y="7748"/>
                  </a:lnTo>
                  <a:lnTo>
                    <a:pt x="2486" y="7748"/>
                  </a:lnTo>
                  <a:lnTo>
                    <a:pt x="2486" y="7321"/>
                  </a:lnTo>
                  <a:cubicBezTo>
                    <a:pt x="2486" y="7233"/>
                    <a:pt x="2423" y="7170"/>
                    <a:pt x="2335" y="7170"/>
                  </a:cubicBezTo>
                  <a:cubicBezTo>
                    <a:pt x="2260" y="7170"/>
                    <a:pt x="2185" y="7233"/>
                    <a:pt x="2185" y="7321"/>
                  </a:cubicBezTo>
                  <a:lnTo>
                    <a:pt x="2185" y="7748"/>
                  </a:lnTo>
                  <a:lnTo>
                    <a:pt x="1632" y="7748"/>
                  </a:lnTo>
                  <a:lnTo>
                    <a:pt x="1632" y="7221"/>
                  </a:lnTo>
                  <a:cubicBezTo>
                    <a:pt x="1632" y="6806"/>
                    <a:pt x="1783" y="6417"/>
                    <a:pt x="2034" y="6116"/>
                  </a:cubicBezTo>
                  <a:lnTo>
                    <a:pt x="3026" y="6693"/>
                  </a:lnTo>
                  <a:cubicBezTo>
                    <a:pt x="3132" y="6756"/>
                    <a:pt x="3251" y="6788"/>
                    <a:pt x="3371" y="6788"/>
                  </a:cubicBezTo>
                  <a:cubicBezTo>
                    <a:pt x="3490" y="6788"/>
                    <a:pt x="3609" y="6756"/>
                    <a:pt x="3716" y="6693"/>
                  </a:cubicBezTo>
                  <a:lnTo>
                    <a:pt x="4707" y="6116"/>
                  </a:lnTo>
                  <a:close/>
                  <a:moveTo>
                    <a:pt x="6451" y="8036"/>
                  </a:moveTo>
                  <a:lnTo>
                    <a:pt x="6451" y="8613"/>
                  </a:lnTo>
                  <a:lnTo>
                    <a:pt x="302" y="8613"/>
                  </a:lnTo>
                  <a:lnTo>
                    <a:pt x="302" y="8036"/>
                  </a:lnTo>
                  <a:close/>
                  <a:moveTo>
                    <a:pt x="3371" y="0"/>
                  </a:moveTo>
                  <a:cubicBezTo>
                    <a:pt x="3302" y="0"/>
                    <a:pt x="3233" y="10"/>
                    <a:pt x="3163" y="29"/>
                  </a:cubicBezTo>
                  <a:lnTo>
                    <a:pt x="628" y="707"/>
                  </a:lnTo>
                  <a:cubicBezTo>
                    <a:pt x="528" y="732"/>
                    <a:pt x="466" y="820"/>
                    <a:pt x="466" y="908"/>
                  </a:cubicBezTo>
                  <a:cubicBezTo>
                    <a:pt x="466" y="1008"/>
                    <a:pt x="528" y="1083"/>
                    <a:pt x="628" y="1108"/>
                  </a:cubicBezTo>
                  <a:lnTo>
                    <a:pt x="1369" y="1309"/>
                  </a:lnTo>
                  <a:lnTo>
                    <a:pt x="1369" y="2903"/>
                  </a:lnTo>
                  <a:cubicBezTo>
                    <a:pt x="1319" y="2979"/>
                    <a:pt x="1281" y="3079"/>
                    <a:pt x="1281" y="3180"/>
                  </a:cubicBezTo>
                  <a:cubicBezTo>
                    <a:pt x="1281" y="3280"/>
                    <a:pt x="1319" y="3367"/>
                    <a:pt x="1369" y="3456"/>
                  </a:cubicBezTo>
                  <a:lnTo>
                    <a:pt x="1369" y="3995"/>
                  </a:lnTo>
                  <a:cubicBezTo>
                    <a:pt x="1369" y="4083"/>
                    <a:pt x="1445" y="4145"/>
                    <a:pt x="1520" y="4145"/>
                  </a:cubicBezTo>
                  <a:cubicBezTo>
                    <a:pt x="1607" y="4145"/>
                    <a:pt x="1670" y="4083"/>
                    <a:pt x="1670" y="3995"/>
                  </a:cubicBezTo>
                  <a:lnTo>
                    <a:pt x="1670" y="3643"/>
                  </a:lnTo>
                  <a:cubicBezTo>
                    <a:pt x="1696" y="3656"/>
                    <a:pt x="1721" y="3656"/>
                    <a:pt x="1758" y="3656"/>
                  </a:cubicBezTo>
                  <a:cubicBezTo>
                    <a:pt x="1833" y="4309"/>
                    <a:pt x="2285" y="4848"/>
                    <a:pt x="2900" y="5037"/>
                  </a:cubicBezTo>
                  <a:lnTo>
                    <a:pt x="2900" y="5250"/>
                  </a:lnTo>
                  <a:cubicBezTo>
                    <a:pt x="2524" y="5338"/>
                    <a:pt x="2172" y="5539"/>
                    <a:pt x="1908" y="5815"/>
                  </a:cubicBezTo>
                  <a:cubicBezTo>
                    <a:pt x="1883" y="5840"/>
                    <a:pt x="1858" y="5865"/>
                    <a:pt x="1846" y="5890"/>
                  </a:cubicBezTo>
                  <a:cubicBezTo>
                    <a:pt x="1733" y="5689"/>
                    <a:pt x="1670" y="5476"/>
                    <a:pt x="1670" y="5238"/>
                  </a:cubicBezTo>
                  <a:lnTo>
                    <a:pt x="1670" y="4672"/>
                  </a:lnTo>
                  <a:cubicBezTo>
                    <a:pt x="1670" y="4597"/>
                    <a:pt x="1607" y="4535"/>
                    <a:pt x="1520" y="4535"/>
                  </a:cubicBezTo>
                  <a:cubicBezTo>
                    <a:pt x="1445" y="4535"/>
                    <a:pt x="1369" y="4597"/>
                    <a:pt x="1369" y="4672"/>
                  </a:cubicBezTo>
                  <a:lnTo>
                    <a:pt x="1369" y="5238"/>
                  </a:lnTo>
                  <a:cubicBezTo>
                    <a:pt x="1369" y="5576"/>
                    <a:pt x="1482" y="5877"/>
                    <a:pt x="1657" y="6141"/>
                  </a:cubicBezTo>
                  <a:cubicBezTo>
                    <a:pt x="1457" y="6454"/>
                    <a:pt x="1344" y="6831"/>
                    <a:pt x="1344" y="7221"/>
                  </a:cubicBezTo>
                  <a:lnTo>
                    <a:pt x="1344" y="7748"/>
                  </a:lnTo>
                  <a:lnTo>
                    <a:pt x="277" y="7748"/>
                  </a:lnTo>
                  <a:cubicBezTo>
                    <a:pt x="126" y="7748"/>
                    <a:pt x="1" y="7860"/>
                    <a:pt x="1" y="8011"/>
                  </a:cubicBezTo>
                  <a:lnTo>
                    <a:pt x="1" y="8638"/>
                  </a:lnTo>
                  <a:cubicBezTo>
                    <a:pt x="1" y="8789"/>
                    <a:pt x="126" y="8902"/>
                    <a:pt x="277" y="8902"/>
                  </a:cubicBezTo>
                  <a:lnTo>
                    <a:pt x="327" y="8902"/>
                  </a:lnTo>
                  <a:lnTo>
                    <a:pt x="516" y="9968"/>
                  </a:lnTo>
                  <a:cubicBezTo>
                    <a:pt x="528" y="10032"/>
                    <a:pt x="591" y="10082"/>
                    <a:pt x="653" y="10082"/>
                  </a:cubicBezTo>
                  <a:lnTo>
                    <a:pt x="4707" y="10082"/>
                  </a:lnTo>
                  <a:cubicBezTo>
                    <a:pt x="4795" y="10082"/>
                    <a:pt x="4858" y="10019"/>
                    <a:pt x="4858" y="9943"/>
                  </a:cubicBezTo>
                  <a:cubicBezTo>
                    <a:pt x="4858" y="9856"/>
                    <a:pt x="4795" y="9793"/>
                    <a:pt x="4707" y="9793"/>
                  </a:cubicBezTo>
                  <a:lnTo>
                    <a:pt x="779" y="9793"/>
                  </a:lnTo>
                  <a:lnTo>
                    <a:pt x="616" y="8902"/>
                  </a:lnTo>
                  <a:lnTo>
                    <a:pt x="6125" y="8902"/>
                  </a:lnTo>
                  <a:lnTo>
                    <a:pt x="5962" y="9793"/>
                  </a:lnTo>
                  <a:lnTo>
                    <a:pt x="5385" y="9793"/>
                  </a:lnTo>
                  <a:cubicBezTo>
                    <a:pt x="5310" y="9793"/>
                    <a:pt x="5247" y="9856"/>
                    <a:pt x="5247" y="9943"/>
                  </a:cubicBezTo>
                  <a:cubicBezTo>
                    <a:pt x="5247" y="10019"/>
                    <a:pt x="5310" y="10082"/>
                    <a:pt x="5385" y="10082"/>
                  </a:cubicBezTo>
                  <a:lnTo>
                    <a:pt x="6088" y="10082"/>
                  </a:lnTo>
                  <a:cubicBezTo>
                    <a:pt x="6163" y="10082"/>
                    <a:pt x="6225" y="10032"/>
                    <a:pt x="6239" y="9968"/>
                  </a:cubicBezTo>
                  <a:lnTo>
                    <a:pt x="6426" y="8902"/>
                  </a:lnTo>
                  <a:lnTo>
                    <a:pt x="6476" y="8902"/>
                  </a:lnTo>
                  <a:cubicBezTo>
                    <a:pt x="6627" y="8902"/>
                    <a:pt x="6740" y="8789"/>
                    <a:pt x="6740" y="8638"/>
                  </a:cubicBezTo>
                  <a:lnTo>
                    <a:pt x="6740" y="8011"/>
                  </a:lnTo>
                  <a:cubicBezTo>
                    <a:pt x="6740" y="7860"/>
                    <a:pt x="6627" y="7748"/>
                    <a:pt x="6476" y="7748"/>
                  </a:cubicBezTo>
                  <a:lnTo>
                    <a:pt x="5410" y="7748"/>
                  </a:lnTo>
                  <a:lnTo>
                    <a:pt x="5410" y="7221"/>
                  </a:lnTo>
                  <a:cubicBezTo>
                    <a:pt x="5410" y="6831"/>
                    <a:pt x="5285" y="6454"/>
                    <a:pt x="5096" y="6141"/>
                  </a:cubicBezTo>
                  <a:cubicBezTo>
                    <a:pt x="5272" y="5877"/>
                    <a:pt x="5372" y="5576"/>
                    <a:pt x="5372" y="5238"/>
                  </a:cubicBezTo>
                  <a:lnTo>
                    <a:pt x="5372" y="3456"/>
                  </a:lnTo>
                  <a:cubicBezTo>
                    <a:pt x="5422" y="3367"/>
                    <a:pt x="5460" y="3280"/>
                    <a:pt x="5460" y="3180"/>
                  </a:cubicBezTo>
                  <a:cubicBezTo>
                    <a:pt x="5460" y="3079"/>
                    <a:pt x="5422" y="2979"/>
                    <a:pt x="5372" y="2903"/>
                  </a:cubicBezTo>
                  <a:lnTo>
                    <a:pt x="5372" y="1309"/>
                  </a:lnTo>
                  <a:lnTo>
                    <a:pt x="5988" y="1147"/>
                  </a:lnTo>
                  <a:lnTo>
                    <a:pt x="5988" y="2577"/>
                  </a:lnTo>
                  <a:cubicBezTo>
                    <a:pt x="5799" y="2639"/>
                    <a:pt x="5673" y="2815"/>
                    <a:pt x="5673" y="3016"/>
                  </a:cubicBezTo>
                  <a:cubicBezTo>
                    <a:pt x="5673" y="3267"/>
                    <a:pt x="5874" y="3468"/>
                    <a:pt x="6125" y="3468"/>
                  </a:cubicBezTo>
                  <a:cubicBezTo>
                    <a:pt x="6389" y="3468"/>
                    <a:pt x="6590" y="3267"/>
                    <a:pt x="6590" y="3016"/>
                  </a:cubicBezTo>
                  <a:cubicBezTo>
                    <a:pt x="6590" y="2815"/>
                    <a:pt x="6464" y="2639"/>
                    <a:pt x="6276" y="2577"/>
                  </a:cubicBezTo>
                  <a:lnTo>
                    <a:pt x="6276" y="896"/>
                  </a:lnTo>
                  <a:cubicBezTo>
                    <a:pt x="6276" y="857"/>
                    <a:pt x="6264" y="832"/>
                    <a:pt x="6251" y="807"/>
                  </a:cubicBezTo>
                  <a:cubicBezTo>
                    <a:pt x="6225" y="757"/>
                    <a:pt x="6175" y="720"/>
                    <a:pt x="6125" y="707"/>
                  </a:cubicBezTo>
                  <a:lnTo>
                    <a:pt x="3578" y="29"/>
                  </a:lnTo>
                  <a:cubicBezTo>
                    <a:pt x="3509" y="10"/>
                    <a:pt x="3440" y="0"/>
                    <a:pt x="3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79"/>
          <p:cNvGrpSpPr/>
          <p:nvPr/>
        </p:nvGrpSpPr>
        <p:grpSpPr>
          <a:xfrm>
            <a:off x="5317321" y="1356138"/>
            <a:ext cx="411644" cy="446701"/>
            <a:chOff x="5172256" y="1356138"/>
            <a:chExt cx="411644" cy="446701"/>
          </a:xfrm>
        </p:grpSpPr>
        <p:sp>
          <p:nvSpPr>
            <p:cNvPr id="3228" name="Google Shape;3228;p79"/>
            <p:cNvSpPr/>
            <p:nvPr/>
          </p:nvSpPr>
          <p:spPr>
            <a:xfrm>
              <a:off x="5400817" y="1519681"/>
              <a:ext cx="77915" cy="120196"/>
            </a:xfrm>
            <a:custGeom>
              <a:rect b="b" l="l" r="r" t="t"/>
              <a:pathLst>
                <a:path extrusionOk="0" h="2712" w="1758">
                  <a:moveTo>
                    <a:pt x="879" y="290"/>
                  </a:moveTo>
                  <a:cubicBezTo>
                    <a:pt x="1030" y="290"/>
                    <a:pt x="1168" y="402"/>
                    <a:pt x="1193" y="553"/>
                  </a:cubicBezTo>
                  <a:lnTo>
                    <a:pt x="566" y="566"/>
                  </a:lnTo>
                  <a:cubicBezTo>
                    <a:pt x="578" y="491"/>
                    <a:pt x="603" y="440"/>
                    <a:pt x="653" y="390"/>
                  </a:cubicBezTo>
                  <a:cubicBezTo>
                    <a:pt x="717" y="327"/>
                    <a:pt x="792" y="290"/>
                    <a:pt x="879" y="290"/>
                  </a:cubicBezTo>
                  <a:close/>
                  <a:moveTo>
                    <a:pt x="1193" y="854"/>
                  </a:moveTo>
                  <a:lnTo>
                    <a:pt x="1193" y="1205"/>
                  </a:lnTo>
                  <a:lnTo>
                    <a:pt x="553" y="1205"/>
                  </a:lnTo>
                  <a:lnTo>
                    <a:pt x="553" y="854"/>
                  </a:lnTo>
                  <a:close/>
                  <a:moveTo>
                    <a:pt x="1193" y="1494"/>
                  </a:moveTo>
                  <a:lnTo>
                    <a:pt x="1193" y="1846"/>
                  </a:lnTo>
                  <a:lnTo>
                    <a:pt x="553" y="1846"/>
                  </a:lnTo>
                  <a:lnTo>
                    <a:pt x="553" y="1507"/>
                  </a:lnTo>
                  <a:lnTo>
                    <a:pt x="1193" y="1494"/>
                  </a:lnTo>
                  <a:close/>
                  <a:moveTo>
                    <a:pt x="1193" y="2147"/>
                  </a:moveTo>
                  <a:cubicBezTo>
                    <a:pt x="1180" y="2209"/>
                    <a:pt x="1155" y="2273"/>
                    <a:pt x="1105" y="2323"/>
                  </a:cubicBezTo>
                  <a:cubicBezTo>
                    <a:pt x="1043" y="2385"/>
                    <a:pt x="968" y="2410"/>
                    <a:pt x="879" y="2410"/>
                  </a:cubicBezTo>
                  <a:cubicBezTo>
                    <a:pt x="717" y="2410"/>
                    <a:pt x="591" y="2298"/>
                    <a:pt x="566" y="2147"/>
                  </a:cubicBezTo>
                  <a:close/>
                  <a:moveTo>
                    <a:pt x="879" y="1"/>
                  </a:moveTo>
                  <a:cubicBezTo>
                    <a:pt x="717" y="1"/>
                    <a:pt x="553" y="64"/>
                    <a:pt x="440" y="176"/>
                  </a:cubicBezTo>
                  <a:cubicBezTo>
                    <a:pt x="340" y="277"/>
                    <a:pt x="277" y="415"/>
                    <a:pt x="265" y="566"/>
                  </a:cubicBezTo>
                  <a:lnTo>
                    <a:pt x="139" y="566"/>
                  </a:lnTo>
                  <a:cubicBezTo>
                    <a:pt x="64" y="566"/>
                    <a:pt x="1" y="628"/>
                    <a:pt x="1" y="703"/>
                  </a:cubicBezTo>
                  <a:cubicBezTo>
                    <a:pt x="1" y="792"/>
                    <a:pt x="64" y="854"/>
                    <a:pt x="139" y="854"/>
                  </a:cubicBezTo>
                  <a:lnTo>
                    <a:pt x="265" y="854"/>
                  </a:lnTo>
                  <a:lnTo>
                    <a:pt x="265" y="1205"/>
                  </a:lnTo>
                  <a:lnTo>
                    <a:pt x="139" y="1205"/>
                  </a:lnTo>
                  <a:cubicBezTo>
                    <a:pt x="64" y="1205"/>
                    <a:pt x="1" y="1269"/>
                    <a:pt x="1" y="1356"/>
                  </a:cubicBezTo>
                  <a:cubicBezTo>
                    <a:pt x="1" y="1431"/>
                    <a:pt x="64" y="1507"/>
                    <a:pt x="139" y="1507"/>
                  </a:cubicBezTo>
                  <a:lnTo>
                    <a:pt x="265" y="1507"/>
                  </a:lnTo>
                  <a:lnTo>
                    <a:pt x="265" y="1846"/>
                  </a:lnTo>
                  <a:lnTo>
                    <a:pt x="139" y="1846"/>
                  </a:lnTo>
                  <a:cubicBezTo>
                    <a:pt x="64" y="1846"/>
                    <a:pt x="1" y="1921"/>
                    <a:pt x="1" y="1996"/>
                  </a:cubicBezTo>
                  <a:cubicBezTo>
                    <a:pt x="1" y="2084"/>
                    <a:pt x="64" y="2147"/>
                    <a:pt x="139" y="2147"/>
                  </a:cubicBezTo>
                  <a:lnTo>
                    <a:pt x="265" y="2147"/>
                  </a:lnTo>
                  <a:cubicBezTo>
                    <a:pt x="290" y="2460"/>
                    <a:pt x="553" y="2711"/>
                    <a:pt x="879" y="2711"/>
                  </a:cubicBezTo>
                  <a:cubicBezTo>
                    <a:pt x="1043" y="2711"/>
                    <a:pt x="1193" y="2649"/>
                    <a:pt x="1306" y="2524"/>
                  </a:cubicBezTo>
                  <a:cubicBezTo>
                    <a:pt x="1419" y="2423"/>
                    <a:pt x="1482" y="2285"/>
                    <a:pt x="1495" y="2147"/>
                  </a:cubicBezTo>
                  <a:lnTo>
                    <a:pt x="1607" y="2147"/>
                  </a:lnTo>
                  <a:cubicBezTo>
                    <a:pt x="1695" y="2147"/>
                    <a:pt x="1758" y="2084"/>
                    <a:pt x="1758" y="1996"/>
                  </a:cubicBezTo>
                  <a:cubicBezTo>
                    <a:pt x="1758" y="1921"/>
                    <a:pt x="1695" y="1846"/>
                    <a:pt x="1607" y="1846"/>
                  </a:cubicBezTo>
                  <a:lnTo>
                    <a:pt x="1495" y="1846"/>
                  </a:lnTo>
                  <a:lnTo>
                    <a:pt x="1495" y="1494"/>
                  </a:lnTo>
                  <a:lnTo>
                    <a:pt x="1607" y="1494"/>
                  </a:lnTo>
                  <a:cubicBezTo>
                    <a:pt x="1695" y="1494"/>
                    <a:pt x="1758" y="1431"/>
                    <a:pt x="1758" y="1356"/>
                  </a:cubicBezTo>
                  <a:cubicBezTo>
                    <a:pt x="1758" y="1269"/>
                    <a:pt x="1695" y="1205"/>
                    <a:pt x="1607" y="1205"/>
                  </a:cubicBezTo>
                  <a:lnTo>
                    <a:pt x="1495" y="1205"/>
                  </a:lnTo>
                  <a:lnTo>
                    <a:pt x="1495" y="854"/>
                  </a:lnTo>
                  <a:lnTo>
                    <a:pt x="1607" y="854"/>
                  </a:lnTo>
                  <a:cubicBezTo>
                    <a:pt x="1695" y="854"/>
                    <a:pt x="1758" y="792"/>
                    <a:pt x="1758" y="703"/>
                  </a:cubicBezTo>
                  <a:cubicBezTo>
                    <a:pt x="1758" y="628"/>
                    <a:pt x="1695" y="553"/>
                    <a:pt x="1607" y="553"/>
                  </a:cubicBezTo>
                  <a:lnTo>
                    <a:pt x="1482" y="553"/>
                  </a:lnTo>
                  <a:cubicBezTo>
                    <a:pt x="1456" y="240"/>
                    <a:pt x="1193"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9"/>
            <p:cNvSpPr/>
            <p:nvPr/>
          </p:nvSpPr>
          <p:spPr>
            <a:xfrm>
              <a:off x="5172256" y="1356138"/>
              <a:ext cx="411644" cy="446701"/>
            </a:xfrm>
            <a:custGeom>
              <a:rect b="b" l="l" r="r" t="t"/>
              <a:pathLst>
                <a:path extrusionOk="0" h="10079" w="9288">
                  <a:moveTo>
                    <a:pt x="5961" y="302"/>
                  </a:moveTo>
                  <a:cubicBezTo>
                    <a:pt x="6175" y="428"/>
                    <a:pt x="6814" y="829"/>
                    <a:pt x="7492" y="1570"/>
                  </a:cubicBezTo>
                  <a:lnTo>
                    <a:pt x="4430" y="1570"/>
                  </a:lnTo>
                  <a:cubicBezTo>
                    <a:pt x="5121" y="817"/>
                    <a:pt x="5773" y="416"/>
                    <a:pt x="5961" y="302"/>
                  </a:cubicBezTo>
                  <a:close/>
                  <a:moveTo>
                    <a:pt x="7756" y="1871"/>
                  </a:moveTo>
                  <a:cubicBezTo>
                    <a:pt x="7756" y="1871"/>
                    <a:pt x="7806" y="1934"/>
                    <a:pt x="7831" y="1959"/>
                  </a:cubicBezTo>
                  <a:cubicBezTo>
                    <a:pt x="7856" y="1997"/>
                    <a:pt x="7894" y="2034"/>
                    <a:pt x="7919" y="2084"/>
                  </a:cubicBezTo>
                  <a:cubicBezTo>
                    <a:pt x="8057" y="2248"/>
                    <a:pt x="8170" y="2424"/>
                    <a:pt x="8283" y="2611"/>
                  </a:cubicBezTo>
                  <a:cubicBezTo>
                    <a:pt x="8295" y="2636"/>
                    <a:pt x="8320" y="2675"/>
                    <a:pt x="8333" y="2700"/>
                  </a:cubicBezTo>
                  <a:lnTo>
                    <a:pt x="5296" y="2700"/>
                  </a:lnTo>
                  <a:cubicBezTo>
                    <a:pt x="5221" y="2700"/>
                    <a:pt x="5158" y="2762"/>
                    <a:pt x="5158" y="2850"/>
                  </a:cubicBezTo>
                  <a:cubicBezTo>
                    <a:pt x="5158" y="2926"/>
                    <a:pt x="5221" y="3001"/>
                    <a:pt x="5296" y="3001"/>
                  </a:cubicBezTo>
                  <a:lnTo>
                    <a:pt x="8496" y="3001"/>
                  </a:lnTo>
                  <a:cubicBezTo>
                    <a:pt x="8822" y="3653"/>
                    <a:pt x="8986" y="4343"/>
                    <a:pt x="8986" y="5046"/>
                  </a:cubicBezTo>
                  <a:cubicBezTo>
                    <a:pt x="8986" y="5737"/>
                    <a:pt x="8822" y="6439"/>
                    <a:pt x="8496" y="7092"/>
                  </a:cubicBezTo>
                  <a:lnTo>
                    <a:pt x="5032" y="7092"/>
                  </a:lnTo>
                  <a:cubicBezTo>
                    <a:pt x="4920" y="6515"/>
                    <a:pt x="4619" y="5988"/>
                    <a:pt x="4179" y="5611"/>
                  </a:cubicBezTo>
                  <a:cubicBezTo>
                    <a:pt x="3866" y="5347"/>
                    <a:pt x="3489" y="5159"/>
                    <a:pt x="3074" y="5071"/>
                  </a:cubicBezTo>
                  <a:lnTo>
                    <a:pt x="3074" y="5046"/>
                  </a:lnTo>
                  <a:cubicBezTo>
                    <a:pt x="3074" y="4331"/>
                    <a:pt x="3225" y="3640"/>
                    <a:pt x="3501" y="3001"/>
                  </a:cubicBezTo>
                  <a:lnTo>
                    <a:pt x="4606" y="3001"/>
                  </a:lnTo>
                  <a:cubicBezTo>
                    <a:pt x="4681" y="3001"/>
                    <a:pt x="4756" y="2926"/>
                    <a:pt x="4756" y="2850"/>
                  </a:cubicBezTo>
                  <a:cubicBezTo>
                    <a:pt x="4756" y="2762"/>
                    <a:pt x="4681" y="2700"/>
                    <a:pt x="4606" y="2700"/>
                  </a:cubicBezTo>
                  <a:cubicBezTo>
                    <a:pt x="4388" y="2700"/>
                    <a:pt x="4176" y="2694"/>
                    <a:pt x="3963" y="2694"/>
                  </a:cubicBezTo>
                  <a:cubicBezTo>
                    <a:pt x="3856" y="2694"/>
                    <a:pt x="3748" y="2695"/>
                    <a:pt x="3640" y="2700"/>
                  </a:cubicBezTo>
                  <a:cubicBezTo>
                    <a:pt x="3702" y="2574"/>
                    <a:pt x="3777" y="2461"/>
                    <a:pt x="3853" y="2335"/>
                  </a:cubicBezTo>
                  <a:cubicBezTo>
                    <a:pt x="3941" y="2185"/>
                    <a:pt x="4041" y="2059"/>
                    <a:pt x="4142" y="1909"/>
                  </a:cubicBezTo>
                  <a:lnTo>
                    <a:pt x="4179" y="1871"/>
                  </a:lnTo>
                  <a:close/>
                  <a:moveTo>
                    <a:pt x="8333" y="7380"/>
                  </a:moveTo>
                  <a:cubicBezTo>
                    <a:pt x="8220" y="7594"/>
                    <a:pt x="8082" y="7807"/>
                    <a:pt x="7919" y="8008"/>
                  </a:cubicBezTo>
                  <a:cubicBezTo>
                    <a:pt x="7868" y="8071"/>
                    <a:pt x="7818" y="8146"/>
                    <a:pt x="7756" y="8208"/>
                  </a:cubicBezTo>
                  <a:lnTo>
                    <a:pt x="7756" y="8221"/>
                  </a:lnTo>
                  <a:lnTo>
                    <a:pt x="4982" y="8221"/>
                  </a:lnTo>
                  <a:cubicBezTo>
                    <a:pt x="5045" y="8008"/>
                    <a:pt x="5070" y="7782"/>
                    <a:pt x="5070" y="7544"/>
                  </a:cubicBezTo>
                  <a:lnTo>
                    <a:pt x="5070" y="7380"/>
                  </a:lnTo>
                  <a:close/>
                  <a:moveTo>
                    <a:pt x="4092" y="5937"/>
                  </a:moveTo>
                  <a:cubicBezTo>
                    <a:pt x="4518" y="6351"/>
                    <a:pt x="4769" y="6916"/>
                    <a:pt x="4769" y="7544"/>
                  </a:cubicBezTo>
                  <a:cubicBezTo>
                    <a:pt x="4769" y="8183"/>
                    <a:pt x="4518" y="8749"/>
                    <a:pt x="4092" y="9150"/>
                  </a:cubicBezTo>
                  <a:cubicBezTo>
                    <a:pt x="3991" y="9062"/>
                    <a:pt x="3903" y="8961"/>
                    <a:pt x="3815" y="8849"/>
                  </a:cubicBezTo>
                  <a:lnTo>
                    <a:pt x="3853" y="8824"/>
                  </a:lnTo>
                  <a:cubicBezTo>
                    <a:pt x="3916" y="8774"/>
                    <a:pt x="3928" y="8685"/>
                    <a:pt x="3891" y="8610"/>
                  </a:cubicBezTo>
                  <a:cubicBezTo>
                    <a:pt x="3859" y="8571"/>
                    <a:pt x="3813" y="8551"/>
                    <a:pt x="3764" y="8551"/>
                  </a:cubicBezTo>
                  <a:cubicBezTo>
                    <a:pt x="3735" y="8551"/>
                    <a:pt x="3705" y="8559"/>
                    <a:pt x="3677" y="8573"/>
                  </a:cubicBezTo>
                  <a:lnTo>
                    <a:pt x="3665" y="8598"/>
                  </a:lnTo>
                  <a:cubicBezTo>
                    <a:pt x="3602" y="8498"/>
                    <a:pt x="3564" y="8384"/>
                    <a:pt x="3514" y="8284"/>
                  </a:cubicBezTo>
                  <a:lnTo>
                    <a:pt x="3576" y="8259"/>
                  </a:lnTo>
                  <a:cubicBezTo>
                    <a:pt x="3652" y="8234"/>
                    <a:pt x="3690" y="8146"/>
                    <a:pt x="3665" y="8071"/>
                  </a:cubicBezTo>
                  <a:cubicBezTo>
                    <a:pt x="3645" y="8011"/>
                    <a:pt x="3585" y="7975"/>
                    <a:pt x="3524" y="7975"/>
                  </a:cubicBezTo>
                  <a:cubicBezTo>
                    <a:pt x="3508" y="7975"/>
                    <a:pt x="3492" y="7977"/>
                    <a:pt x="3476" y="7983"/>
                  </a:cubicBezTo>
                  <a:lnTo>
                    <a:pt x="3439" y="7996"/>
                  </a:lnTo>
                  <a:cubicBezTo>
                    <a:pt x="3414" y="7895"/>
                    <a:pt x="3401" y="7795"/>
                    <a:pt x="3401" y="7694"/>
                  </a:cubicBezTo>
                  <a:lnTo>
                    <a:pt x="3476" y="7694"/>
                  </a:lnTo>
                  <a:cubicBezTo>
                    <a:pt x="3551" y="7694"/>
                    <a:pt x="3615" y="7631"/>
                    <a:pt x="3615" y="7544"/>
                  </a:cubicBezTo>
                  <a:cubicBezTo>
                    <a:pt x="3615" y="7469"/>
                    <a:pt x="3551" y="7405"/>
                    <a:pt x="3476" y="7405"/>
                  </a:cubicBezTo>
                  <a:lnTo>
                    <a:pt x="3401" y="7405"/>
                  </a:lnTo>
                  <a:cubicBezTo>
                    <a:pt x="3401" y="7293"/>
                    <a:pt x="3414" y="7192"/>
                    <a:pt x="3439" y="7104"/>
                  </a:cubicBezTo>
                  <a:lnTo>
                    <a:pt x="3476" y="7117"/>
                  </a:lnTo>
                  <a:lnTo>
                    <a:pt x="3526" y="7117"/>
                  </a:lnTo>
                  <a:cubicBezTo>
                    <a:pt x="3590" y="7117"/>
                    <a:pt x="3640" y="7079"/>
                    <a:pt x="3665" y="7017"/>
                  </a:cubicBezTo>
                  <a:cubicBezTo>
                    <a:pt x="3690" y="6941"/>
                    <a:pt x="3652" y="6866"/>
                    <a:pt x="3576" y="6828"/>
                  </a:cubicBezTo>
                  <a:lnTo>
                    <a:pt x="3514" y="6816"/>
                  </a:lnTo>
                  <a:cubicBezTo>
                    <a:pt x="3564" y="6702"/>
                    <a:pt x="3602" y="6602"/>
                    <a:pt x="3665" y="6502"/>
                  </a:cubicBezTo>
                  <a:lnTo>
                    <a:pt x="3677" y="6515"/>
                  </a:lnTo>
                  <a:cubicBezTo>
                    <a:pt x="3702" y="6540"/>
                    <a:pt x="3740" y="6540"/>
                    <a:pt x="3765" y="6540"/>
                  </a:cubicBezTo>
                  <a:cubicBezTo>
                    <a:pt x="3815" y="6540"/>
                    <a:pt x="3853" y="6527"/>
                    <a:pt x="3891" y="6477"/>
                  </a:cubicBezTo>
                  <a:cubicBezTo>
                    <a:pt x="3928" y="6414"/>
                    <a:pt x="3916" y="6326"/>
                    <a:pt x="3853" y="6276"/>
                  </a:cubicBezTo>
                  <a:lnTo>
                    <a:pt x="3815" y="6251"/>
                  </a:lnTo>
                  <a:cubicBezTo>
                    <a:pt x="3903" y="6138"/>
                    <a:pt x="3991" y="6038"/>
                    <a:pt x="4092" y="5937"/>
                  </a:cubicBezTo>
                  <a:close/>
                  <a:moveTo>
                    <a:pt x="2535" y="5310"/>
                  </a:moveTo>
                  <a:cubicBezTo>
                    <a:pt x="3037" y="5310"/>
                    <a:pt x="3489" y="5473"/>
                    <a:pt x="3866" y="5749"/>
                  </a:cubicBezTo>
                  <a:cubicBezTo>
                    <a:pt x="3765" y="5849"/>
                    <a:pt x="3665" y="5963"/>
                    <a:pt x="3576" y="6088"/>
                  </a:cubicBezTo>
                  <a:lnTo>
                    <a:pt x="3489" y="6025"/>
                  </a:lnTo>
                  <a:cubicBezTo>
                    <a:pt x="3466" y="6006"/>
                    <a:pt x="3440" y="5998"/>
                    <a:pt x="3413" y="5998"/>
                  </a:cubicBezTo>
                  <a:cubicBezTo>
                    <a:pt x="3367" y="5998"/>
                    <a:pt x="3320" y="6023"/>
                    <a:pt x="3288" y="6063"/>
                  </a:cubicBezTo>
                  <a:cubicBezTo>
                    <a:pt x="3238" y="6125"/>
                    <a:pt x="3263" y="6226"/>
                    <a:pt x="3325" y="6264"/>
                  </a:cubicBezTo>
                  <a:lnTo>
                    <a:pt x="3414" y="6326"/>
                  </a:lnTo>
                  <a:cubicBezTo>
                    <a:pt x="3351" y="6451"/>
                    <a:pt x="3288" y="6577"/>
                    <a:pt x="3238" y="6716"/>
                  </a:cubicBezTo>
                  <a:lnTo>
                    <a:pt x="3163" y="6677"/>
                  </a:lnTo>
                  <a:cubicBezTo>
                    <a:pt x="3147" y="6672"/>
                    <a:pt x="3131" y="6670"/>
                    <a:pt x="3115" y="6670"/>
                  </a:cubicBezTo>
                  <a:cubicBezTo>
                    <a:pt x="3054" y="6670"/>
                    <a:pt x="2994" y="6706"/>
                    <a:pt x="2974" y="6766"/>
                  </a:cubicBezTo>
                  <a:cubicBezTo>
                    <a:pt x="2949" y="6853"/>
                    <a:pt x="2987" y="6928"/>
                    <a:pt x="3062" y="6967"/>
                  </a:cubicBezTo>
                  <a:lnTo>
                    <a:pt x="3163" y="6992"/>
                  </a:lnTo>
                  <a:cubicBezTo>
                    <a:pt x="3125" y="7129"/>
                    <a:pt x="3113" y="7268"/>
                    <a:pt x="3100" y="7405"/>
                  </a:cubicBezTo>
                  <a:lnTo>
                    <a:pt x="3037" y="7405"/>
                  </a:lnTo>
                  <a:cubicBezTo>
                    <a:pt x="2949" y="7405"/>
                    <a:pt x="2887" y="7469"/>
                    <a:pt x="2887" y="7544"/>
                  </a:cubicBezTo>
                  <a:cubicBezTo>
                    <a:pt x="2887" y="7631"/>
                    <a:pt x="2949" y="7694"/>
                    <a:pt x="3037" y="7694"/>
                  </a:cubicBezTo>
                  <a:lnTo>
                    <a:pt x="3100" y="7694"/>
                  </a:lnTo>
                  <a:cubicBezTo>
                    <a:pt x="3113" y="7832"/>
                    <a:pt x="3125" y="7970"/>
                    <a:pt x="3163" y="8096"/>
                  </a:cubicBezTo>
                  <a:lnTo>
                    <a:pt x="3062" y="8133"/>
                  </a:lnTo>
                  <a:cubicBezTo>
                    <a:pt x="2987" y="8158"/>
                    <a:pt x="2949" y="8247"/>
                    <a:pt x="2974" y="8322"/>
                  </a:cubicBezTo>
                  <a:cubicBezTo>
                    <a:pt x="2999" y="8384"/>
                    <a:pt x="3062" y="8422"/>
                    <a:pt x="3113" y="8422"/>
                  </a:cubicBezTo>
                  <a:cubicBezTo>
                    <a:pt x="3138" y="8422"/>
                    <a:pt x="3150" y="8422"/>
                    <a:pt x="3163" y="8409"/>
                  </a:cubicBezTo>
                  <a:lnTo>
                    <a:pt x="3238" y="8384"/>
                  </a:lnTo>
                  <a:cubicBezTo>
                    <a:pt x="3288" y="8510"/>
                    <a:pt x="3351" y="8648"/>
                    <a:pt x="3414" y="8761"/>
                  </a:cubicBezTo>
                  <a:lnTo>
                    <a:pt x="3325" y="8824"/>
                  </a:lnTo>
                  <a:cubicBezTo>
                    <a:pt x="3263" y="8874"/>
                    <a:pt x="3238" y="8961"/>
                    <a:pt x="3288" y="9037"/>
                  </a:cubicBezTo>
                  <a:cubicBezTo>
                    <a:pt x="3313" y="9075"/>
                    <a:pt x="3364" y="9100"/>
                    <a:pt x="3414" y="9100"/>
                  </a:cubicBezTo>
                  <a:cubicBezTo>
                    <a:pt x="3439" y="9100"/>
                    <a:pt x="3464" y="9087"/>
                    <a:pt x="3489" y="9075"/>
                  </a:cubicBezTo>
                  <a:lnTo>
                    <a:pt x="3576" y="9012"/>
                  </a:lnTo>
                  <a:cubicBezTo>
                    <a:pt x="3665" y="9137"/>
                    <a:pt x="3765" y="9251"/>
                    <a:pt x="3866" y="9351"/>
                  </a:cubicBezTo>
                  <a:cubicBezTo>
                    <a:pt x="3489" y="9627"/>
                    <a:pt x="3037" y="9790"/>
                    <a:pt x="2535" y="9790"/>
                  </a:cubicBezTo>
                  <a:cubicBezTo>
                    <a:pt x="2045" y="9790"/>
                    <a:pt x="1582" y="9627"/>
                    <a:pt x="1192" y="9351"/>
                  </a:cubicBezTo>
                  <a:cubicBezTo>
                    <a:pt x="1306" y="9251"/>
                    <a:pt x="1406" y="9137"/>
                    <a:pt x="1493" y="9012"/>
                  </a:cubicBezTo>
                  <a:lnTo>
                    <a:pt x="1569" y="9075"/>
                  </a:lnTo>
                  <a:cubicBezTo>
                    <a:pt x="1594" y="9087"/>
                    <a:pt x="1632" y="9100"/>
                    <a:pt x="1657" y="9100"/>
                  </a:cubicBezTo>
                  <a:cubicBezTo>
                    <a:pt x="1707" y="9100"/>
                    <a:pt x="1744" y="9075"/>
                    <a:pt x="1782" y="9037"/>
                  </a:cubicBezTo>
                  <a:cubicBezTo>
                    <a:pt x="1820" y="8961"/>
                    <a:pt x="1807" y="8874"/>
                    <a:pt x="1744" y="8824"/>
                  </a:cubicBezTo>
                  <a:lnTo>
                    <a:pt x="1657" y="8761"/>
                  </a:lnTo>
                  <a:cubicBezTo>
                    <a:pt x="1719" y="8648"/>
                    <a:pt x="1782" y="8510"/>
                    <a:pt x="1820" y="8384"/>
                  </a:cubicBezTo>
                  <a:lnTo>
                    <a:pt x="1895" y="8409"/>
                  </a:lnTo>
                  <a:cubicBezTo>
                    <a:pt x="1920" y="8422"/>
                    <a:pt x="1933" y="8422"/>
                    <a:pt x="1945" y="8422"/>
                  </a:cubicBezTo>
                  <a:cubicBezTo>
                    <a:pt x="2008" y="8422"/>
                    <a:pt x="2071" y="8384"/>
                    <a:pt x="2084" y="8322"/>
                  </a:cubicBezTo>
                  <a:cubicBezTo>
                    <a:pt x="2121" y="8247"/>
                    <a:pt x="2084" y="8158"/>
                    <a:pt x="1995" y="8133"/>
                  </a:cubicBezTo>
                  <a:lnTo>
                    <a:pt x="1908" y="8096"/>
                  </a:lnTo>
                  <a:cubicBezTo>
                    <a:pt x="1933" y="7970"/>
                    <a:pt x="1958" y="7832"/>
                    <a:pt x="1958" y="7694"/>
                  </a:cubicBezTo>
                  <a:lnTo>
                    <a:pt x="2033" y="7694"/>
                  </a:lnTo>
                  <a:cubicBezTo>
                    <a:pt x="2109" y="7694"/>
                    <a:pt x="2184" y="7631"/>
                    <a:pt x="2184" y="7544"/>
                  </a:cubicBezTo>
                  <a:cubicBezTo>
                    <a:pt x="2184" y="7469"/>
                    <a:pt x="2109" y="7405"/>
                    <a:pt x="2033" y="7405"/>
                  </a:cubicBezTo>
                  <a:lnTo>
                    <a:pt x="1958" y="7405"/>
                  </a:lnTo>
                  <a:cubicBezTo>
                    <a:pt x="1958" y="7268"/>
                    <a:pt x="1933" y="7129"/>
                    <a:pt x="1908" y="6992"/>
                  </a:cubicBezTo>
                  <a:lnTo>
                    <a:pt x="1995" y="6967"/>
                  </a:lnTo>
                  <a:cubicBezTo>
                    <a:pt x="2084" y="6928"/>
                    <a:pt x="2121" y="6853"/>
                    <a:pt x="2084" y="6766"/>
                  </a:cubicBezTo>
                  <a:cubicBezTo>
                    <a:pt x="2064" y="6706"/>
                    <a:pt x="2004" y="6670"/>
                    <a:pt x="1943" y="6670"/>
                  </a:cubicBezTo>
                  <a:cubicBezTo>
                    <a:pt x="1927" y="6670"/>
                    <a:pt x="1910" y="6672"/>
                    <a:pt x="1895" y="6677"/>
                  </a:cubicBezTo>
                  <a:lnTo>
                    <a:pt x="1820" y="6716"/>
                  </a:lnTo>
                  <a:cubicBezTo>
                    <a:pt x="1782" y="6577"/>
                    <a:pt x="1719" y="6451"/>
                    <a:pt x="1657" y="6326"/>
                  </a:cubicBezTo>
                  <a:lnTo>
                    <a:pt x="1744" y="6264"/>
                  </a:lnTo>
                  <a:cubicBezTo>
                    <a:pt x="1807" y="6226"/>
                    <a:pt x="1820" y="6125"/>
                    <a:pt x="1782" y="6063"/>
                  </a:cubicBezTo>
                  <a:cubicBezTo>
                    <a:pt x="1751" y="6023"/>
                    <a:pt x="1703" y="5998"/>
                    <a:pt x="1654" y="5998"/>
                  </a:cubicBezTo>
                  <a:cubicBezTo>
                    <a:pt x="1625" y="5998"/>
                    <a:pt x="1596" y="6006"/>
                    <a:pt x="1569" y="6025"/>
                  </a:cubicBezTo>
                  <a:lnTo>
                    <a:pt x="1493" y="6088"/>
                  </a:lnTo>
                  <a:cubicBezTo>
                    <a:pt x="1406" y="5963"/>
                    <a:pt x="1306" y="5849"/>
                    <a:pt x="1205" y="5749"/>
                  </a:cubicBezTo>
                  <a:cubicBezTo>
                    <a:pt x="1569" y="5473"/>
                    <a:pt x="2033" y="5310"/>
                    <a:pt x="2535" y="5310"/>
                  </a:cubicBezTo>
                  <a:close/>
                  <a:moveTo>
                    <a:pt x="7492" y="8510"/>
                  </a:moveTo>
                  <a:cubicBezTo>
                    <a:pt x="6814" y="9263"/>
                    <a:pt x="6175" y="9664"/>
                    <a:pt x="5961" y="9790"/>
                  </a:cubicBezTo>
                  <a:cubicBezTo>
                    <a:pt x="5798" y="9689"/>
                    <a:pt x="5296" y="9376"/>
                    <a:pt x="4731" y="8824"/>
                  </a:cubicBezTo>
                  <a:cubicBezTo>
                    <a:pt x="4781" y="8723"/>
                    <a:pt x="4831" y="8623"/>
                    <a:pt x="4882" y="8510"/>
                  </a:cubicBezTo>
                  <a:close/>
                  <a:moveTo>
                    <a:pt x="5961" y="1"/>
                  </a:moveTo>
                  <a:cubicBezTo>
                    <a:pt x="5914" y="1"/>
                    <a:pt x="5867" y="14"/>
                    <a:pt x="5823" y="39"/>
                  </a:cubicBezTo>
                  <a:cubicBezTo>
                    <a:pt x="5623" y="152"/>
                    <a:pt x="4932" y="591"/>
                    <a:pt x="4192" y="1395"/>
                  </a:cubicBezTo>
                  <a:cubicBezTo>
                    <a:pt x="3288" y="2385"/>
                    <a:pt x="2786" y="3679"/>
                    <a:pt x="2786" y="5021"/>
                  </a:cubicBezTo>
                  <a:cubicBezTo>
                    <a:pt x="2698" y="5021"/>
                    <a:pt x="2623" y="5009"/>
                    <a:pt x="2535" y="5009"/>
                  </a:cubicBezTo>
                  <a:cubicBezTo>
                    <a:pt x="1569" y="5009"/>
                    <a:pt x="665" y="5586"/>
                    <a:pt x="238" y="6451"/>
                  </a:cubicBezTo>
                  <a:cubicBezTo>
                    <a:pt x="76" y="6791"/>
                    <a:pt x="0" y="7167"/>
                    <a:pt x="0" y="7544"/>
                  </a:cubicBezTo>
                  <a:cubicBezTo>
                    <a:pt x="0" y="7694"/>
                    <a:pt x="12" y="7832"/>
                    <a:pt x="38" y="7970"/>
                  </a:cubicBezTo>
                  <a:cubicBezTo>
                    <a:pt x="49" y="8049"/>
                    <a:pt x="112" y="8098"/>
                    <a:pt x="179" y="8098"/>
                  </a:cubicBezTo>
                  <a:cubicBezTo>
                    <a:pt x="186" y="8098"/>
                    <a:pt x="194" y="8097"/>
                    <a:pt x="201" y="8096"/>
                  </a:cubicBezTo>
                  <a:cubicBezTo>
                    <a:pt x="289" y="8083"/>
                    <a:pt x="339" y="8008"/>
                    <a:pt x="327" y="7932"/>
                  </a:cubicBezTo>
                  <a:cubicBezTo>
                    <a:pt x="302" y="7807"/>
                    <a:pt x="289" y="7669"/>
                    <a:pt x="289" y="7544"/>
                  </a:cubicBezTo>
                  <a:cubicBezTo>
                    <a:pt x="289" y="6916"/>
                    <a:pt x="553" y="6351"/>
                    <a:pt x="979" y="5937"/>
                  </a:cubicBezTo>
                  <a:cubicBezTo>
                    <a:pt x="1080" y="6038"/>
                    <a:pt x="1167" y="6138"/>
                    <a:pt x="1255" y="6251"/>
                  </a:cubicBezTo>
                  <a:lnTo>
                    <a:pt x="1217" y="6276"/>
                  </a:lnTo>
                  <a:cubicBezTo>
                    <a:pt x="1155" y="6326"/>
                    <a:pt x="1130" y="6414"/>
                    <a:pt x="1180" y="6477"/>
                  </a:cubicBezTo>
                  <a:cubicBezTo>
                    <a:pt x="1205" y="6527"/>
                    <a:pt x="1255" y="6540"/>
                    <a:pt x="1306" y="6540"/>
                  </a:cubicBezTo>
                  <a:cubicBezTo>
                    <a:pt x="1331" y="6540"/>
                    <a:pt x="1356" y="6540"/>
                    <a:pt x="1381" y="6515"/>
                  </a:cubicBezTo>
                  <a:lnTo>
                    <a:pt x="1406" y="6502"/>
                  </a:lnTo>
                  <a:cubicBezTo>
                    <a:pt x="1468" y="6602"/>
                    <a:pt x="1506" y="6702"/>
                    <a:pt x="1543" y="6816"/>
                  </a:cubicBezTo>
                  <a:lnTo>
                    <a:pt x="1493" y="6828"/>
                  </a:lnTo>
                  <a:cubicBezTo>
                    <a:pt x="1418" y="6866"/>
                    <a:pt x="1381" y="6941"/>
                    <a:pt x="1406" y="7017"/>
                  </a:cubicBezTo>
                  <a:cubicBezTo>
                    <a:pt x="1431" y="7079"/>
                    <a:pt x="1481" y="7117"/>
                    <a:pt x="1543" y="7117"/>
                  </a:cubicBezTo>
                  <a:lnTo>
                    <a:pt x="1594" y="7117"/>
                  </a:lnTo>
                  <a:lnTo>
                    <a:pt x="1632" y="7104"/>
                  </a:lnTo>
                  <a:cubicBezTo>
                    <a:pt x="1644" y="7192"/>
                    <a:pt x="1657" y="7293"/>
                    <a:pt x="1669" y="7405"/>
                  </a:cubicBezTo>
                  <a:lnTo>
                    <a:pt x="1594" y="7405"/>
                  </a:lnTo>
                  <a:cubicBezTo>
                    <a:pt x="1518" y="7405"/>
                    <a:pt x="1443" y="7469"/>
                    <a:pt x="1443" y="7544"/>
                  </a:cubicBezTo>
                  <a:cubicBezTo>
                    <a:pt x="1443" y="7631"/>
                    <a:pt x="1518" y="7694"/>
                    <a:pt x="1594" y="7694"/>
                  </a:cubicBezTo>
                  <a:lnTo>
                    <a:pt x="1669" y="7694"/>
                  </a:lnTo>
                  <a:lnTo>
                    <a:pt x="1632" y="7996"/>
                  </a:lnTo>
                  <a:lnTo>
                    <a:pt x="1594" y="7983"/>
                  </a:lnTo>
                  <a:cubicBezTo>
                    <a:pt x="1578" y="7977"/>
                    <a:pt x="1562" y="7975"/>
                    <a:pt x="1546" y="7975"/>
                  </a:cubicBezTo>
                  <a:cubicBezTo>
                    <a:pt x="1485" y="7975"/>
                    <a:pt x="1426" y="8011"/>
                    <a:pt x="1406" y="8071"/>
                  </a:cubicBezTo>
                  <a:cubicBezTo>
                    <a:pt x="1381" y="8146"/>
                    <a:pt x="1418" y="8234"/>
                    <a:pt x="1493" y="8259"/>
                  </a:cubicBezTo>
                  <a:lnTo>
                    <a:pt x="1543" y="8284"/>
                  </a:lnTo>
                  <a:cubicBezTo>
                    <a:pt x="1506" y="8384"/>
                    <a:pt x="1468" y="8498"/>
                    <a:pt x="1406" y="8598"/>
                  </a:cubicBezTo>
                  <a:lnTo>
                    <a:pt x="1381" y="8573"/>
                  </a:lnTo>
                  <a:cubicBezTo>
                    <a:pt x="1357" y="8559"/>
                    <a:pt x="1330" y="8551"/>
                    <a:pt x="1303" y="8551"/>
                  </a:cubicBezTo>
                  <a:cubicBezTo>
                    <a:pt x="1257" y="8551"/>
                    <a:pt x="1211" y="8571"/>
                    <a:pt x="1180" y="8610"/>
                  </a:cubicBezTo>
                  <a:cubicBezTo>
                    <a:pt x="1130" y="8685"/>
                    <a:pt x="1155" y="8774"/>
                    <a:pt x="1217" y="8824"/>
                  </a:cubicBezTo>
                  <a:lnTo>
                    <a:pt x="1255" y="8849"/>
                  </a:lnTo>
                  <a:cubicBezTo>
                    <a:pt x="1167" y="8961"/>
                    <a:pt x="1080" y="9062"/>
                    <a:pt x="966" y="9162"/>
                  </a:cubicBezTo>
                  <a:cubicBezTo>
                    <a:pt x="790" y="8987"/>
                    <a:pt x="640" y="8774"/>
                    <a:pt x="527" y="8548"/>
                  </a:cubicBezTo>
                  <a:cubicBezTo>
                    <a:pt x="499" y="8491"/>
                    <a:pt x="443" y="8463"/>
                    <a:pt x="384" y="8463"/>
                  </a:cubicBezTo>
                  <a:cubicBezTo>
                    <a:pt x="365" y="8463"/>
                    <a:pt x="345" y="8466"/>
                    <a:pt x="327" y="8472"/>
                  </a:cubicBezTo>
                  <a:cubicBezTo>
                    <a:pt x="251" y="8510"/>
                    <a:pt x="226" y="8598"/>
                    <a:pt x="263" y="8673"/>
                  </a:cubicBezTo>
                  <a:cubicBezTo>
                    <a:pt x="339" y="8824"/>
                    <a:pt x="427" y="8974"/>
                    <a:pt x="539" y="9112"/>
                  </a:cubicBezTo>
                  <a:cubicBezTo>
                    <a:pt x="715" y="9338"/>
                    <a:pt x="929" y="9539"/>
                    <a:pt x="1180" y="9689"/>
                  </a:cubicBezTo>
                  <a:cubicBezTo>
                    <a:pt x="1582" y="9953"/>
                    <a:pt x="2058" y="10079"/>
                    <a:pt x="2535" y="10079"/>
                  </a:cubicBezTo>
                  <a:cubicBezTo>
                    <a:pt x="2798" y="10079"/>
                    <a:pt x="3074" y="10041"/>
                    <a:pt x="3325" y="9953"/>
                  </a:cubicBezTo>
                  <a:cubicBezTo>
                    <a:pt x="3652" y="9853"/>
                    <a:pt x="3953" y="9677"/>
                    <a:pt x="4204" y="9451"/>
                  </a:cubicBezTo>
                  <a:cubicBezTo>
                    <a:pt x="4343" y="9338"/>
                    <a:pt x="4455" y="9212"/>
                    <a:pt x="4555" y="9075"/>
                  </a:cubicBezTo>
                  <a:cubicBezTo>
                    <a:pt x="5121" y="9614"/>
                    <a:pt x="5610" y="9928"/>
                    <a:pt x="5823" y="10041"/>
                  </a:cubicBezTo>
                  <a:cubicBezTo>
                    <a:pt x="5860" y="10066"/>
                    <a:pt x="5911" y="10079"/>
                    <a:pt x="5961" y="10079"/>
                  </a:cubicBezTo>
                  <a:cubicBezTo>
                    <a:pt x="6011" y="10079"/>
                    <a:pt x="6061" y="10066"/>
                    <a:pt x="6111" y="10041"/>
                  </a:cubicBezTo>
                  <a:cubicBezTo>
                    <a:pt x="6362" y="9890"/>
                    <a:pt x="7291" y="9313"/>
                    <a:pt x="8158" y="8183"/>
                  </a:cubicBezTo>
                  <a:cubicBezTo>
                    <a:pt x="8897" y="7230"/>
                    <a:pt x="9287" y="6138"/>
                    <a:pt x="9287" y="5046"/>
                  </a:cubicBezTo>
                  <a:cubicBezTo>
                    <a:pt x="9287" y="3942"/>
                    <a:pt x="8897" y="2862"/>
                    <a:pt x="8158" y="1896"/>
                  </a:cubicBezTo>
                  <a:cubicBezTo>
                    <a:pt x="7291" y="779"/>
                    <a:pt x="6362" y="190"/>
                    <a:pt x="6099" y="39"/>
                  </a:cubicBezTo>
                  <a:cubicBezTo>
                    <a:pt x="6055" y="14"/>
                    <a:pt x="6008" y="1"/>
                    <a:pt x="59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0" name="Google Shape;3230;p79"/>
          <p:cNvGrpSpPr/>
          <p:nvPr/>
        </p:nvGrpSpPr>
        <p:grpSpPr>
          <a:xfrm>
            <a:off x="5933600" y="1356183"/>
            <a:ext cx="446659" cy="446660"/>
            <a:chOff x="5788534" y="1356183"/>
            <a:chExt cx="446659" cy="446660"/>
          </a:xfrm>
        </p:grpSpPr>
        <p:sp>
          <p:nvSpPr>
            <p:cNvPr id="3231" name="Google Shape;3231;p79"/>
            <p:cNvSpPr/>
            <p:nvPr/>
          </p:nvSpPr>
          <p:spPr>
            <a:xfrm>
              <a:off x="5788534" y="1356183"/>
              <a:ext cx="281476" cy="230863"/>
            </a:xfrm>
            <a:custGeom>
              <a:rect b="b" l="l" r="r" t="t"/>
              <a:pathLst>
                <a:path extrusionOk="0" h="5209" w="6351">
                  <a:moveTo>
                    <a:pt x="527" y="0"/>
                  </a:moveTo>
                  <a:cubicBezTo>
                    <a:pt x="238" y="0"/>
                    <a:pt x="0" y="239"/>
                    <a:pt x="0" y="527"/>
                  </a:cubicBezTo>
                  <a:lnTo>
                    <a:pt x="0" y="3778"/>
                  </a:lnTo>
                  <a:cubicBezTo>
                    <a:pt x="0" y="4066"/>
                    <a:pt x="238" y="4305"/>
                    <a:pt x="527" y="4305"/>
                  </a:cubicBezTo>
                  <a:lnTo>
                    <a:pt x="841" y="4305"/>
                  </a:lnTo>
                  <a:cubicBezTo>
                    <a:pt x="879" y="4305"/>
                    <a:pt x="916" y="4317"/>
                    <a:pt x="941" y="4342"/>
                  </a:cubicBezTo>
                  <a:cubicBezTo>
                    <a:pt x="954" y="4367"/>
                    <a:pt x="966" y="4405"/>
                    <a:pt x="966" y="4443"/>
                  </a:cubicBezTo>
                  <a:cubicBezTo>
                    <a:pt x="954" y="4593"/>
                    <a:pt x="929" y="4732"/>
                    <a:pt x="891" y="4844"/>
                  </a:cubicBezTo>
                  <a:cubicBezTo>
                    <a:pt x="854" y="4945"/>
                    <a:pt x="891" y="5070"/>
                    <a:pt x="979" y="5145"/>
                  </a:cubicBezTo>
                  <a:cubicBezTo>
                    <a:pt x="1029" y="5183"/>
                    <a:pt x="1092" y="5209"/>
                    <a:pt x="1155" y="5209"/>
                  </a:cubicBezTo>
                  <a:cubicBezTo>
                    <a:pt x="1192" y="5209"/>
                    <a:pt x="1242" y="5196"/>
                    <a:pt x="1280" y="5170"/>
                  </a:cubicBezTo>
                  <a:cubicBezTo>
                    <a:pt x="1556" y="5020"/>
                    <a:pt x="1908" y="4769"/>
                    <a:pt x="2058" y="4392"/>
                  </a:cubicBezTo>
                  <a:cubicBezTo>
                    <a:pt x="2070" y="4342"/>
                    <a:pt x="2121" y="4305"/>
                    <a:pt x="2171" y="4305"/>
                  </a:cubicBezTo>
                  <a:lnTo>
                    <a:pt x="5823" y="4305"/>
                  </a:lnTo>
                  <a:cubicBezTo>
                    <a:pt x="6124" y="4305"/>
                    <a:pt x="6350" y="4066"/>
                    <a:pt x="6350" y="3778"/>
                  </a:cubicBezTo>
                  <a:lnTo>
                    <a:pt x="6350" y="527"/>
                  </a:lnTo>
                  <a:cubicBezTo>
                    <a:pt x="6350" y="239"/>
                    <a:pt x="6124" y="0"/>
                    <a:pt x="5823" y="0"/>
                  </a:cubicBezTo>
                  <a:lnTo>
                    <a:pt x="4719" y="0"/>
                  </a:lnTo>
                  <a:cubicBezTo>
                    <a:pt x="4644" y="0"/>
                    <a:pt x="4568" y="63"/>
                    <a:pt x="4568" y="151"/>
                  </a:cubicBezTo>
                  <a:cubicBezTo>
                    <a:pt x="4568" y="226"/>
                    <a:pt x="4644" y="301"/>
                    <a:pt x="4719" y="301"/>
                  </a:cubicBezTo>
                  <a:lnTo>
                    <a:pt x="5823" y="301"/>
                  </a:lnTo>
                  <a:cubicBezTo>
                    <a:pt x="5961" y="301"/>
                    <a:pt x="6061" y="402"/>
                    <a:pt x="6061" y="527"/>
                  </a:cubicBezTo>
                  <a:lnTo>
                    <a:pt x="6061" y="3778"/>
                  </a:lnTo>
                  <a:cubicBezTo>
                    <a:pt x="6061" y="3903"/>
                    <a:pt x="5961" y="4016"/>
                    <a:pt x="5823" y="4016"/>
                  </a:cubicBezTo>
                  <a:lnTo>
                    <a:pt x="2171" y="4016"/>
                  </a:lnTo>
                  <a:cubicBezTo>
                    <a:pt x="1995" y="4016"/>
                    <a:pt x="1832" y="4116"/>
                    <a:pt x="1769" y="4292"/>
                  </a:cubicBezTo>
                  <a:cubicBezTo>
                    <a:pt x="1669" y="4568"/>
                    <a:pt x="1406" y="4757"/>
                    <a:pt x="1192" y="4882"/>
                  </a:cubicBezTo>
                  <a:cubicBezTo>
                    <a:pt x="1217" y="4769"/>
                    <a:pt x="1242" y="4631"/>
                    <a:pt x="1267" y="4468"/>
                  </a:cubicBezTo>
                  <a:cubicBezTo>
                    <a:pt x="1267" y="4355"/>
                    <a:pt x="1230" y="4230"/>
                    <a:pt x="1155" y="4141"/>
                  </a:cubicBezTo>
                  <a:cubicBezTo>
                    <a:pt x="1080" y="4066"/>
                    <a:pt x="966" y="4016"/>
                    <a:pt x="841" y="4016"/>
                  </a:cubicBezTo>
                  <a:lnTo>
                    <a:pt x="527" y="4016"/>
                  </a:lnTo>
                  <a:cubicBezTo>
                    <a:pt x="402" y="4016"/>
                    <a:pt x="301" y="3903"/>
                    <a:pt x="301" y="3778"/>
                  </a:cubicBezTo>
                  <a:lnTo>
                    <a:pt x="301" y="527"/>
                  </a:lnTo>
                  <a:cubicBezTo>
                    <a:pt x="301" y="402"/>
                    <a:pt x="402" y="301"/>
                    <a:pt x="527" y="301"/>
                  </a:cubicBezTo>
                  <a:lnTo>
                    <a:pt x="4041" y="301"/>
                  </a:lnTo>
                  <a:cubicBezTo>
                    <a:pt x="4129" y="301"/>
                    <a:pt x="4192" y="226"/>
                    <a:pt x="4192" y="151"/>
                  </a:cubicBezTo>
                  <a:cubicBezTo>
                    <a:pt x="4192" y="63"/>
                    <a:pt x="4129" y="0"/>
                    <a:pt x="4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9"/>
            <p:cNvSpPr/>
            <p:nvPr/>
          </p:nvSpPr>
          <p:spPr>
            <a:xfrm>
              <a:off x="5819692" y="1388404"/>
              <a:ext cx="76762" cy="75699"/>
            </a:xfrm>
            <a:custGeom>
              <a:rect b="b" l="l" r="r" t="t"/>
              <a:pathLst>
                <a:path extrusionOk="0" h="1708" w="1732">
                  <a:moveTo>
                    <a:pt x="853" y="302"/>
                  </a:moveTo>
                  <a:cubicBezTo>
                    <a:pt x="1167" y="302"/>
                    <a:pt x="1418" y="553"/>
                    <a:pt x="1418" y="854"/>
                  </a:cubicBezTo>
                  <a:cubicBezTo>
                    <a:pt x="1418" y="955"/>
                    <a:pt x="1393" y="1043"/>
                    <a:pt x="1342" y="1130"/>
                  </a:cubicBezTo>
                  <a:lnTo>
                    <a:pt x="1217" y="1005"/>
                  </a:lnTo>
                  <a:cubicBezTo>
                    <a:pt x="1192" y="974"/>
                    <a:pt x="1154" y="958"/>
                    <a:pt x="1116" y="958"/>
                  </a:cubicBezTo>
                  <a:cubicBezTo>
                    <a:pt x="1079" y="958"/>
                    <a:pt x="1041" y="974"/>
                    <a:pt x="1016" y="1005"/>
                  </a:cubicBezTo>
                  <a:cubicBezTo>
                    <a:pt x="954" y="1055"/>
                    <a:pt x="954" y="1155"/>
                    <a:pt x="1016" y="1219"/>
                  </a:cubicBezTo>
                  <a:lnTo>
                    <a:pt x="1142" y="1344"/>
                  </a:lnTo>
                  <a:cubicBezTo>
                    <a:pt x="1054" y="1394"/>
                    <a:pt x="966" y="1419"/>
                    <a:pt x="853" y="1419"/>
                  </a:cubicBezTo>
                  <a:cubicBezTo>
                    <a:pt x="552" y="1419"/>
                    <a:pt x="301" y="1168"/>
                    <a:pt x="301" y="854"/>
                  </a:cubicBezTo>
                  <a:cubicBezTo>
                    <a:pt x="301" y="553"/>
                    <a:pt x="552" y="302"/>
                    <a:pt x="853" y="302"/>
                  </a:cubicBezTo>
                  <a:close/>
                  <a:moveTo>
                    <a:pt x="853" y="1"/>
                  </a:moveTo>
                  <a:cubicBezTo>
                    <a:pt x="389" y="1"/>
                    <a:pt x="0" y="390"/>
                    <a:pt x="0" y="854"/>
                  </a:cubicBezTo>
                  <a:cubicBezTo>
                    <a:pt x="0" y="1331"/>
                    <a:pt x="389" y="1708"/>
                    <a:pt x="853" y="1708"/>
                  </a:cubicBezTo>
                  <a:cubicBezTo>
                    <a:pt x="1041" y="1708"/>
                    <a:pt x="1217" y="1657"/>
                    <a:pt x="1355" y="1557"/>
                  </a:cubicBezTo>
                  <a:lnTo>
                    <a:pt x="1468" y="1670"/>
                  </a:lnTo>
                  <a:cubicBezTo>
                    <a:pt x="1493" y="1696"/>
                    <a:pt x="1531" y="1708"/>
                    <a:pt x="1568" y="1708"/>
                  </a:cubicBezTo>
                  <a:cubicBezTo>
                    <a:pt x="1606" y="1708"/>
                    <a:pt x="1644" y="1696"/>
                    <a:pt x="1669" y="1670"/>
                  </a:cubicBezTo>
                  <a:cubicBezTo>
                    <a:pt x="1732" y="1607"/>
                    <a:pt x="1732" y="1520"/>
                    <a:pt x="1669" y="1457"/>
                  </a:cubicBezTo>
                  <a:lnTo>
                    <a:pt x="1556" y="1344"/>
                  </a:lnTo>
                  <a:cubicBezTo>
                    <a:pt x="1657" y="1206"/>
                    <a:pt x="1707" y="1043"/>
                    <a:pt x="1707" y="854"/>
                  </a:cubicBezTo>
                  <a:cubicBezTo>
                    <a:pt x="1707" y="390"/>
                    <a:pt x="1330" y="1"/>
                    <a:pt x="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9"/>
            <p:cNvSpPr/>
            <p:nvPr/>
          </p:nvSpPr>
          <p:spPr>
            <a:xfrm>
              <a:off x="5967058" y="1426830"/>
              <a:ext cx="71798" cy="13385"/>
            </a:xfrm>
            <a:custGeom>
              <a:rect b="b" l="l" r="r" t="t"/>
              <a:pathLst>
                <a:path extrusionOk="0" h="302" w="1620">
                  <a:moveTo>
                    <a:pt x="151" y="0"/>
                  </a:moveTo>
                  <a:cubicBezTo>
                    <a:pt x="63" y="0"/>
                    <a:pt x="0" y="63"/>
                    <a:pt x="0" y="151"/>
                  </a:cubicBezTo>
                  <a:cubicBezTo>
                    <a:pt x="0" y="226"/>
                    <a:pt x="63" y="301"/>
                    <a:pt x="151" y="301"/>
                  </a:cubicBezTo>
                  <a:lnTo>
                    <a:pt x="1469" y="301"/>
                  </a:lnTo>
                  <a:cubicBezTo>
                    <a:pt x="1556" y="301"/>
                    <a:pt x="1620" y="226"/>
                    <a:pt x="1620" y="151"/>
                  </a:cubicBezTo>
                  <a:cubicBezTo>
                    <a:pt x="1620" y="63"/>
                    <a:pt x="1556" y="0"/>
                    <a:pt x="1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9"/>
            <p:cNvSpPr/>
            <p:nvPr/>
          </p:nvSpPr>
          <p:spPr>
            <a:xfrm>
              <a:off x="5913651" y="1426830"/>
              <a:ext cx="35633" cy="13385"/>
            </a:xfrm>
            <a:custGeom>
              <a:rect b="b" l="l" r="r" t="t"/>
              <a:pathLst>
                <a:path extrusionOk="0" h="302" w="804">
                  <a:moveTo>
                    <a:pt x="151" y="0"/>
                  </a:moveTo>
                  <a:cubicBezTo>
                    <a:pt x="64" y="0"/>
                    <a:pt x="0" y="63"/>
                    <a:pt x="0" y="151"/>
                  </a:cubicBezTo>
                  <a:cubicBezTo>
                    <a:pt x="0" y="226"/>
                    <a:pt x="64" y="301"/>
                    <a:pt x="151" y="301"/>
                  </a:cubicBezTo>
                  <a:lnTo>
                    <a:pt x="666" y="301"/>
                  </a:lnTo>
                  <a:cubicBezTo>
                    <a:pt x="741" y="301"/>
                    <a:pt x="804" y="226"/>
                    <a:pt x="804" y="151"/>
                  </a:cubicBezTo>
                  <a:cubicBezTo>
                    <a:pt x="804" y="63"/>
                    <a:pt x="741" y="0"/>
                    <a:pt x="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9"/>
            <p:cNvSpPr/>
            <p:nvPr/>
          </p:nvSpPr>
          <p:spPr>
            <a:xfrm>
              <a:off x="5913651" y="1451826"/>
              <a:ext cx="125204" cy="12853"/>
            </a:xfrm>
            <a:custGeom>
              <a:rect b="b" l="l" r="r" t="t"/>
              <a:pathLst>
                <a:path extrusionOk="0" h="290" w="2825">
                  <a:moveTo>
                    <a:pt x="151" y="1"/>
                  </a:moveTo>
                  <a:cubicBezTo>
                    <a:pt x="64" y="1"/>
                    <a:pt x="0" y="64"/>
                    <a:pt x="0" y="151"/>
                  </a:cubicBezTo>
                  <a:cubicBezTo>
                    <a:pt x="0" y="226"/>
                    <a:pt x="64" y="290"/>
                    <a:pt x="151" y="290"/>
                  </a:cubicBezTo>
                  <a:lnTo>
                    <a:pt x="2674" y="290"/>
                  </a:lnTo>
                  <a:cubicBezTo>
                    <a:pt x="2761" y="290"/>
                    <a:pt x="2825" y="226"/>
                    <a:pt x="2825" y="151"/>
                  </a:cubicBezTo>
                  <a:cubicBezTo>
                    <a:pt x="2825" y="64"/>
                    <a:pt x="2761" y="1"/>
                    <a:pt x="26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9"/>
            <p:cNvSpPr/>
            <p:nvPr/>
          </p:nvSpPr>
          <p:spPr>
            <a:xfrm>
              <a:off x="5994847" y="1476868"/>
              <a:ext cx="44010" cy="12808"/>
            </a:xfrm>
            <a:custGeom>
              <a:rect b="b" l="l" r="r" t="t"/>
              <a:pathLst>
                <a:path extrusionOk="0" h="289" w="993">
                  <a:moveTo>
                    <a:pt x="151" y="1"/>
                  </a:moveTo>
                  <a:cubicBezTo>
                    <a:pt x="76" y="1"/>
                    <a:pt x="1" y="63"/>
                    <a:pt x="1" y="138"/>
                  </a:cubicBezTo>
                  <a:cubicBezTo>
                    <a:pt x="1" y="227"/>
                    <a:pt x="76" y="289"/>
                    <a:pt x="151" y="289"/>
                  </a:cubicBezTo>
                  <a:lnTo>
                    <a:pt x="842" y="289"/>
                  </a:lnTo>
                  <a:cubicBezTo>
                    <a:pt x="929" y="289"/>
                    <a:pt x="993" y="227"/>
                    <a:pt x="993" y="138"/>
                  </a:cubicBezTo>
                  <a:cubicBezTo>
                    <a:pt x="993" y="63"/>
                    <a:pt x="929" y="1"/>
                    <a:pt x="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9"/>
            <p:cNvSpPr/>
            <p:nvPr/>
          </p:nvSpPr>
          <p:spPr>
            <a:xfrm>
              <a:off x="5819692" y="1476868"/>
              <a:ext cx="158001" cy="12808"/>
            </a:xfrm>
            <a:custGeom>
              <a:rect b="b" l="l" r="r" t="t"/>
              <a:pathLst>
                <a:path extrusionOk="0" h="289" w="3565">
                  <a:moveTo>
                    <a:pt x="151" y="1"/>
                  </a:moveTo>
                  <a:cubicBezTo>
                    <a:pt x="62" y="1"/>
                    <a:pt x="0" y="63"/>
                    <a:pt x="0" y="138"/>
                  </a:cubicBezTo>
                  <a:cubicBezTo>
                    <a:pt x="0" y="227"/>
                    <a:pt x="62" y="289"/>
                    <a:pt x="151" y="289"/>
                  </a:cubicBezTo>
                  <a:lnTo>
                    <a:pt x="3413" y="289"/>
                  </a:lnTo>
                  <a:cubicBezTo>
                    <a:pt x="3501" y="289"/>
                    <a:pt x="3564" y="227"/>
                    <a:pt x="3564" y="138"/>
                  </a:cubicBezTo>
                  <a:cubicBezTo>
                    <a:pt x="3564" y="63"/>
                    <a:pt x="3501" y="1"/>
                    <a:pt x="3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9"/>
            <p:cNvSpPr/>
            <p:nvPr/>
          </p:nvSpPr>
          <p:spPr>
            <a:xfrm>
              <a:off x="5819692" y="1501333"/>
              <a:ext cx="119044" cy="13429"/>
            </a:xfrm>
            <a:custGeom>
              <a:rect b="b" l="l" r="r" t="t"/>
              <a:pathLst>
                <a:path extrusionOk="0" h="303" w="2686">
                  <a:moveTo>
                    <a:pt x="151" y="1"/>
                  </a:moveTo>
                  <a:cubicBezTo>
                    <a:pt x="62" y="1"/>
                    <a:pt x="0" y="76"/>
                    <a:pt x="0" y="152"/>
                  </a:cubicBezTo>
                  <a:cubicBezTo>
                    <a:pt x="0" y="239"/>
                    <a:pt x="62" y="302"/>
                    <a:pt x="151" y="302"/>
                  </a:cubicBezTo>
                  <a:lnTo>
                    <a:pt x="2535" y="302"/>
                  </a:lnTo>
                  <a:cubicBezTo>
                    <a:pt x="2610" y="302"/>
                    <a:pt x="2686" y="239"/>
                    <a:pt x="2686" y="152"/>
                  </a:cubicBezTo>
                  <a:cubicBezTo>
                    <a:pt x="2686" y="76"/>
                    <a:pt x="2610" y="1"/>
                    <a:pt x="2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9"/>
            <p:cNvSpPr/>
            <p:nvPr/>
          </p:nvSpPr>
          <p:spPr>
            <a:xfrm>
              <a:off x="5990415" y="1604821"/>
              <a:ext cx="64530" cy="75743"/>
            </a:xfrm>
            <a:custGeom>
              <a:rect b="b" l="l" r="r" t="t"/>
              <a:pathLst>
                <a:path extrusionOk="0" h="1709" w="1456">
                  <a:moveTo>
                    <a:pt x="728" y="502"/>
                  </a:moveTo>
                  <a:lnTo>
                    <a:pt x="942" y="1066"/>
                  </a:lnTo>
                  <a:lnTo>
                    <a:pt x="515" y="1066"/>
                  </a:lnTo>
                  <a:lnTo>
                    <a:pt x="728" y="502"/>
                  </a:lnTo>
                  <a:close/>
                  <a:moveTo>
                    <a:pt x="728" y="0"/>
                  </a:moveTo>
                  <a:cubicBezTo>
                    <a:pt x="666" y="0"/>
                    <a:pt x="591" y="37"/>
                    <a:pt x="565" y="113"/>
                  </a:cubicBezTo>
                  <a:lnTo>
                    <a:pt x="38" y="1506"/>
                  </a:lnTo>
                  <a:cubicBezTo>
                    <a:pt x="0" y="1581"/>
                    <a:pt x="50" y="1669"/>
                    <a:pt x="126" y="1694"/>
                  </a:cubicBezTo>
                  <a:cubicBezTo>
                    <a:pt x="146" y="1704"/>
                    <a:pt x="166" y="1709"/>
                    <a:pt x="186" y="1709"/>
                  </a:cubicBezTo>
                  <a:cubicBezTo>
                    <a:pt x="239" y="1709"/>
                    <a:pt x="287" y="1674"/>
                    <a:pt x="314" y="1619"/>
                  </a:cubicBezTo>
                  <a:lnTo>
                    <a:pt x="402" y="1368"/>
                  </a:lnTo>
                  <a:lnTo>
                    <a:pt x="1054" y="1368"/>
                  </a:lnTo>
                  <a:lnTo>
                    <a:pt x="1155" y="1619"/>
                  </a:lnTo>
                  <a:cubicBezTo>
                    <a:pt x="1180" y="1669"/>
                    <a:pt x="1230" y="1707"/>
                    <a:pt x="1293" y="1707"/>
                  </a:cubicBezTo>
                  <a:cubicBezTo>
                    <a:pt x="1305" y="1707"/>
                    <a:pt x="1330" y="1707"/>
                    <a:pt x="1344" y="1694"/>
                  </a:cubicBezTo>
                  <a:cubicBezTo>
                    <a:pt x="1419" y="1669"/>
                    <a:pt x="1456" y="1581"/>
                    <a:pt x="1431" y="1506"/>
                  </a:cubicBezTo>
                  <a:lnTo>
                    <a:pt x="904" y="113"/>
                  </a:lnTo>
                  <a:cubicBezTo>
                    <a:pt x="879" y="37"/>
                    <a:pt x="803"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9"/>
            <p:cNvSpPr/>
            <p:nvPr/>
          </p:nvSpPr>
          <p:spPr>
            <a:xfrm>
              <a:off x="5953673" y="1572556"/>
              <a:ext cx="281521" cy="230287"/>
            </a:xfrm>
            <a:custGeom>
              <a:rect b="b" l="l" r="r" t="t"/>
              <a:pathLst>
                <a:path extrusionOk="0" h="5196" w="6352">
                  <a:moveTo>
                    <a:pt x="528" y="0"/>
                  </a:moveTo>
                  <a:cubicBezTo>
                    <a:pt x="240" y="0"/>
                    <a:pt x="1" y="238"/>
                    <a:pt x="1" y="527"/>
                  </a:cubicBezTo>
                  <a:lnTo>
                    <a:pt x="1" y="3777"/>
                  </a:lnTo>
                  <a:cubicBezTo>
                    <a:pt x="1" y="4066"/>
                    <a:pt x="240" y="4304"/>
                    <a:pt x="528" y="4304"/>
                  </a:cubicBezTo>
                  <a:lnTo>
                    <a:pt x="4180" y="4304"/>
                  </a:lnTo>
                  <a:cubicBezTo>
                    <a:pt x="4231" y="4304"/>
                    <a:pt x="4281" y="4342"/>
                    <a:pt x="4306" y="4393"/>
                  </a:cubicBezTo>
                  <a:cubicBezTo>
                    <a:pt x="4443" y="4769"/>
                    <a:pt x="4795" y="5020"/>
                    <a:pt x="5071" y="5171"/>
                  </a:cubicBezTo>
                  <a:cubicBezTo>
                    <a:pt x="5109" y="5196"/>
                    <a:pt x="5159" y="5196"/>
                    <a:pt x="5196" y="5196"/>
                  </a:cubicBezTo>
                  <a:cubicBezTo>
                    <a:pt x="5260" y="5196"/>
                    <a:pt x="5322" y="5183"/>
                    <a:pt x="5372" y="5133"/>
                  </a:cubicBezTo>
                  <a:cubicBezTo>
                    <a:pt x="5461" y="5057"/>
                    <a:pt x="5498" y="4945"/>
                    <a:pt x="5461" y="4831"/>
                  </a:cubicBezTo>
                  <a:cubicBezTo>
                    <a:pt x="5422" y="4731"/>
                    <a:pt x="5397" y="4593"/>
                    <a:pt x="5385" y="4443"/>
                  </a:cubicBezTo>
                  <a:cubicBezTo>
                    <a:pt x="5385" y="4405"/>
                    <a:pt x="5397" y="4368"/>
                    <a:pt x="5422" y="4342"/>
                  </a:cubicBezTo>
                  <a:cubicBezTo>
                    <a:pt x="5447" y="4317"/>
                    <a:pt x="5473" y="4304"/>
                    <a:pt x="5511" y="4304"/>
                  </a:cubicBezTo>
                  <a:lnTo>
                    <a:pt x="5824" y="4304"/>
                  </a:lnTo>
                  <a:cubicBezTo>
                    <a:pt x="6113" y="4304"/>
                    <a:pt x="6351" y="4066"/>
                    <a:pt x="6351" y="3777"/>
                  </a:cubicBezTo>
                  <a:lnTo>
                    <a:pt x="6351" y="1769"/>
                  </a:lnTo>
                  <a:cubicBezTo>
                    <a:pt x="6351" y="1682"/>
                    <a:pt x="6289" y="1619"/>
                    <a:pt x="6200" y="1619"/>
                  </a:cubicBezTo>
                  <a:cubicBezTo>
                    <a:pt x="6125" y="1619"/>
                    <a:pt x="6063" y="1682"/>
                    <a:pt x="6063" y="1769"/>
                  </a:cubicBezTo>
                  <a:lnTo>
                    <a:pt x="6063" y="3777"/>
                  </a:lnTo>
                  <a:cubicBezTo>
                    <a:pt x="6063" y="3903"/>
                    <a:pt x="5949" y="4003"/>
                    <a:pt x="5824" y="4003"/>
                  </a:cubicBezTo>
                  <a:lnTo>
                    <a:pt x="5511" y="4003"/>
                  </a:lnTo>
                  <a:cubicBezTo>
                    <a:pt x="5397" y="4003"/>
                    <a:pt x="5285" y="4053"/>
                    <a:pt x="5196" y="4142"/>
                  </a:cubicBezTo>
                  <a:cubicBezTo>
                    <a:pt x="5121" y="4229"/>
                    <a:pt x="5084" y="4354"/>
                    <a:pt x="5096" y="4468"/>
                  </a:cubicBezTo>
                  <a:cubicBezTo>
                    <a:pt x="5109" y="4619"/>
                    <a:pt x="5134" y="4756"/>
                    <a:pt x="5159" y="4882"/>
                  </a:cubicBezTo>
                  <a:cubicBezTo>
                    <a:pt x="4945" y="4756"/>
                    <a:pt x="4682" y="4555"/>
                    <a:pt x="4582" y="4279"/>
                  </a:cubicBezTo>
                  <a:cubicBezTo>
                    <a:pt x="4519" y="4117"/>
                    <a:pt x="4356" y="4003"/>
                    <a:pt x="4180" y="4003"/>
                  </a:cubicBezTo>
                  <a:lnTo>
                    <a:pt x="528" y="4003"/>
                  </a:lnTo>
                  <a:cubicBezTo>
                    <a:pt x="403" y="4003"/>
                    <a:pt x="290" y="3903"/>
                    <a:pt x="290" y="3777"/>
                  </a:cubicBezTo>
                  <a:lnTo>
                    <a:pt x="290" y="527"/>
                  </a:lnTo>
                  <a:cubicBezTo>
                    <a:pt x="290" y="402"/>
                    <a:pt x="403" y="288"/>
                    <a:pt x="528" y="288"/>
                  </a:cubicBezTo>
                  <a:lnTo>
                    <a:pt x="5824" y="288"/>
                  </a:lnTo>
                  <a:cubicBezTo>
                    <a:pt x="5949" y="288"/>
                    <a:pt x="6063" y="402"/>
                    <a:pt x="6063" y="527"/>
                  </a:cubicBezTo>
                  <a:lnTo>
                    <a:pt x="6063" y="1080"/>
                  </a:lnTo>
                  <a:cubicBezTo>
                    <a:pt x="6063" y="1155"/>
                    <a:pt x="6125" y="1217"/>
                    <a:pt x="6200" y="1217"/>
                  </a:cubicBezTo>
                  <a:cubicBezTo>
                    <a:pt x="6289" y="1217"/>
                    <a:pt x="6351" y="1155"/>
                    <a:pt x="6351" y="1080"/>
                  </a:cubicBezTo>
                  <a:lnTo>
                    <a:pt x="6351" y="527"/>
                  </a:lnTo>
                  <a:cubicBezTo>
                    <a:pt x="6351" y="238"/>
                    <a:pt x="6113" y="0"/>
                    <a:pt x="5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9"/>
            <p:cNvSpPr/>
            <p:nvPr/>
          </p:nvSpPr>
          <p:spPr>
            <a:xfrm>
              <a:off x="6078879" y="1643158"/>
              <a:ext cx="125160" cy="12853"/>
            </a:xfrm>
            <a:custGeom>
              <a:rect b="b" l="l" r="r" t="t"/>
              <a:pathLst>
                <a:path extrusionOk="0" h="290" w="2824">
                  <a:moveTo>
                    <a:pt x="138" y="1"/>
                  </a:moveTo>
                  <a:cubicBezTo>
                    <a:pt x="62" y="1"/>
                    <a:pt x="0" y="64"/>
                    <a:pt x="0" y="151"/>
                  </a:cubicBezTo>
                  <a:cubicBezTo>
                    <a:pt x="0" y="226"/>
                    <a:pt x="62" y="290"/>
                    <a:pt x="138" y="290"/>
                  </a:cubicBezTo>
                  <a:lnTo>
                    <a:pt x="2673" y="290"/>
                  </a:lnTo>
                  <a:cubicBezTo>
                    <a:pt x="2761" y="290"/>
                    <a:pt x="2823" y="226"/>
                    <a:pt x="2823" y="151"/>
                  </a:cubicBezTo>
                  <a:cubicBezTo>
                    <a:pt x="2823" y="64"/>
                    <a:pt x="2761" y="1"/>
                    <a:pt x="2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9"/>
            <p:cNvSpPr/>
            <p:nvPr/>
          </p:nvSpPr>
          <p:spPr>
            <a:xfrm>
              <a:off x="6160074" y="1668199"/>
              <a:ext cx="43965" cy="12808"/>
            </a:xfrm>
            <a:custGeom>
              <a:rect b="b" l="l" r="r" t="t"/>
              <a:pathLst>
                <a:path extrusionOk="0" h="289" w="992">
                  <a:moveTo>
                    <a:pt x="151" y="1"/>
                  </a:moveTo>
                  <a:cubicBezTo>
                    <a:pt x="63" y="1"/>
                    <a:pt x="0" y="63"/>
                    <a:pt x="0" y="138"/>
                  </a:cubicBezTo>
                  <a:cubicBezTo>
                    <a:pt x="0" y="227"/>
                    <a:pt x="63" y="289"/>
                    <a:pt x="151" y="289"/>
                  </a:cubicBezTo>
                  <a:lnTo>
                    <a:pt x="841" y="289"/>
                  </a:lnTo>
                  <a:cubicBezTo>
                    <a:pt x="929" y="289"/>
                    <a:pt x="991" y="227"/>
                    <a:pt x="991" y="138"/>
                  </a:cubicBezTo>
                  <a:cubicBezTo>
                    <a:pt x="991" y="63"/>
                    <a:pt x="929" y="1"/>
                    <a:pt x="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9"/>
            <p:cNvSpPr/>
            <p:nvPr/>
          </p:nvSpPr>
          <p:spPr>
            <a:xfrm>
              <a:off x="6078879" y="1668199"/>
              <a:ext cx="63954" cy="12808"/>
            </a:xfrm>
            <a:custGeom>
              <a:rect b="b" l="l" r="r" t="t"/>
              <a:pathLst>
                <a:path extrusionOk="0" h="289" w="1443">
                  <a:moveTo>
                    <a:pt x="138" y="1"/>
                  </a:moveTo>
                  <a:cubicBezTo>
                    <a:pt x="62" y="1"/>
                    <a:pt x="0" y="63"/>
                    <a:pt x="0" y="138"/>
                  </a:cubicBezTo>
                  <a:cubicBezTo>
                    <a:pt x="0" y="227"/>
                    <a:pt x="62" y="289"/>
                    <a:pt x="138" y="289"/>
                  </a:cubicBezTo>
                  <a:lnTo>
                    <a:pt x="1292" y="289"/>
                  </a:lnTo>
                  <a:cubicBezTo>
                    <a:pt x="1381" y="289"/>
                    <a:pt x="1443" y="227"/>
                    <a:pt x="1443" y="138"/>
                  </a:cubicBezTo>
                  <a:cubicBezTo>
                    <a:pt x="1443" y="63"/>
                    <a:pt x="1381" y="1"/>
                    <a:pt x="1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9"/>
            <p:cNvSpPr/>
            <p:nvPr/>
          </p:nvSpPr>
          <p:spPr>
            <a:xfrm>
              <a:off x="6044397" y="1692709"/>
              <a:ext cx="159641" cy="13385"/>
            </a:xfrm>
            <a:custGeom>
              <a:rect b="b" l="l" r="r" t="t"/>
              <a:pathLst>
                <a:path extrusionOk="0" h="302" w="3602">
                  <a:moveTo>
                    <a:pt x="138" y="0"/>
                  </a:moveTo>
                  <a:cubicBezTo>
                    <a:pt x="62" y="0"/>
                    <a:pt x="0" y="75"/>
                    <a:pt x="0" y="151"/>
                  </a:cubicBezTo>
                  <a:cubicBezTo>
                    <a:pt x="0" y="238"/>
                    <a:pt x="62" y="301"/>
                    <a:pt x="138" y="301"/>
                  </a:cubicBezTo>
                  <a:lnTo>
                    <a:pt x="3451" y="301"/>
                  </a:lnTo>
                  <a:cubicBezTo>
                    <a:pt x="3539" y="301"/>
                    <a:pt x="3601" y="238"/>
                    <a:pt x="3601" y="151"/>
                  </a:cubicBezTo>
                  <a:cubicBezTo>
                    <a:pt x="3601" y="75"/>
                    <a:pt x="3539" y="0"/>
                    <a:pt x="3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9"/>
            <p:cNvSpPr/>
            <p:nvPr/>
          </p:nvSpPr>
          <p:spPr>
            <a:xfrm>
              <a:off x="5984830" y="1692709"/>
              <a:ext cx="42326" cy="13385"/>
            </a:xfrm>
            <a:custGeom>
              <a:rect b="b" l="l" r="r" t="t"/>
              <a:pathLst>
                <a:path extrusionOk="0" h="302" w="955">
                  <a:moveTo>
                    <a:pt x="151" y="0"/>
                  </a:moveTo>
                  <a:cubicBezTo>
                    <a:pt x="64" y="0"/>
                    <a:pt x="1" y="75"/>
                    <a:pt x="1" y="151"/>
                  </a:cubicBezTo>
                  <a:cubicBezTo>
                    <a:pt x="1" y="238"/>
                    <a:pt x="64" y="301"/>
                    <a:pt x="151" y="301"/>
                  </a:cubicBezTo>
                  <a:lnTo>
                    <a:pt x="804" y="301"/>
                  </a:lnTo>
                  <a:cubicBezTo>
                    <a:pt x="879" y="301"/>
                    <a:pt x="954" y="238"/>
                    <a:pt x="954" y="151"/>
                  </a:cubicBezTo>
                  <a:cubicBezTo>
                    <a:pt x="954" y="75"/>
                    <a:pt x="879"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9"/>
            <p:cNvSpPr/>
            <p:nvPr/>
          </p:nvSpPr>
          <p:spPr>
            <a:xfrm>
              <a:off x="5984830" y="1717705"/>
              <a:ext cx="119088" cy="13385"/>
            </a:xfrm>
            <a:custGeom>
              <a:rect b="b" l="l" r="r" t="t"/>
              <a:pathLst>
                <a:path extrusionOk="0" h="302" w="2687">
                  <a:moveTo>
                    <a:pt x="151" y="0"/>
                  </a:moveTo>
                  <a:cubicBezTo>
                    <a:pt x="64" y="0"/>
                    <a:pt x="1" y="63"/>
                    <a:pt x="1" y="151"/>
                  </a:cubicBezTo>
                  <a:cubicBezTo>
                    <a:pt x="1" y="226"/>
                    <a:pt x="64" y="301"/>
                    <a:pt x="151" y="301"/>
                  </a:cubicBezTo>
                  <a:lnTo>
                    <a:pt x="2536" y="301"/>
                  </a:lnTo>
                  <a:cubicBezTo>
                    <a:pt x="2611" y="301"/>
                    <a:pt x="2686" y="226"/>
                    <a:pt x="2686" y="151"/>
                  </a:cubicBezTo>
                  <a:cubicBezTo>
                    <a:pt x="2686" y="63"/>
                    <a:pt x="2611" y="0"/>
                    <a:pt x="2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7" name="Google Shape;3247;p79"/>
          <p:cNvGrpSpPr/>
          <p:nvPr/>
        </p:nvGrpSpPr>
        <p:grpSpPr>
          <a:xfrm>
            <a:off x="6567651" y="1356183"/>
            <a:ext cx="446657" cy="446657"/>
            <a:chOff x="6422585" y="1356183"/>
            <a:chExt cx="446657" cy="446657"/>
          </a:xfrm>
        </p:grpSpPr>
        <p:sp>
          <p:nvSpPr>
            <p:cNvPr id="3248" name="Google Shape;3248;p79"/>
            <p:cNvSpPr/>
            <p:nvPr/>
          </p:nvSpPr>
          <p:spPr>
            <a:xfrm>
              <a:off x="6459283" y="1398996"/>
              <a:ext cx="84031" cy="13429"/>
            </a:xfrm>
            <a:custGeom>
              <a:rect b="b" l="l" r="r" t="t"/>
              <a:pathLst>
                <a:path extrusionOk="0" h="303" w="1896">
                  <a:moveTo>
                    <a:pt x="152" y="1"/>
                  </a:moveTo>
                  <a:cubicBezTo>
                    <a:pt x="76" y="1"/>
                    <a:pt x="1" y="63"/>
                    <a:pt x="1" y="151"/>
                  </a:cubicBezTo>
                  <a:cubicBezTo>
                    <a:pt x="1" y="227"/>
                    <a:pt x="76" y="302"/>
                    <a:pt x="152" y="302"/>
                  </a:cubicBezTo>
                  <a:lnTo>
                    <a:pt x="1745" y="302"/>
                  </a:lnTo>
                  <a:cubicBezTo>
                    <a:pt x="1833" y="302"/>
                    <a:pt x="1895" y="227"/>
                    <a:pt x="1895" y="151"/>
                  </a:cubicBezTo>
                  <a:cubicBezTo>
                    <a:pt x="1895" y="63"/>
                    <a:pt x="1833" y="1"/>
                    <a:pt x="1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9"/>
            <p:cNvSpPr/>
            <p:nvPr/>
          </p:nvSpPr>
          <p:spPr>
            <a:xfrm>
              <a:off x="6459283" y="1425145"/>
              <a:ext cx="84031" cy="12853"/>
            </a:xfrm>
            <a:custGeom>
              <a:rect b="b" l="l" r="r" t="t"/>
              <a:pathLst>
                <a:path extrusionOk="0" h="290" w="1896">
                  <a:moveTo>
                    <a:pt x="152" y="0"/>
                  </a:moveTo>
                  <a:cubicBezTo>
                    <a:pt x="76" y="0"/>
                    <a:pt x="1" y="63"/>
                    <a:pt x="1" y="151"/>
                  </a:cubicBezTo>
                  <a:cubicBezTo>
                    <a:pt x="1" y="226"/>
                    <a:pt x="76" y="289"/>
                    <a:pt x="152" y="289"/>
                  </a:cubicBezTo>
                  <a:lnTo>
                    <a:pt x="1745" y="289"/>
                  </a:lnTo>
                  <a:cubicBezTo>
                    <a:pt x="1833" y="289"/>
                    <a:pt x="1895" y="226"/>
                    <a:pt x="1895" y="151"/>
                  </a:cubicBezTo>
                  <a:cubicBezTo>
                    <a:pt x="1895" y="63"/>
                    <a:pt x="1833" y="0"/>
                    <a:pt x="1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9"/>
            <p:cNvSpPr/>
            <p:nvPr/>
          </p:nvSpPr>
          <p:spPr>
            <a:xfrm>
              <a:off x="6459283" y="1673208"/>
              <a:ext cx="84031" cy="13385"/>
            </a:xfrm>
            <a:custGeom>
              <a:rect b="b" l="l" r="r" t="t"/>
              <a:pathLst>
                <a:path extrusionOk="0" h="302" w="1896">
                  <a:moveTo>
                    <a:pt x="152" y="0"/>
                  </a:moveTo>
                  <a:cubicBezTo>
                    <a:pt x="76" y="0"/>
                    <a:pt x="1" y="64"/>
                    <a:pt x="1" y="151"/>
                  </a:cubicBezTo>
                  <a:cubicBezTo>
                    <a:pt x="1" y="226"/>
                    <a:pt x="76" y="301"/>
                    <a:pt x="152" y="301"/>
                  </a:cubicBezTo>
                  <a:lnTo>
                    <a:pt x="1745" y="301"/>
                  </a:lnTo>
                  <a:cubicBezTo>
                    <a:pt x="1833" y="301"/>
                    <a:pt x="1895" y="226"/>
                    <a:pt x="1895" y="151"/>
                  </a:cubicBezTo>
                  <a:cubicBezTo>
                    <a:pt x="1895" y="64"/>
                    <a:pt x="1833" y="0"/>
                    <a:pt x="1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9"/>
            <p:cNvSpPr/>
            <p:nvPr/>
          </p:nvSpPr>
          <p:spPr>
            <a:xfrm>
              <a:off x="6459283" y="1699357"/>
              <a:ext cx="84031" cy="12808"/>
            </a:xfrm>
            <a:custGeom>
              <a:rect b="b" l="l" r="r" t="t"/>
              <a:pathLst>
                <a:path extrusionOk="0" h="289" w="1896">
                  <a:moveTo>
                    <a:pt x="152" y="1"/>
                  </a:moveTo>
                  <a:cubicBezTo>
                    <a:pt x="76" y="1"/>
                    <a:pt x="1" y="63"/>
                    <a:pt x="1" y="151"/>
                  </a:cubicBezTo>
                  <a:cubicBezTo>
                    <a:pt x="1" y="226"/>
                    <a:pt x="76" y="289"/>
                    <a:pt x="152" y="289"/>
                  </a:cubicBezTo>
                  <a:lnTo>
                    <a:pt x="1745" y="289"/>
                  </a:lnTo>
                  <a:cubicBezTo>
                    <a:pt x="1833" y="289"/>
                    <a:pt x="1895" y="226"/>
                    <a:pt x="1895" y="151"/>
                  </a:cubicBezTo>
                  <a:cubicBezTo>
                    <a:pt x="1895" y="63"/>
                    <a:pt x="1833" y="1"/>
                    <a:pt x="1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9"/>
            <p:cNvSpPr/>
            <p:nvPr/>
          </p:nvSpPr>
          <p:spPr>
            <a:xfrm>
              <a:off x="6603901" y="1398996"/>
              <a:ext cx="84031" cy="13429"/>
            </a:xfrm>
            <a:custGeom>
              <a:rect b="b" l="l" r="r" t="t"/>
              <a:pathLst>
                <a:path extrusionOk="0" h="303" w="1896">
                  <a:moveTo>
                    <a:pt x="151" y="1"/>
                  </a:moveTo>
                  <a:cubicBezTo>
                    <a:pt x="63" y="1"/>
                    <a:pt x="1" y="63"/>
                    <a:pt x="1" y="151"/>
                  </a:cubicBezTo>
                  <a:cubicBezTo>
                    <a:pt x="1" y="227"/>
                    <a:pt x="63" y="302"/>
                    <a:pt x="151" y="302"/>
                  </a:cubicBezTo>
                  <a:lnTo>
                    <a:pt x="1745" y="302"/>
                  </a:lnTo>
                  <a:cubicBezTo>
                    <a:pt x="1820" y="302"/>
                    <a:pt x="1895" y="227"/>
                    <a:pt x="1895" y="151"/>
                  </a:cubicBezTo>
                  <a:cubicBezTo>
                    <a:pt x="1895" y="63"/>
                    <a:pt x="1820" y="1"/>
                    <a:pt x="1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9"/>
            <p:cNvSpPr/>
            <p:nvPr/>
          </p:nvSpPr>
          <p:spPr>
            <a:xfrm>
              <a:off x="6603901" y="1425145"/>
              <a:ext cx="84031" cy="12853"/>
            </a:xfrm>
            <a:custGeom>
              <a:rect b="b" l="l" r="r" t="t"/>
              <a:pathLst>
                <a:path extrusionOk="0" h="290" w="1896">
                  <a:moveTo>
                    <a:pt x="151" y="0"/>
                  </a:moveTo>
                  <a:cubicBezTo>
                    <a:pt x="63" y="0"/>
                    <a:pt x="1" y="63"/>
                    <a:pt x="1" y="151"/>
                  </a:cubicBezTo>
                  <a:cubicBezTo>
                    <a:pt x="1" y="226"/>
                    <a:pt x="63" y="289"/>
                    <a:pt x="151" y="289"/>
                  </a:cubicBezTo>
                  <a:lnTo>
                    <a:pt x="1745" y="289"/>
                  </a:lnTo>
                  <a:cubicBezTo>
                    <a:pt x="1820" y="289"/>
                    <a:pt x="1895" y="226"/>
                    <a:pt x="1895" y="151"/>
                  </a:cubicBezTo>
                  <a:cubicBezTo>
                    <a:pt x="1895" y="63"/>
                    <a:pt x="1820" y="0"/>
                    <a:pt x="1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9"/>
            <p:cNvSpPr/>
            <p:nvPr/>
          </p:nvSpPr>
          <p:spPr>
            <a:xfrm>
              <a:off x="6603901" y="1673208"/>
              <a:ext cx="84031" cy="13385"/>
            </a:xfrm>
            <a:custGeom>
              <a:rect b="b" l="l" r="r" t="t"/>
              <a:pathLst>
                <a:path extrusionOk="0" h="302" w="1896">
                  <a:moveTo>
                    <a:pt x="151" y="0"/>
                  </a:moveTo>
                  <a:cubicBezTo>
                    <a:pt x="63" y="0"/>
                    <a:pt x="1" y="64"/>
                    <a:pt x="1" y="151"/>
                  </a:cubicBezTo>
                  <a:cubicBezTo>
                    <a:pt x="1" y="226"/>
                    <a:pt x="63" y="301"/>
                    <a:pt x="151" y="301"/>
                  </a:cubicBezTo>
                  <a:lnTo>
                    <a:pt x="1745" y="301"/>
                  </a:lnTo>
                  <a:cubicBezTo>
                    <a:pt x="1820" y="301"/>
                    <a:pt x="1895" y="226"/>
                    <a:pt x="1895" y="151"/>
                  </a:cubicBezTo>
                  <a:cubicBezTo>
                    <a:pt x="1895" y="64"/>
                    <a:pt x="1820" y="0"/>
                    <a:pt x="1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9"/>
            <p:cNvSpPr/>
            <p:nvPr/>
          </p:nvSpPr>
          <p:spPr>
            <a:xfrm>
              <a:off x="6603901" y="1699357"/>
              <a:ext cx="84031" cy="12808"/>
            </a:xfrm>
            <a:custGeom>
              <a:rect b="b" l="l" r="r" t="t"/>
              <a:pathLst>
                <a:path extrusionOk="0" h="289" w="1896">
                  <a:moveTo>
                    <a:pt x="151" y="1"/>
                  </a:moveTo>
                  <a:cubicBezTo>
                    <a:pt x="63" y="1"/>
                    <a:pt x="1" y="63"/>
                    <a:pt x="1" y="151"/>
                  </a:cubicBezTo>
                  <a:cubicBezTo>
                    <a:pt x="1" y="226"/>
                    <a:pt x="63" y="289"/>
                    <a:pt x="151" y="289"/>
                  </a:cubicBezTo>
                  <a:lnTo>
                    <a:pt x="1745" y="289"/>
                  </a:lnTo>
                  <a:cubicBezTo>
                    <a:pt x="1820" y="289"/>
                    <a:pt x="1895" y="226"/>
                    <a:pt x="1895" y="151"/>
                  </a:cubicBezTo>
                  <a:cubicBezTo>
                    <a:pt x="1895" y="63"/>
                    <a:pt x="1820" y="1"/>
                    <a:pt x="1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9"/>
            <p:cNvSpPr/>
            <p:nvPr/>
          </p:nvSpPr>
          <p:spPr>
            <a:xfrm>
              <a:off x="6422585" y="1356183"/>
              <a:ext cx="446657" cy="446657"/>
            </a:xfrm>
            <a:custGeom>
              <a:rect b="b" l="l" r="r" t="t"/>
              <a:pathLst>
                <a:path extrusionOk="0" h="10078" w="10078">
                  <a:moveTo>
                    <a:pt x="6526" y="301"/>
                  </a:moveTo>
                  <a:lnTo>
                    <a:pt x="6526" y="8709"/>
                  </a:lnTo>
                  <a:lnTo>
                    <a:pt x="3552" y="8709"/>
                  </a:lnTo>
                  <a:lnTo>
                    <a:pt x="3552" y="301"/>
                  </a:lnTo>
                  <a:close/>
                  <a:moveTo>
                    <a:pt x="9776" y="301"/>
                  </a:moveTo>
                  <a:lnTo>
                    <a:pt x="9776" y="8709"/>
                  </a:lnTo>
                  <a:lnTo>
                    <a:pt x="6815" y="8709"/>
                  </a:lnTo>
                  <a:lnTo>
                    <a:pt x="6815" y="301"/>
                  </a:lnTo>
                  <a:close/>
                  <a:moveTo>
                    <a:pt x="277" y="0"/>
                  </a:moveTo>
                  <a:cubicBezTo>
                    <a:pt x="126" y="0"/>
                    <a:pt x="1" y="125"/>
                    <a:pt x="1" y="276"/>
                  </a:cubicBezTo>
                  <a:lnTo>
                    <a:pt x="1" y="9939"/>
                  </a:lnTo>
                  <a:cubicBezTo>
                    <a:pt x="1" y="10015"/>
                    <a:pt x="63" y="10078"/>
                    <a:pt x="151" y="10078"/>
                  </a:cubicBezTo>
                  <a:lnTo>
                    <a:pt x="7467" y="10078"/>
                  </a:lnTo>
                  <a:cubicBezTo>
                    <a:pt x="7556" y="10078"/>
                    <a:pt x="7618" y="10015"/>
                    <a:pt x="7618" y="9939"/>
                  </a:cubicBezTo>
                  <a:cubicBezTo>
                    <a:pt x="7618" y="9852"/>
                    <a:pt x="7556" y="9789"/>
                    <a:pt x="7467" y="9789"/>
                  </a:cubicBezTo>
                  <a:lnTo>
                    <a:pt x="302" y="9789"/>
                  </a:lnTo>
                  <a:lnTo>
                    <a:pt x="302" y="9011"/>
                  </a:lnTo>
                  <a:lnTo>
                    <a:pt x="9776" y="9011"/>
                  </a:lnTo>
                  <a:lnTo>
                    <a:pt x="9776" y="9789"/>
                  </a:lnTo>
                  <a:lnTo>
                    <a:pt x="8145" y="9789"/>
                  </a:lnTo>
                  <a:cubicBezTo>
                    <a:pt x="8058" y="9789"/>
                    <a:pt x="7994" y="9852"/>
                    <a:pt x="7994" y="9939"/>
                  </a:cubicBezTo>
                  <a:cubicBezTo>
                    <a:pt x="7994" y="10015"/>
                    <a:pt x="8058" y="10078"/>
                    <a:pt x="8145" y="10078"/>
                  </a:cubicBezTo>
                  <a:lnTo>
                    <a:pt x="9927" y="10078"/>
                  </a:lnTo>
                  <a:cubicBezTo>
                    <a:pt x="10015" y="10078"/>
                    <a:pt x="10077" y="10015"/>
                    <a:pt x="10077" y="9939"/>
                  </a:cubicBezTo>
                  <a:lnTo>
                    <a:pt x="10077" y="276"/>
                  </a:lnTo>
                  <a:cubicBezTo>
                    <a:pt x="10077" y="125"/>
                    <a:pt x="9952" y="0"/>
                    <a:pt x="9801" y="0"/>
                  </a:cubicBezTo>
                  <a:lnTo>
                    <a:pt x="1569" y="0"/>
                  </a:lnTo>
                  <a:cubicBezTo>
                    <a:pt x="1482" y="0"/>
                    <a:pt x="1418" y="63"/>
                    <a:pt x="1418" y="151"/>
                  </a:cubicBezTo>
                  <a:cubicBezTo>
                    <a:pt x="1418" y="226"/>
                    <a:pt x="1482" y="301"/>
                    <a:pt x="1569" y="301"/>
                  </a:cubicBezTo>
                  <a:lnTo>
                    <a:pt x="3264" y="301"/>
                  </a:lnTo>
                  <a:lnTo>
                    <a:pt x="3264" y="8709"/>
                  </a:lnTo>
                  <a:lnTo>
                    <a:pt x="302" y="8709"/>
                  </a:lnTo>
                  <a:lnTo>
                    <a:pt x="302" y="301"/>
                  </a:lnTo>
                  <a:lnTo>
                    <a:pt x="879" y="301"/>
                  </a:lnTo>
                  <a:cubicBezTo>
                    <a:pt x="967" y="301"/>
                    <a:pt x="1030" y="226"/>
                    <a:pt x="1030" y="151"/>
                  </a:cubicBezTo>
                  <a:cubicBezTo>
                    <a:pt x="1030" y="63"/>
                    <a:pt x="967" y="0"/>
                    <a:pt x="8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9"/>
            <p:cNvSpPr/>
            <p:nvPr/>
          </p:nvSpPr>
          <p:spPr>
            <a:xfrm>
              <a:off x="6459283" y="1529166"/>
              <a:ext cx="13429" cy="53450"/>
            </a:xfrm>
            <a:custGeom>
              <a:rect b="b" l="l" r="r" t="t"/>
              <a:pathLst>
                <a:path extrusionOk="0" h="1206" w="303">
                  <a:moveTo>
                    <a:pt x="152" y="0"/>
                  </a:moveTo>
                  <a:cubicBezTo>
                    <a:pt x="76" y="0"/>
                    <a:pt x="1" y="63"/>
                    <a:pt x="1" y="138"/>
                  </a:cubicBezTo>
                  <a:lnTo>
                    <a:pt x="1" y="1055"/>
                  </a:lnTo>
                  <a:cubicBezTo>
                    <a:pt x="1" y="1142"/>
                    <a:pt x="76" y="1205"/>
                    <a:pt x="152" y="1205"/>
                  </a:cubicBezTo>
                  <a:cubicBezTo>
                    <a:pt x="239" y="1205"/>
                    <a:pt x="302" y="1142"/>
                    <a:pt x="302" y="1055"/>
                  </a:cubicBezTo>
                  <a:lnTo>
                    <a:pt x="302" y="138"/>
                  </a:lnTo>
                  <a:cubicBezTo>
                    <a:pt x="302" y="63"/>
                    <a:pt x="239" y="0"/>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9"/>
            <p:cNvSpPr/>
            <p:nvPr/>
          </p:nvSpPr>
          <p:spPr>
            <a:xfrm>
              <a:off x="6603901" y="1529166"/>
              <a:ext cx="13429" cy="53450"/>
            </a:xfrm>
            <a:custGeom>
              <a:rect b="b" l="l" r="r" t="t"/>
              <a:pathLst>
                <a:path extrusionOk="0" h="1206" w="303">
                  <a:moveTo>
                    <a:pt x="151" y="0"/>
                  </a:moveTo>
                  <a:cubicBezTo>
                    <a:pt x="63" y="0"/>
                    <a:pt x="1" y="63"/>
                    <a:pt x="1" y="138"/>
                  </a:cubicBezTo>
                  <a:lnTo>
                    <a:pt x="1" y="1055"/>
                  </a:lnTo>
                  <a:cubicBezTo>
                    <a:pt x="1" y="1142"/>
                    <a:pt x="63" y="1205"/>
                    <a:pt x="151" y="1205"/>
                  </a:cubicBezTo>
                  <a:cubicBezTo>
                    <a:pt x="227" y="1205"/>
                    <a:pt x="302" y="1142"/>
                    <a:pt x="302" y="1055"/>
                  </a:cubicBezTo>
                  <a:lnTo>
                    <a:pt x="302" y="138"/>
                  </a:lnTo>
                  <a:cubicBezTo>
                    <a:pt x="302" y="63"/>
                    <a:pt x="227"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9"/>
            <p:cNvSpPr/>
            <p:nvPr/>
          </p:nvSpPr>
          <p:spPr>
            <a:xfrm>
              <a:off x="6748519" y="1529166"/>
              <a:ext cx="13385" cy="53450"/>
            </a:xfrm>
            <a:custGeom>
              <a:rect b="b" l="l" r="r" t="t"/>
              <a:pathLst>
                <a:path extrusionOk="0" h="1206" w="302">
                  <a:moveTo>
                    <a:pt x="151" y="0"/>
                  </a:moveTo>
                  <a:cubicBezTo>
                    <a:pt x="63" y="0"/>
                    <a:pt x="1" y="63"/>
                    <a:pt x="1" y="138"/>
                  </a:cubicBezTo>
                  <a:lnTo>
                    <a:pt x="1" y="1055"/>
                  </a:lnTo>
                  <a:cubicBezTo>
                    <a:pt x="1" y="1142"/>
                    <a:pt x="63" y="1205"/>
                    <a:pt x="151" y="1205"/>
                  </a:cubicBezTo>
                  <a:cubicBezTo>
                    <a:pt x="227" y="1205"/>
                    <a:pt x="302" y="1142"/>
                    <a:pt x="302" y="1055"/>
                  </a:cubicBezTo>
                  <a:lnTo>
                    <a:pt x="302" y="138"/>
                  </a:lnTo>
                  <a:cubicBezTo>
                    <a:pt x="302" y="63"/>
                    <a:pt x="227"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9"/>
            <p:cNvSpPr/>
            <p:nvPr/>
          </p:nvSpPr>
          <p:spPr>
            <a:xfrm>
              <a:off x="6748519" y="1398996"/>
              <a:ext cx="84031" cy="13429"/>
            </a:xfrm>
            <a:custGeom>
              <a:rect b="b" l="l" r="r" t="t"/>
              <a:pathLst>
                <a:path extrusionOk="0" h="303" w="1896">
                  <a:moveTo>
                    <a:pt x="151" y="1"/>
                  </a:moveTo>
                  <a:cubicBezTo>
                    <a:pt x="63" y="1"/>
                    <a:pt x="1" y="63"/>
                    <a:pt x="1" y="151"/>
                  </a:cubicBezTo>
                  <a:cubicBezTo>
                    <a:pt x="1" y="227"/>
                    <a:pt x="63" y="302"/>
                    <a:pt x="151" y="302"/>
                  </a:cubicBezTo>
                  <a:lnTo>
                    <a:pt x="1745" y="302"/>
                  </a:lnTo>
                  <a:cubicBezTo>
                    <a:pt x="1820" y="302"/>
                    <a:pt x="1895" y="227"/>
                    <a:pt x="1895" y="151"/>
                  </a:cubicBezTo>
                  <a:cubicBezTo>
                    <a:pt x="1895" y="63"/>
                    <a:pt x="1820" y="1"/>
                    <a:pt x="1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9"/>
            <p:cNvSpPr/>
            <p:nvPr/>
          </p:nvSpPr>
          <p:spPr>
            <a:xfrm>
              <a:off x="6748519" y="1425145"/>
              <a:ext cx="84031" cy="12853"/>
            </a:xfrm>
            <a:custGeom>
              <a:rect b="b" l="l" r="r" t="t"/>
              <a:pathLst>
                <a:path extrusionOk="0" h="290" w="1896">
                  <a:moveTo>
                    <a:pt x="151" y="0"/>
                  </a:moveTo>
                  <a:cubicBezTo>
                    <a:pt x="63" y="0"/>
                    <a:pt x="1" y="63"/>
                    <a:pt x="1" y="151"/>
                  </a:cubicBezTo>
                  <a:cubicBezTo>
                    <a:pt x="1" y="226"/>
                    <a:pt x="63" y="289"/>
                    <a:pt x="151" y="289"/>
                  </a:cubicBezTo>
                  <a:lnTo>
                    <a:pt x="1745" y="289"/>
                  </a:lnTo>
                  <a:cubicBezTo>
                    <a:pt x="1820" y="289"/>
                    <a:pt x="1895" y="226"/>
                    <a:pt x="1895" y="151"/>
                  </a:cubicBezTo>
                  <a:cubicBezTo>
                    <a:pt x="1895" y="63"/>
                    <a:pt x="1820" y="0"/>
                    <a:pt x="1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9"/>
            <p:cNvSpPr/>
            <p:nvPr/>
          </p:nvSpPr>
          <p:spPr>
            <a:xfrm>
              <a:off x="6748519" y="1673208"/>
              <a:ext cx="84031" cy="13385"/>
            </a:xfrm>
            <a:custGeom>
              <a:rect b="b" l="l" r="r" t="t"/>
              <a:pathLst>
                <a:path extrusionOk="0" h="302" w="1896">
                  <a:moveTo>
                    <a:pt x="151" y="0"/>
                  </a:moveTo>
                  <a:cubicBezTo>
                    <a:pt x="63" y="0"/>
                    <a:pt x="1" y="64"/>
                    <a:pt x="1" y="151"/>
                  </a:cubicBezTo>
                  <a:cubicBezTo>
                    <a:pt x="1" y="226"/>
                    <a:pt x="63" y="301"/>
                    <a:pt x="151" y="301"/>
                  </a:cubicBezTo>
                  <a:lnTo>
                    <a:pt x="1745" y="301"/>
                  </a:lnTo>
                  <a:cubicBezTo>
                    <a:pt x="1820" y="301"/>
                    <a:pt x="1895" y="226"/>
                    <a:pt x="1895" y="151"/>
                  </a:cubicBezTo>
                  <a:cubicBezTo>
                    <a:pt x="1895" y="64"/>
                    <a:pt x="1820" y="0"/>
                    <a:pt x="1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9"/>
            <p:cNvSpPr/>
            <p:nvPr/>
          </p:nvSpPr>
          <p:spPr>
            <a:xfrm>
              <a:off x="6748519" y="1699357"/>
              <a:ext cx="84031" cy="12808"/>
            </a:xfrm>
            <a:custGeom>
              <a:rect b="b" l="l" r="r" t="t"/>
              <a:pathLst>
                <a:path extrusionOk="0" h="289" w="1896">
                  <a:moveTo>
                    <a:pt x="151" y="1"/>
                  </a:moveTo>
                  <a:cubicBezTo>
                    <a:pt x="63" y="1"/>
                    <a:pt x="1" y="63"/>
                    <a:pt x="1" y="151"/>
                  </a:cubicBezTo>
                  <a:cubicBezTo>
                    <a:pt x="1" y="226"/>
                    <a:pt x="63" y="289"/>
                    <a:pt x="151" y="289"/>
                  </a:cubicBezTo>
                  <a:lnTo>
                    <a:pt x="1745" y="289"/>
                  </a:lnTo>
                  <a:cubicBezTo>
                    <a:pt x="1820" y="289"/>
                    <a:pt x="1895" y="226"/>
                    <a:pt x="1895" y="151"/>
                  </a:cubicBezTo>
                  <a:cubicBezTo>
                    <a:pt x="1895" y="63"/>
                    <a:pt x="1820" y="1"/>
                    <a:pt x="1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4" name="Google Shape;3264;p79"/>
          <p:cNvGrpSpPr/>
          <p:nvPr/>
        </p:nvGrpSpPr>
        <p:grpSpPr>
          <a:xfrm>
            <a:off x="7251785" y="1356183"/>
            <a:ext cx="346538" cy="446657"/>
            <a:chOff x="7106719" y="1356183"/>
            <a:chExt cx="346538" cy="446657"/>
          </a:xfrm>
        </p:grpSpPr>
        <p:sp>
          <p:nvSpPr>
            <p:cNvPr id="3265" name="Google Shape;3265;p79"/>
            <p:cNvSpPr/>
            <p:nvPr/>
          </p:nvSpPr>
          <p:spPr>
            <a:xfrm>
              <a:off x="7132292" y="1381224"/>
              <a:ext cx="295393" cy="347114"/>
            </a:xfrm>
            <a:custGeom>
              <a:rect b="b" l="l" r="r" t="t"/>
              <a:pathLst>
                <a:path extrusionOk="0" h="7832" w="6665">
                  <a:moveTo>
                    <a:pt x="6363" y="301"/>
                  </a:moveTo>
                  <a:lnTo>
                    <a:pt x="6363" y="7530"/>
                  </a:lnTo>
                  <a:lnTo>
                    <a:pt x="302" y="7530"/>
                  </a:lnTo>
                  <a:lnTo>
                    <a:pt x="302" y="301"/>
                  </a:lnTo>
                  <a:close/>
                  <a:moveTo>
                    <a:pt x="264" y="0"/>
                  </a:moveTo>
                  <a:cubicBezTo>
                    <a:pt x="126" y="0"/>
                    <a:pt x="1" y="126"/>
                    <a:pt x="1" y="263"/>
                  </a:cubicBezTo>
                  <a:lnTo>
                    <a:pt x="1" y="7567"/>
                  </a:lnTo>
                  <a:cubicBezTo>
                    <a:pt x="1" y="7718"/>
                    <a:pt x="126" y="7831"/>
                    <a:pt x="264" y="7831"/>
                  </a:cubicBezTo>
                  <a:lnTo>
                    <a:pt x="6401" y="7831"/>
                  </a:lnTo>
                  <a:cubicBezTo>
                    <a:pt x="6539" y="7831"/>
                    <a:pt x="6664" y="7718"/>
                    <a:pt x="6664" y="7567"/>
                  </a:cubicBezTo>
                  <a:lnTo>
                    <a:pt x="6664" y="263"/>
                  </a:lnTo>
                  <a:cubicBezTo>
                    <a:pt x="6664" y="126"/>
                    <a:pt x="6539" y="0"/>
                    <a:pt x="6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9"/>
            <p:cNvSpPr/>
            <p:nvPr/>
          </p:nvSpPr>
          <p:spPr>
            <a:xfrm>
              <a:off x="7106719" y="1356183"/>
              <a:ext cx="346538" cy="446657"/>
            </a:xfrm>
            <a:custGeom>
              <a:rect b="b" l="l" r="r" t="t"/>
              <a:pathLst>
                <a:path extrusionOk="0" h="10078" w="7819">
                  <a:moveTo>
                    <a:pt x="478" y="0"/>
                  </a:moveTo>
                  <a:cubicBezTo>
                    <a:pt x="213" y="0"/>
                    <a:pt x="1" y="214"/>
                    <a:pt x="1" y="477"/>
                  </a:cubicBezTo>
                  <a:lnTo>
                    <a:pt x="1" y="9601"/>
                  </a:lnTo>
                  <a:cubicBezTo>
                    <a:pt x="1" y="9864"/>
                    <a:pt x="213" y="10078"/>
                    <a:pt x="478" y="10078"/>
                  </a:cubicBezTo>
                  <a:lnTo>
                    <a:pt x="5648" y="10078"/>
                  </a:lnTo>
                  <a:cubicBezTo>
                    <a:pt x="5723" y="10078"/>
                    <a:pt x="5785" y="10015"/>
                    <a:pt x="5785" y="9939"/>
                  </a:cubicBezTo>
                  <a:cubicBezTo>
                    <a:pt x="5785" y="9852"/>
                    <a:pt x="5723" y="9789"/>
                    <a:pt x="5648" y="9789"/>
                  </a:cubicBezTo>
                  <a:lnTo>
                    <a:pt x="478" y="9789"/>
                  </a:lnTo>
                  <a:cubicBezTo>
                    <a:pt x="377" y="9789"/>
                    <a:pt x="302" y="9701"/>
                    <a:pt x="302" y="9601"/>
                  </a:cubicBezTo>
                  <a:lnTo>
                    <a:pt x="302" y="477"/>
                  </a:lnTo>
                  <a:cubicBezTo>
                    <a:pt x="302" y="376"/>
                    <a:pt x="377" y="301"/>
                    <a:pt x="478" y="301"/>
                  </a:cubicBezTo>
                  <a:lnTo>
                    <a:pt x="7342" y="301"/>
                  </a:lnTo>
                  <a:cubicBezTo>
                    <a:pt x="7442" y="301"/>
                    <a:pt x="7517" y="376"/>
                    <a:pt x="7517" y="477"/>
                  </a:cubicBezTo>
                  <a:lnTo>
                    <a:pt x="7517" y="9601"/>
                  </a:lnTo>
                  <a:cubicBezTo>
                    <a:pt x="7517" y="9701"/>
                    <a:pt x="7442" y="9789"/>
                    <a:pt x="7342" y="9789"/>
                  </a:cubicBezTo>
                  <a:lnTo>
                    <a:pt x="6338" y="9789"/>
                  </a:lnTo>
                  <a:cubicBezTo>
                    <a:pt x="6262" y="9789"/>
                    <a:pt x="6187" y="9852"/>
                    <a:pt x="6187" y="9939"/>
                  </a:cubicBezTo>
                  <a:cubicBezTo>
                    <a:pt x="6187" y="10015"/>
                    <a:pt x="6262" y="10078"/>
                    <a:pt x="6338" y="10078"/>
                  </a:cubicBezTo>
                  <a:lnTo>
                    <a:pt x="7342" y="10078"/>
                  </a:lnTo>
                  <a:cubicBezTo>
                    <a:pt x="7606" y="10078"/>
                    <a:pt x="7819" y="9864"/>
                    <a:pt x="7819" y="9601"/>
                  </a:cubicBezTo>
                  <a:lnTo>
                    <a:pt x="7819" y="477"/>
                  </a:lnTo>
                  <a:cubicBezTo>
                    <a:pt x="7819" y="214"/>
                    <a:pt x="7606" y="0"/>
                    <a:pt x="73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9"/>
            <p:cNvSpPr/>
            <p:nvPr/>
          </p:nvSpPr>
          <p:spPr>
            <a:xfrm>
              <a:off x="7258561" y="1737738"/>
              <a:ext cx="42857" cy="42857"/>
            </a:xfrm>
            <a:custGeom>
              <a:rect b="b" l="l" r="r" t="t"/>
              <a:pathLst>
                <a:path extrusionOk="0" h="967" w="967">
                  <a:moveTo>
                    <a:pt x="477" y="301"/>
                  </a:moveTo>
                  <a:cubicBezTo>
                    <a:pt x="590" y="301"/>
                    <a:pt x="666" y="377"/>
                    <a:pt x="666" y="477"/>
                  </a:cubicBezTo>
                  <a:cubicBezTo>
                    <a:pt x="666" y="590"/>
                    <a:pt x="590" y="666"/>
                    <a:pt x="477" y="666"/>
                  </a:cubicBezTo>
                  <a:cubicBezTo>
                    <a:pt x="377" y="666"/>
                    <a:pt x="301" y="590"/>
                    <a:pt x="301" y="477"/>
                  </a:cubicBezTo>
                  <a:cubicBezTo>
                    <a:pt x="301" y="377"/>
                    <a:pt x="377" y="301"/>
                    <a:pt x="477" y="301"/>
                  </a:cubicBezTo>
                  <a:close/>
                  <a:moveTo>
                    <a:pt x="477" y="0"/>
                  </a:moveTo>
                  <a:cubicBezTo>
                    <a:pt x="214" y="0"/>
                    <a:pt x="0" y="214"/>
                    <a:pt x="0" y="477"/>
                  </a:cubicBezTo>
                  <a:cubicBezTo>
                    <a:pt x="0" y="753"/>
                    <a:pt x="214" y="967"/>
                    <a:pt x="477" y="967"/>
                  </a:cubicBezTo>
                  <a:cubicBezTo>
                    <a:pt x="753" y="967"/>
                    <a:pt x="967" y="753"/>
                    <a:pt x="967" y="477"/>
                  </a:cubicBezTo>
                  <a:cubicBezTo>
                    <a:pt x="967" y="214"/>
                    <a:pt x="753" y="0"/>
                    <a:pt x="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9"/>
            <p:cNvSpPr/>
            <p:nvPr/>
          </p:nvSpPr>
          <p:spPr>
            <a:xfrm>
              <a:off x="7158441" y="1532490"/>
              <a:ext cx="243095" cy="84607"/>
            </a:xfrm>
            <a:custGeom>
              <a:rect b="b" l="l" r="r" t="t"/>
              <a:pathLst>
                <a:path extrusionOk="0" h="1909" w="5485">
                  <a:moveTo>
                    <a:pt x="226" y="1"/>
                  </a:moveTo>
                  <a:cubicBezTo>
                    <a:pt x="101" y="1"/>
                    <a:pt x="0" y="101"/>
                    <a:pt x="0" y="214"/>
                  </a:cubicBezTo>
                  <a:lnTo>
                    <a:pt x="0" y="1694"/>
                  </a:lnTo>
                  <a:cubicBezTo>
                    <a:pt x="0" y="1808"/>
                    <a:pt x="101" y="1908"/>
                    <a:pt x="226" y="1908"/>
                  </a:cubicBezTo>
                  <a:lnTo>
                    <a:pt x="5259" y="1908"/>
                  </a:lnTo>
                  <a:cubicBezTo>
                    <a:pt x="5385" y="1908"/>
                    <a:pt x="5485" y="1808"/>
                    <a:pt x="5485" y="1694"/>
                  </a:cubicBezTo>
                  <a:lnTo>
                    <a:pt x="5485" y="214"/>
                  </a:lnTo>
                  <a:cubicBezTo>
                    <a:pt x="5485" y="101"/>
                    <a:pt x="5385" y="1"/>
                    <a:pt x="5259" y="1"/>
                  </a:cubicBezTo>
                  <a:lnTo>
                    <a:pt x="1331" y="1"/>
                  </a:lnTo>
                  <a:cubicBezTo>
                    <a:pt x="1255" y="1"/>
                    <a:pt x="1180" y="63"/>
                    <a:pt x="1180" y="151"/>
                  </a:cubicBezTo>
                  <a:cubicBezTo>
                    <a:pt x="1180" y="227"/>
                    <a:pt x="1255" y="302"/>
                    <a:pt x="1331" y="302"/>
                  </a:cubicBezTo>
                  <a:lnTo>
                    <a:pt x="5184" y="302"/>
                  </a:lnTo>
                  <a:lnTo>
                    <a:pt x="5184" y="1607"/>
                  </a:lnTo>
                  <a:lnTo>
                    <a:pt x="301" y="1607"/>
                  </a:lnTo>
                  <a:lnTo>
                    <a:pt x="301" y="302"/>
                  </a:lnTo>
                  <a:lnTo>
                    <a:pt x="641" y="302"/>
                  </a:lnTo>
                  <a:cubicBezTo>
                    <a:pt x="728" y="302"/>
                    <a:pt x="791" y="227"/>
                    <a:pt x="791" y="151"/>
                  </a:cubicBezTo>
                  <a:cubicBezTo>
                    <a:pt x="791" y="63"/>
                    <a:pt x="728" y="1"/>
                    <a:pt x="6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9"/>
            <p:cNvSpPr/>
            <p:nvPr/>
          </p:nvSpPr>
          <p:spPr>
            <a:xfrm>
              <a:off x="7158441" y="1630926"/>
              <a:ext cx="243095" cy="60098"/>
            </a:xfrm>
            <a:custGeom>
              <a:rect b="b" l="l" r="r" t="t"/>
              <a:pathLst>
                <a:path extrusionOk="0" h="1356" w="5485">
                  <a:moveTo>
                    <a:pt x="5184" y="290"/>
                  </a:moveTo>
                  <a:lnTo>
                    <a:pt x="5184" y="1068"/>
                  </a:lnTo>
                  <a:lnTo>
                    <a:pt x="301" y="1068"/>
                  </a:lnTo>
                  <a:lnTo>
                    <a:pt x="301" y="290"/>
                  </a:lnTo>
                  <a:close/>
                  <a:moveTo>
                    <a:pt x="226" y="0"/>
                  </a:moveTo>
                  <a:cubicBezTo>
                    <a:pt x="101" y="0"/>
                    <a:pt x="0" y="101"/>
                    <a:pt x="0" y="214"/>
                  </a:cubicBezTo>
                  <a:lnTo>
                    <a:pt x="0" y="1143"/>
                  </a:lnTo>
                  <a:cubicBezTo>
                    <a:pt x="0" y="1269"/>
                    <a:pt x="101" y="1356"/>
                    <a:pt x="226" y="1356"/>
                  </a:cubicBezTo>
                  <a:lnTo>
                    <a:pt x="5259" y="1356"/>
                  </a:lnTo>
                  <a:cubicBezTo>
                    <a:pt x="5385" y="1356"/>
                    <a:pt x="5485" y="1269"/>
                    <a:pt x="5485" y="1143"/>
                  </a:cubicBezTo>
                  <a:lnTo>
                    <a:pt x="5485" y="214"/>
                  </a:lnTo>
                  <a:cubicBezTo>
                    <a:pt x="5485" y="101"/>
                    <a:pt x="5385" y="0"/>
                    <a:pt x="5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9"/>
            <p:cNvSpPr/>
            <p:nvPr/>
          </p:nvSpPr>
          <p:spPr>
            <a:xfrm>
              <a:off x="7215171" y="1654283"/>
              <a:ext cx="12853" cy="13385"/>
            </a:xfrm>
            <a:custGeom>
              <a:rect b="b" l="l" r="r" t="t"/>
              <a:pathLst>
                <a:path extrusionOk="0" h="302" w="290">
                  <a:moveTo>
                    <a:pt x="139" y="1"/>
                  </a:moveTo>
                  <a:cubicBezTo>
                    <a:pt x="64" y="1"/>
                    <a:pt x="0" y="76"/>
                    <a:pt x="0" y="151"/>
                  </a:cubicBezTo>
                  <a:cubicBezTo>
                    <a:pt x="0" y="240"/>
                    <a:pt x="64" y="302"/>
                    <a:pt x="139" y="302"/>
                  </a:cubicBezTo>
                  <a:cubicBezTo>
                    <a:pt x="226" y="302"/>
                    <a:pt x="289" y="240"/>
                    <a:pt x="289" y="151"/>
                  </a:cubicBezTo>
                  <a:cubicBezTo>
                    <a:pt x="289" y="76"/>
                    <a:pt x="22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9"/>
            <p:cNvSpPr/>
            <p:nvPr/>
          </p:nvSpPr>
          <p:spPr>
            <a:xfrm>
              <a:off x="7244069" y="1654283"/>
              <a:ext cx="13429" cy="13385"/>
            </a:xfrm>
            <a:custGeom>
              <a:rect b="b" l="l" r="r" t="t"/>
              <a:pathLst>
                <a:path extrusionOk="0" h="302" w="303">
                  <a:moveTo>
                    <a:pt x="151" y="1"/>
                  </a:moveTo>
                  <a:cubicBezTo>
                    <a:pt x="64" y="1"/>
                    <a:pt x="1" y="76"/>
                    <a:pt x="1" y="151"/>
                  </a:cubicBezTo>
                  <a:cubicBezTo>
                    <a:pt x="1" y="240"/>
                    <a:pt x="64" y="302"/>
                    <a:pt x="151" y="302"/>
                  </a:cubicBezTo>
                  <a:cubicBezTo>
                    <a:pt x="227" y="302"/>
                    <a:pt x="302" y="240"/>
                    <a:pt x="302" y="151"/>
                  </a:cubicBezTo>
                  <a:cubicBezTo>
                    <a:pt x="302" y="76"/>
                    <a:pt x="227"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9"/>
            <p:cNvSpPr/>
            <p:nvPr/>
          </p:nvSpPr>
          <p:spPr>
            <a:xfrm>
              <a:off x="7273586" y="1654283"/>
              <a:ext cx="12808" cy="13385"/>
            </a:xfrm>
            <a:custGeom>
              <a:rect b="b" l="l" r="r" t="t"/>
              <a:pathLst>
                <a:path extrusionOk="0" h="302" w="289">
                  <a:moveTo>
                    <a:pt x="138" y="1"/>
                  </a:moveTo>
                  <a:cubicBezTo>
                    <a:pt x="63" y="1"/>
                    <a:pt x="1" y="76"/>
                    <a:pt x="1" y="151"/>
                  </a:cubicBezTo>
                  <a:cubicBezTo>
                    <a:pt x="1" y="240"/>
                    <a:pt x="63" y="302"/>
                    <a:pt x="138" y="302"/>
                  </a:cubicBezTo>
                  <a:cubicBezTo>
                    <a:pt x="226" y="302"/>
                    <a:pt x="289" y="240"/>
                    <a:pt x="289" y="151"/>
                  </a:cubicBezTo>
                  <a:cubicBezTo>
                    <a:pt x="289" y="76"/>
                    <a:pt x="226"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9"/>
            <p:cNvSpPr/>
            <p:nvPr/>
          </p:nvSpPr>
          <p:spPr>
            <a:xfrm>
              <a:off x="7302527" y="1654283"/>
              <a:ext cx="13385" cy="13385"/>
            </a:xfrm>
            <a:custGeom>
              <a:rect b="b" l="l" r="r" t="t"/>
              <a:pathLst>
                <a:path extrusionOk="0" h="302" w="302">
                  <a:moveTo>
                    <a:pt x="151" y="1"/>
                  </a:moveTo>
                  <a:cubicBezTo>
                    <a:pt x="62" y="1"/>
                    <a:pt x="0" y="76"/>
                    <a:pt x="0" y="151"/>
                  </a:cubicBezTo>
                  <a:cubicBezTo>
                    <a:pt x="0" y="240"/>
                    <a:pt x="62" y="302"/>
                    <a:pt x="151" y="302"/>
                  </a:cubicBezTo>
                  <a:cubicBezTo>
                    <a:pt x="226" y="302"/>
                    <a:pt x="301" y="240"/>
                    <a:pt x="301" y="151"/>
                  </a:cubicBezTo>
                  <a:cubicBezTo>
                    <a:pt x="301" y="76"/>
                    <a:pt x="226"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9"/>
            <p:cNvSpPr/>
            <p:nvPr/>
          </p:nvSpPr>
          <p:spPr>
            <a:xfrm>
              <a:off x="7331956" y="1654283"/>
              <a:ext cx="12853" cy="13385"/>
            </a:xfrm>
            <a:custGeom>
              <a:rect b="b" l="l" r="r" t="t"/>
              <a:pathLst>
                <a:path extrusionOk="0" h="302" w="290">
                  <a:moveTo>
                    <a:pt x="139" y="1"/>
                  </a:moveTo>
                  <a:cubicBezTo>
                    <a:pt x="64" y="1"/>
                    <a:pt x="1" y="76"/>
                    <a:pt x="1" y="151"/>
                  </a:cubicBezTo>
                  <a:cubicBezTo>
                    <a:pt x="1" y="240"/>
                    <a:pt x="64" y="302"/>
                    <a:pt x="139" y="302"/>
                  </a:cubicBezTo>
                  <a:cubicBezTo>
                    <a:pt x="227" y="302"/>
                    <a:pt x="290" y="240"/>
                    <a:pt x="290" y="151"/>
                  </a:cubicBezTo>
                  <a:cubicBezTo>
                    <a:pt x="290" y="76"/>
                    <a:pt x="227"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9"/>
            <p:cNvSpPr/>
            <p:nvPr/>
          </p:nvSpPr>
          <p:spPr>
            <a:xfrm>
              <a:off x="7358150" y="1418453"/>
              <a:ext cx="43389" cy="13385"/>
            </a:xfrm>
            <a:custGeom>
              <a:rect b="b" l="l" r="r" t="t"/>
              <a:pathLst>
                <a:path extrusionOk="0" h="302" w="979">
                  <a:moveTo>
                    <a:pt x="151" y="1"/>
                  </a:moveTo>
                  <a:cubicBezTo>
                    <a:pt x="75" y="1"/>
                    <a:pt x="0" y="64"/>
                    <a:pt x="0" y="151"/>
                  </a:cubicBezTo>
                  <a:cubicBezTo>
                    <a:pt x="0" y="226"/>
                    <a:pt x="75" y="302"/>
                    <a:pt x="151" y="302"/>
                  </a:cubicBezTo>
                  <a:lnTo>
                    <a:pt x="828" y="302"/>
                  </a:lnTo>
                  <a:cubicBezTo>
                    <a:pt x="904" y="302"/>
                    <a:pt x="979" y="226"/>
                    <a:pt x="979" y="151"/>
                  </a:cubicBezTo>
                  <a:cubicBezTo>
                    <a:pt x="979" y="64"/>
                    <a:pt x="904" y="1"/>
                    <a:pt x="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9"/>
            <p:cNvSpPr/>
            <p:nvPr/>
          </p:nvSpPr>
          <p:spPr>
            <a:xfrm>
              <a:off x="7200147" y="1418453"/>
              <a:ext cx="141336" cy="13385"/>
            </a:xfrm>
            <a:custGeom>
              <a:rect b="b" l="l" r="r" t="t"/>
              <a:pathLst>
                <a:path extrusionOk="0" h="302" w="3189">
                  <a:moveTo>
                    <a:pt x="139" y="1"/>
                  </a:moveTo>
                  <a:cubicBezTo>
                    <a:pt x="63" y="1"/>
                    <a:pt x="1" y="64"/>
                    <a:pt x="1" y="151"/>
                  </a:cubicBezTo>
                  <a:cubicBezTo>
                    <a:pt x="1" y="226"/>
                    <a:pt x="63" y="302"/>
                    <a:pt x="139" y="302"/>
                  </a:cubicBezTo>
                  <a:lnTo>
                    <a:pt x="3038" y="302"/>
                  </a:lnTo>
                  <a:cubicBezTo>
                    <a:pt x="3125" y="302"/>
                    <a:pt x="3189" y="226"/>
                    <a:pt x="3189" y="151"/>
                  </a:cubicBezTo>
                  <a:cubicBezTo>
                    <a:pt x="3189" y="64"/>
                    <a:pt x="3125" y="1"/>
                    <a:pt x="3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9"/>
            <p:cNvSpPr/>
            <p:nvPr/>
          </p:nvSpPr>
          <p:spPr>
            <a:xfrm>
              <a:off x="7251869" y="1446863"/>
              <a:ext cx="149669" cy="13385"/>
            </a:xfrm>
            <a:custGeom>
              <a:rect b="b" l="l" r="r" t="t"/>
              <a:pathLst>
                <a:path extrusionOk="0" h="302" w="3377">
                  <a:moveTo>
                    <a:pt x="139" y="0"/>
                  </a:moveTo>
                  <a:cubicBezTo>
                    <a:pt x="64" y="0"/>
                    <a:pt x="1" y="75"/>
                    <a:pt x="1" y="151"/>
                  </a:cubicBezTo>
                  <a:cubicBezTo>
                    <a:pt x="1" y="238"/>
                    <a:pt x="64" y="301"/>
                    <a:pt x="139" y="301"/>
                  </a:cubicBezTo>
                  <a:lnTo>
                    <a:pt x="3226" y="301"/>
                  </a:lnTo>
                  <a:cubicBezTo>
                    <a:pt x="3302" y="301"/>
                    <a:pt x="3377" y="238"/>
                    <a:pt x="3377" y="151"/>
                  </a:cubicBezTo>
                  <a:cubicBezTo>
                    <a:pt x="3377" y="75"/>
                    <a:pt x="3302" y="0"/>
                    <a:pt x="3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9"/>
            <p:cNvSpPr/>
            <p:nvPr/>
          </p:nvSpPr>
          <p:spPr>
            <a:xfrm>
              <a:off x="7158441" y="1446863"/>
              <a:ext cx="76275" cy="13385"/>
            </a:xfrm>
            <a:custGeom>
              <a:rect b="b" l="l" r="r" t="t"/>
              <a:pathLst>
                <a:path extrusionOk="0" h="302" w="1721">
                  <a:moveTo>
                    <a:pt x="151" y="0"/>
                  </a:moveTo>
                  <a:cubicBezTo>
                    <a:pt x="64" y="0"/>
                    <a:pt x="0" y="75"/>
                    <a:pt x="0" y="151"/>
                  </a:cubicBezTo>
                  <a:cubicBezTo>
                    <a:pt x="0" y="238"/>
                    <a:pt x="64" y="301"/>
                    <a:pt x="151" y="301"/>
                  </a:cubicBezTo>
                  <a:lnTo>
                    <a:pt x="1569" y="301"/>
                  </a:lnTo>
                  <a:cubicBezTo>
                    <a:pt x="1645" y="301"/>
                    <a:pt x="1720" y="238"/>
                    <a:pt x="1720" y="151"/>
                  </a:cubicBezTo>
                  <a:cubicBezTo>
                    <a:pt x="1720" y="75"/>
                    <a:pt x="1645"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9"/>
            <p:cNvSpPr/>
            <p:nvPr/>
          </p:nvSpPr>
          <p:spPr>
            <a:xfrm>
              <a:off x="7303635" y="1475760"/>
              <a:ext cx="97903" cy="12808"/>
            </a:xfrm>
            <a:custGeom>
              <a:rect b="b" l="l" r="r" t="t"/>
              <a:pathLst>
                <a:path extrusionOk="0" h="289" w="2209">
                  <a:moveTo>
                    <a:pt x="151" y="1"/>
                  </a:moveTo>
                  <a:cubicBezTo>
                    <a:pt x="75" y="1"/>
                    <a:pt x="0" y="63"/>
                    <a:pt x="0" y="138"/>
                  </a:cubicBezTo>
                  <a:cubicBezTo>
                    <a:pt x="0" y="227"/>
                    <a:pt x="75" y="289"/>
                    <a:pt x="151" y="289"/>
                  </a:cubicBezTo>
                  <a:lnTo>
                    <a:pt x="2058" y="289"/>
                  </a:lnTo>
                  <a:cubicBezTo>
                    <a:pt x="2134" y="289"/>
                    <a:pt x="2209" y="227"/>
                    <a:pt x="2209" y="138"/>
                  </a:cubicBezTo>
                  <a:cubicBezTo>
                    <a:pt x="2209" y="63"/>
                    <a:pt x="2134"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9"/>
            <p:cNvSpPr/>
            <p:nvPr/>
          </p:nvSpPr>
          <p:spPr>
            <a:xfrm>
              <a:off x="7158441" y="1475760"/>
              <a:ext cx="127952" cy="12808"/>
            </a:xfrm>
            <a:custGeom>
              <a:rect b="b" l="l" r="r" t="t"/>
              <a:pathLst>
                <a:path extrusionOk="0" h="289" w="2887">
                  <a:moveTo>
                    <a:pt x="151" y="1"/>
                  </a:moveTo>
                  <a:cubicBezTo>
                    <a:pt x="64" y="1"/>
                    <a:pt x="0" y="63"/>
                    <a:pt x="0" y="138"/>
                  </a:cubicBezTo>
                  <a:cubicBezTo>
                    <a:pt x="0" y="227"/>
                    <a:pt x="64" y="289"/>
                    <a:pt x="151" y="289"/>
                  </a:cubicBezTo>
                  <a:lnTo>
                    <a:pt x="2736" y="289"/>
                  </a:lnTo>
                  <a:cubicBezTo>
                    <a:pt x="2824" y="289"/>
                    <a:pt x="2887" y="227"/>
                    <a:pt x="2887" y="138"/>
                  </a:cubicBezTo>
                  <a:cubicBezTo>
                    <a:pt x="2887" y="63"/>
                    <a:pt x="2824" y="1"/>
                    <a:pt x="2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9"/>
            <p:cNvSpPr/>
            <p:nvPr/>
          </p:nvSpPr>
          <p:spPr>
            <a:xfrm>
              <a:off x="7158441" y="1504125"/>
              <a:ext cx="165225" cy="12853"/>
            </a:xfrm>
            <a:custGeom>
              <a:rect b="b" l="l" r="r" t="t"/>
              <a:pathLst>
                <a:path extrusionOk="0" h="290" w="3728">
                  <a:moveTo>
                    <a:pt x="151" y="0"/>
                  </a:moveTo>
                  <a:cubicBezTo>
                    <a:pt x="64" y="0"/>
                    <a:pt x="0" y="63"/>
                    <a:pt x="0" y="151"/>
                  </a:cubicBezTo>
                  <a:cubicBezTo>
                    <a:pt x="0" y="226"/>
                    <a:pt x="64" y="289"/>
                    <a:pt x="151" y="289"/>
                  </a:cubicBezTo>
                  <a:lnTo>
                    <a:pt x="3589" y="289"/>
                  </a:lnTo>
                  <a:cubicBezTo>
                    <a:pt x="3665" y="289"/>
                    <a:pt x="3728" y="226"/>
                    <a:pt x="3728" y="151"/>
                  </a:cubicBezTo>
                  <a:cubicBezTo>
                    <a:pt x="3728" y="63"/>
                    <a:pt x="3665" y="0"/>
                    <a:pt x="35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8" name="Shape 1668"/>
        <p:cNvGrpSpPr/>
        <p:nvPr/>
      </p:nvGrpSpPr>
      <p:grpSpPr>
        <a:xfrm>
          <a:off x="0" y="0"/>
          <a:ext cx="0" cy="0"/>
          <a:chOff x="0" y="0"/>
          <a:chExt cx="0" cy="0"/>
        </a:xfrm>
      </p:grpSpPr>
      <p:sp>
        <p:nvSpPr>
          <p:cNvPr id="1669" name="Google Shape;1669;p44"/>
          <p:cNvSpPr/>
          <p:nvPr/>
        </p:nvSpPr>
        <p:spPr>
          <a:xfrm>
            <a:off x="1054606" y="3220535"/>
            <a:ext cx="25158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4"/>
          <p:cNvSpPr/>
          <p:nvPr/>
        </p:nvSpPr>
        <p:spPr>
          <a:xfrm>
            <a:off x="1054606" y="3792775"/>
            <a:ext cx="25158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4"/>
          <p:cNvSpPr/>
          <p:nvPr/>
        </p:nvSpPr>
        <p:spPr>
          <a:xfrm>
            <a:off x="1054606" y="2648295"/>
            <a:ext cx="25158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4"/>
          <p:cNvSpPr/>
          <p:nvPr/>
        </p:nvSpPr>
        <p:spPr>
          <a:xfrm>
            <a:off x="1054606" y="2076055"/>
            <a:ext cx="25158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4"/>
          <p:cNvSpPr/>
          <p:nvPr/>
        </p:nvSpPr>
        <p:spPr>
          <a:xfrm>
            <a:off x="1054606" y="1503815"/>
            <a:ext cx="25158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4"/>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Tabla de contenidos</a:t>
            </a:r>
            <a:endParaRPr/>
          </a:p>
        </p:txBody>
      </p:sp>
      <p:sp>
        <p:nvSpPr>
          <p:cNvPr id="1675" name="Google Shape;1675;p44"/>
          <p:cNvSpPr txBox="1"/>
          <p:nvPr>
            <p:ph idx="1" type="subTitle"/>
          </p:nvPr>
        </p:nvSpPr>
        <p:spPr>
          <a:xfrm>
            <a:off x="1706125" y="1575400"/>
            <a:ext cx="1944300" cy="3312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Inicio</a:t>
            </a:r>
            <a:endParaRPr/>
          </a:p>
        </p:txBody>
      </p:sp>
      <p:sp>
        <p:nvSpPr>
          <p:cNvPr id="1676" name="Google Shape;1676;p44"/>
          <p:cNvSpPr txBox="1"/>
          <p:nvPr>
            <p:ph idx="2" type="title"/>
          </p:nvPr>
        </p:nvSpPr>
        <p:spPr>
          <a:xfrm>
            <a:off x="1191125" y="1558925"/>
            <a:ext cx="468000" cy="339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s-419"/>
              <a:t>01</a:t>
            </a:r>
            <a:endParaRPr/>
          </a:p>
        </p:txBody>
      </p:sp>
      <p:sp>
        <p:nvSpPr>
          <p:cNvPr id="1677" name="Google Shape;1677;p44"/>
          <p:cNvSpPr txBox="1"/>
          <p:nvPr>
            <p:ph idx="3" type="subTitle"/>
          </p:nvPr>
        </p:nvSpPr>
        <p:spPr>
          <a:xfrm>
            <a:off x="3697425" y="1592350"/>
            <a:ext cx="4505400" cy="2973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Puedes describir en qué consiste la sección aquí</a:t>
            </a:r>
            <a:endParaRPr/>
          </a:p>
        </p:txBody>
      </p:sp>
      <p:sp>
        <p:nvSpPr>
          <p:cNvPr id="1678" name="Google Shape;1678;p44"/>
          <p:cNvSpPr txBox="1"/>
          <p:nvPr>
            <p:ph idx="4" type="title"/>
          </p:nvPr>
        </p:nvSpPr>
        <p:spPr>
          <a:xfrm>
            <a:off x="1191125" y="2135212"/>
            <a:ext cx="468000" cy="339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s-419"/>
              <a:t>02</a:t>
            </a:r>
            <a:endParaRPr/>
          </a:p>
        </p:txBody>
      </p:sp>
      <p:sp>
        <p:nvSpPr>
          <p:cNvPr id="1679" name="Google Shape;1679;p44"/>
          <p:cNvSpPr txBox="1"/>
          <p:nvPr>
            <p:ph idx="5" type="subTitle"/>
          </p:nvPr>
        </p:nvSpPr>
        <p:spPr>
          <a:xfrm>
            <a:off x="1706125" y="2152541"/>
            <a:ext cx="1944300" cy="3312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Fondos</a:t>
            </a:r>
            <a:endParaRPr/>
          </a:p>
        </p:txBody>
      </p:sp>
      <p:sp>
        <p:nvSpPr>
          <p:cNvPr id="1680" name="Google Shape;1680;p44"/>
          <p:cNvSpPr txBox="1"/>
          <p:nvPr>
            <p:ph idx="6" type="subTitle"/>
          </p:nvPr>
        </p:nvSpPr>
        <p:spPr>
          <a:xfrm>
            <a:off x="3697425" y="2169493"/>
            <a:ext cx="4505400" cy="2973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Puedes describir en qué consiste la sección aquí</a:t>
            </a:r>
            <a:endParaRPr/>
          </a:p>
        </p:txBody>
      </p:sp>
      <p:sp>
        <p:nvSpPr>
          <p:cNvPr id="1681" name="Google Shape;1681;p44"/>
          <p:cNvSpPr txBox="1"/>
          <p:nvPr>
            <p:ph idx="7" type="title"/>
          </p:nvPr>
        </p:nvSpPr>
        <p:spPr>
          <a:xfrm>
            <a:off x="1191125" y="2711499"/>
            <a:ext cx="468000" cy="339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s-419"/>
              <a:t>03</a:t>
            </a:r>
            <a:endParaRPr/>
          </a:p>
        </p:txBody>
      </p:sp>
      <p:sp>
        <p:nvSpPr>
          <p:cNvPr id="1682" name="Google Shape;1682;p44"/>
          <p:cNvSpPr txBox="1"/>
          <p:nvPr>
            <p:ph idx="8" type="subTitle"/>
          </p:nvPr>
        </p:nvSpPr>
        <p:spPr>
          <a:xfrm>
            <a:off x="1706125" y="2729682"/>
            <a:ext cx="1944300" cy="3312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Kit de avatar</a:t>
            </a:r>
            <a:endParaRPr/>
          </a:p>
        </p:txBody>
      </p:sp>
      <p:sp>
        <p:nvSpPr>
          <p:cNvPr id="1683" name="Google Shape;1683;p44"/>
          <p:cNvSpPr txBox="1"/>
          <p:nvPr>
            <p:ph idx="9" type="subTitle"/>
          </p:nvPr>
        </p:nvSpPr>
        <p:spPr>
          <a:xfrm>
            <a:off x="3697425" y="2746637"/>
            <a:ext cx="4505400" cy="2973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Puedes describir en qué consiste la sección aquí</a:t>
            </a:r>
            <a:endParaRPr/>
          </a:p>
        </p:txBody>
      </p:sp>
      <p:sp>
        <p:nvSpPr>
          <p:cNvPr id="1684" name="Google Shape;1684;p44"/>
          <p:cNvSpPr txBox="1"/>
          <p:nvPr>
            <p:ph idx="13" type="title"/>
          </p:nvPr>
        </p:nvSpPr>
        <p:spPr>
          <a:xfrm>
            <a:off x="1191125" y="3287786"/>
            <a:ext cx="468000" cy="339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s-419"/>
              <a:t>04</a:t>
            </a:r>
            <a:endParaRPr/>
          </a:p>
        </p:txBody>
      </p:sp>
      <p:sp>
        <p:nvSpPr>
          <p:cNvPr id="1685" name="Google Shape;1685;p44"/>
          <p:cNvSpPr txBox="1"/>
          <p:nvPr>
            <p:ph idx="14" type="subTitle"/>
          </p:nvPr>
        </p:nvSpPr>
        <p:spPr>
          <a:xfrm>
            <a:off x="1706125" y="3306823"/>
            <a:ext cx="1944300" cy="3312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Planificadores</a:t>
            </a:r>
            <a:endParaRPr/>
          </a:p>
        </p:txBody>
      </p:sp>
      <p:sp>
        <p:nvSpPr>
          <p:cNvPr id="1686" name="Google Shape;1686;p44"/>
          <p:cNvSpPr txBox="1"/>
          <p:nvPr>
            <p:ph idx="15" type="subTitle"/>
          </p:nvPr>
        </p:nvSpPr>
        <p:spPr>
          <a:xfrm>
            <a:off x="3697425" y="3323780"/>
            <a:ext cx="4505400" cy="2973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Puedes describir en qué consiste la sección aquí</a:t>
            </a:r>
            <a:endParaRPr/>
          </a:p>
        </p:txBody>
      </p:sp>
      <p:sp>
        <p:nvSpPr>
          <p:cNvPr id="1687" name="Google Shape;1687;p44"/>
          <p:cNvSpPr txBox="1"/>
          <p:nvPr>
            <p:ph idx="16" type="title"/>
          </p:nvPr>
        </p:nvSpPr>
        <p:spPr>
          <a:xfrm>
            <a:off x="1191125" y="3864073"/>
            <a:ext cx="468000" cy="339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s-419"/>
              <a:t>05</a:t>
            </a:r>
            <a:endParaRPr/>
          </a:p>
        </p:txBody>
      </p:sp>
      <p:sp>
        <p:nvSpPr>
          <p:cNvPr id="1688" name="Google Shape;1688;p44"/>
          <p:cNvSpPr txBox="1"/>
          <p:nvPr>
            <p:ph idx="17" type="subTitle"/>
          </p:nvPr>
        </p:nvSpPr>
        <p:spPr>
          <a:xfrm>
            <a:off x="1706125" y="3883965"/>
            <a:ext cx="1944300" cy="3312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Tarea</a:t>
            </a:r>
            <a:endParaRPr/>
          </a:p>
        </p:txBody>
      </p:sp>
      <p:sp>
        <p:nvSpPr>
          <p:cNvPr id="1689" name="Google Shape;1689;p44"/>
          <p:cNvSpPr txBox="1"/>
          <p:nvPr>
            <p:ph idx="18" type="subTitle"/>
          </p:nvPr>
        </p:nvSpPr>
        <p:spPr>
          <a:xfrm>
            <a:off x="3697425" y="3900924"/>
            <a:ext cx="4505400" cy="2973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es-419"/>
              <a:t>Puedes describir en qué consiste la sección aquí</a:t>
            </a:r>
            <a:endParaRPr/>
          </a:p>
        </p:txBody>
      </p:sp>
      <p:sp>
        <p:nvSpPr>
          <p:cNvPr id="1690" name="Google Shape;1690;p44">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4">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4"/>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693" name="Google Shape;1693;p44"/>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694" name="Google Shape;1694;p44">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695" name="Google Shape;1695;p44">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696" name="Google Shape;1696;p44">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t>Avatares</a:t>
            </a:r>
            <a:endParaRPr sz="1000">
              <a:solidFill>
                <a:schemeClr val="dk1"/>
              </a:solidFill>
              <a:latin typeface="Lexend Medium"/>
              <a:ea typeface="Lexend Medium"/>
              <a:cs typeface="Lexend Medium"/>
              <a:sym typeface="Lexend Medium"/>
            </a:endParaRPr>
          </a:p>
        </p:txBody>
      </p:sp>
      <p:sp>
        <p:nvSpPr>
          <p:cNvPr id="1697" name="Google Shape;1697;p44">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698" name="Google Shape;1698;p44">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5" name="Shape 3285"/>
        <p:cNvGrpSpPr/>
        <p:nvPr/>
      </p:nvGrpSpPr>
      <p:grpSpPr>
        <a:xfrm>
          <a:off x="0" y="0"/>
          <a:ext cx="0" cy="0"/>
          <a:chOff x="0" y="0"/>
          <a:chExt cx="0" cy="0"/>
        </a:xfrm>
      </p:grpSpPr>
      <p:sp>
        <p:nvSpPr>
          <p:cNvPr id="3286" name="Google Shape;3286;p80"/>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Recursos alternativos</a:t>
            </a:r>
            <a:endParaRPr/>
          </a:p>
        </p:txBody>
      </p:sp>
      <p:grpSp>
        <p:nvGrpSpPr>
          <p:cNvPr id="3287" name="Google Shape;3287;p80"/>
          <p:cNvGrpSpPr/>
          <p:nvPr/>
        </p:nvGrpSpPr>
        <p:grpSpPr>
          <a:xfrm>
            <a:off x="4339061" y="3798932"/>
            <a:ext cx="1462432" cy="388572"/>
            <a:chOff x="7563176" y="3973244"/>
            <a:chExt cx="1462432" cy="388572"/>
          </a:xfrm>
        </p:grpSpPr>
        <p:sp>
          <p:nvSpPr>
            <p:cNvPr id="3288" name="Google Shape;3288;p80"/>
            <p:cNvSpPr/>
            <p:nvPr/>
          </p:nvSpPr>
          <p:spPr>
            <a:xfrm>
              <a:off x="7563176" y="4007060"/>
              <a:ext cx="1462432" cy="316650"/>
            </a:xfrm>
            <a:custGeom>
              <a:rect b="b" l="l" r="r" t="t"/>
              <a:pathLst>
                <a:path extrusionOk="0" h="6049" w="27937">
                  <a:moveTo>
                    <a:pt x="26" y="0"/>
                  </a:moveTo>
                  <a:lnTo>
                    <a:pt x="39" y="12"/>
                  </a:lnTo>
                  <a:lnTo>
                    <a:pt x="315" y="439"/>
                  </a:lnTo>
                  <a:lnTo>
                    <a:pt x="1" y="941"/>
                  </a:lnTo>
                  <a:lnTo>
                    <a:pt x="1" y="1217"/>
                  </a:lnTo>
                  <a:lnTo>
                    <a:pt x="390" y="1443"/>
                  </a:lnTo>
                  <a:lnTo>
                    <a:pt x="1" y="1606"/>
                  </a:lnTo>
                  <a:lnTo>
                    <a:pt x="1" y="1669"/>
                  </a:lnTo>
                  <a:lnTo>
                    <a:pt x="453" y="1933"/>
                  </a:lnTo>
                  <a:lnTo>
                    <a:pt x="89" y="2761"/>
                  </a:lnTo>
                  <a:lnTo>
                    <a:pt x="453" y="3074"/>
                  </a:lnTo>
                  <a:lnTo>
                    <a:pt x="89" y="3288"/>
                  </a:lnTo>
                  <a:lnTo>
                    <a:pt x="315" y="3953"/>
                  </a:lnTo>
                  <a:lnTo>
                    <a:pt x="14" y="4694"/>
                  </a:lnTo>
                  <a:lnTo>
                    <a:pt x="352" y="5396"/>
                  </a:lnTo>
                  <a:lnTo>
                    <a:pt x="51" y="6049"/>
                  </a:lnTo>
                  <a:lnTo>
                    <a:pt x="27811" y="6049"/>
                  </a:lnTo>
                  <a:lnTo>
                    <a:pt x="27535" y="5622"/>
                  </a:lnTo>
                  <a:lnTo>
                    <a:pt x="27936" y="4995"/>
                  </a:lnTo>
                  <a:lnTo>
                    <a:pt x="27936" y="4894"/>
                  </a:lnTo>
                  <a:lnTo>
                    <a:pt x="27459" y="4618"/>
                  </a:lnTo>
                  <a:lnTo>
                    <a:pt x="27924" y="4430"/>
                  </a:lnTo>
                  <a:lnTo>
                    <a:pt x="27397" y="4128"/>
                  </a:lnTo>
                  <a:lnTo>
                    <a:pt x="27760" y="3300"/>
                  </a:lnTo>
                  <a:lnTo>
                    <a:pt x="27397" y="2987"/>
                  </a:lnTo>
                  <a:lnTo>
                    <a:pt x="27760" y="2773"/>
                  </a:lnTo>
                  <a:lnTo>
                    <a:pt x="27535" y="2108"/>
                  </a:lnTo>
                  <a:lnTo>
                    <a:pt x="27836" y="1367"/>
                  </a:lnTo>
                  <a:lnTo>
                    <a:pt x="27497" y="665"/>
                  </a:lnTo>
                  <a:lnTo>
                    <a:pt x="278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7630494" y="3973244"/>
              <a:ext cx="83233" cy="75276"/>
            </a:xfrm>
            <a:custGeom>
              <a:rect b="b" l="l" r="r" t="t"/>
              <a:pathLst>
                <a:path extrusionOk="0" h="1438" w="1590">
                  <a:moveTo>
                    <a:pt x="370" y="485"/>
                  </a:moveTo>
                  <a:lnTo>
                    <a:pt x="370" y="485"/>
                  </a:lnTo>
                  <a:cubicBezTo>
                    <a:pt x="404" y="591"/>
                    <a:pt x="438" y="695"/>
                    <a:pt x="472" y="797"/>
                  </a:cubicBezTo>
                  <a:cubicBezTo>
                    <a:pt x="485" y="822"/>
                    <a:pt x="510" y="834"/>
                    <a:pt x="535" y="834"/>
                  </a:cubicBezTo>
                  <a:cubicBezTo>
                    <a:pt x="739" y="843"/>
                    <a:pt x="944" y="846"/>
                    <a:pt x="1144" y="846"/>
                  </a:cubicBezTo>
                  <a:lnTo>
                    <a:pt x="1144" y="846"/>
                  </a:lnTo>
                  <a:lnTo>
                    <a:pt x="228" y="1254"/>
                  </a:lnTo>
                  <a:lnTo>
                    <a:pt x="228" y="1254"/>
                  </a:lnTo>
                  <a:cubicBezTo>
                    <a:pt x="273" y="1001"/>
                    <a:pt x="322" y="744"/>
                    <a:pt x="370" y="485"/>
                  </a:cubicBezTo>
                  <a:close/>
                  <a:moveTo>
                    <a:pt x="374" y="1"/>
                  </a:moveTo>
                  <a:cubicBezTo>
                    <a:pt x="312" y="1"/>
                    <a:pt x="235" y="42"/>
                    <a:pt x="245" y="89"/>
                  </a:cubicBezTo>
                  <a:lnTo>
                    <a:pt x="245" y="89"/>
                  </a:lnTo>
                  <a:cubicBezTo>
                    <a:pt x="170" y="513"/>
                    <a:pt x="83" y="950"/>
                    <a:pt x="8" y="1386"/>
                  </a:cubicBezTo>
                  <a:cubicBezTo>
                    <a:pt x="1" y="1427"/>
                    <a:pt x="34" y="1438"/>
                    <a:pt x="70" y="1438"/>
                  </a:cubicBezTo>
                  <a:cubicBezTo>
                    <a:pt x="101" y="1438"/>
                    <a:pt x="134" y="1430"/>
                    <a:pt x="146" y="1424"/>
                  </a:cubicBezTo>
                  <a:cubicBezTo>
                    <a:pt x="610" y="1223"/>
                    <a:pt x="1062" y="1023"/>
                    <a:pt x="1514" y="834"/>
                  </a:cubicBezTo>
                  <a:cubicBezTo>
                    <a:pt x="1576" y="797"/>
                    <a:pt x="1589" y="708"/>
                    <a:pt x="1501" y="708"/>
                  </a:cubicBezTo>
                  <a:lnTo>
                    <a:pt x="661" y="708"/>
                  </a:lnTo>
                  <a:cubicBezTo>
                    <a:pt x="635" y="633"/>
                    <a:pt x="610" y="546"/>
                    <a:pt x="585" y="470"/>
                  </a:cubicBezTo>
                  <a:cubicBezTo>
                    <a:pt x="535" y="333"/>
                    <a:pt x="485" y="183"/>
                    <a:pt x="447" y="46"/>
                  </a:cubicBezTo>
                  <a:lnTo>
                    <a:pt x="447" y="46"/>
                  </a:lnTo>
                  <a:cubicBezTo>
                    <a:pt x="446" y="22"/>
                    <a:pt x="426" y="8"/>
                    <a:pt x="400" y="3"/>
                  </a:cubicBezTo>
                  <a:lnTo>
                    <a:pt x="400" y="3"/>
                  </a:lnTo>
                  <a:cubicBezTo>
                    <a:pt x="391" y="1"/>
                    <a:pt x="383" y="1"/>
                    <a:pt x="3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7749426" y="3973820"/>
              <a:ext cx="79725" cy="78050"/>
            </a:xfrm>
            <a:custGeom>
              <a:rect b="b" l="l" r="r" t="t"/>
              <a:pathLst>
                <a:path extrusionOk="0" h="1491" w="1523">
                  <a:moveTo>
                    <a:pt x="910" y="547"/>
                  </a:moveTo>
                  <a:lnTo>
                    <a:pt x="1257" y="1326"/>
                  </a:lnTo>
                  <a:lnTo>
                    <a:pt x="1257" y="1326"/>
                  </a:lnTo>
                  <a:cubicBezTo>
                    <a:pt x="968" y="1269"/>
                    <a:pt x="674" y="1217"/>
                    <a:pt x="379" y="1166"/>
                  </a:cubicBezTo>
                  <a:lnTo>
                    <a:pt x="379" y="1166"/>
                  </a:lnTo>
                  <a:cubicBezTo>
                    <a:pt x="526" y="1119"/>
                    <a:pt x="672" y="1071"/>
                    <a:pt x="823" y="1024"/>
                  </a:cubicBezTo>
                  <a:cubicBezTo>
                    <a:pt x="848" y="1012"/>
                    <a:pt x="898" y="986"/>
                    <a:pt x="910" y="948"/>
                  </a:cubicBezTo>
                  <a:lnTo>
                    <a:pt x="910" y="547"/>
                  </a:lnTo>
                  <a:close/>
                  <a:moveTo>
                    <a:pt x="822" y="0"/>
                  </a:moveTo>
                  <a:cubicBezTo>
                    <a:pt x="768" y="0"/>
                    <a:pt x="710" y="30"/>
                    <a:pt x="710" y="83"/>
                  </a:cubicBezTo>
                  <a:lnTo>
                    <a:pt x="710" y="923"/>
                  </a:lnTo>
                  <a:lnTo>
                    <a:pt x="710" y="923"/>
                  </a:lnTo>
                  <a:cubicBezTo>
                    <a:pt x="507" y="990"/>
                    <a:pt x="295" y="1057"/>
                    <a:pt x="82" y="1124"/>
                  </a:cubicBezTo>
                  <a:cubicBezTo>
                    <a:pt x="46" y="1136"/>
                    <a:pt x="24" y="1158"/>
                    <a:pt x="15" y="1180"/>
                  </a:cubicBezTo>
                  <a:lnTo>
                    <a:pt x="15" y="1180"/>
                  </a:lnTo>
                  <a:cubicBezTo>
                    <a:pt x="1" y="1202"/>
                    <a:pt x="1" y="1224"/>
                    <a:pt x="24" y="1238"/>
                  </a:cubicBezTo>
                  <a:lnTo>
                    <a:pt x="24" y="1238"/>
                  </a:lnTo>
                  <a:cubicBezTo>
                    <a:pt x="35" y="1249"/>
                    <a:pt x="53" y="1257"/>
                    <a:pt x="77" y="1257"/>
                  </a:cubicBezTo>
                  <a:cubicBezTo>
                    <a:pt x="83" y="1257"/>
                    <a:pt x="90" y="1256"/>
                    <a:pt x="97" y="1255"/>
                  </a:cubicBezTo>
                  <a:lnTo>
                    <a:pt x="97" y="1255"/>
                  </a:lnTo>
                  <a:cubicBezTo>
                    <a:pt x="515" y="1341"/>
                    <a:pt x="945" y="1415"/>
                    <a:pt x="1375" y="1488"/>
                  </a:cubicBezTo>
                  <a:cubicBezTo>
                    <a:pt x="1380" y="1490"/>
                    <a:pt x="1386" y="1491"/>
                    <a:pt x="1393" y="1491"/>
                  </a:cubicBezTo>
                  <a:cubicBezTo>
                    <a:pt x="1439" y="1491"/>
                    <a:pt x="1523" y="1455"/>
                    <a:pt x="1501" y="1400"/>
                  </a:cubicBezTo>
                  <a:cubicBezTo>
                    <a:pt x="1300" y="948"/>
                    <a:pt x="1111" y="497"/>
                    <a:pt x="910" y="45"/>
                  </a:cubicBezTo>
                  <a:cubicBezTo>
                    <a:pt x="895" y="14"/>
                    <a:pt x="860" y="0"/>
                    <a:pt x="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7865061" y="3973244"/>
              <a:ext cx="83128" cy="75276"/>
            </a:xfrm>
            <a:custGeom>
              <a:rect b="b" l="l" r="r" t="t"/>
              <a:pathLst>
                <a:path extrusionOk="0" h="1438" w="1588">
                  <a:moveTo>
                    <a:pt x="366" y="473"/>
                  </a:moveTo>
                  <a:cubicBezTo>
                    <a:pt x="401" y="583"/>
                    <a:pt x="436" y="691"/>
                    <a:pt x="471" y="797"/>
                  </a:cubicBezTo>
                  <a:cubicBezTo>
                    <a:pt x="471" y="822"/>
                    <a:pt x="509" y="834"/>
                    <a:pt x="534" y="834"/>
                  </a:cubicBezTo>
                  <a:cubicBezTo>
                    <a:pt x="740" y="843"/>
                    <a:pt x="941" y="846"/>
                    <a:pt x="1144" y="846"/>
                  </a:cubicBezTo>
                  <a:lnTo>
                    <a:pt x="1144" y="846"/>
                  </a:lnTo>
                  <a:cubicBezTo>
                    <a:pt x="841" y="981"/>
                    <a:pt x="536" y="1115"/>
                    <a:pt x="227" y="1250"/>
                  </a:cubicBezTo>
                  <a:lnTo>
                    <a:pt x="227" y="1250"/>
                  </a:lnTo>
                  <a:cubicBezTo>
                    <a:pt x="272" y="994"/>
                    <a:pt x="317" y="734"/>
                    <a:pt x="366" y="473"/>
                  </a:cubicBezTo>
                  <a:close/>
                  <a:moveTo>
                    <a:pt x="364" y="1"/>
                  </a:moveTo>
                  <a:cubicBezTo>
                    <a:pt x="306" y="1"/>
                    <a:pt x="235" y="41"/>
                    <a:pt x="244" y="88"/>
                  </a:cubicBezTo>
                  <a:lnTo>
                    <a:pt x="244" y="88"/>
                  </a:lnTo>
                  <a:cubicBezTo>
                    <a:pt x="156" y="513"/>
                    <a:pt x="82" y="950"/>
                    <a:pt x="7" y="1386"/>
                  </a:cubicBezTo>
                  <a:cubicBezTo>
                    <a:pt x="0" y="1427"/>
                    <a:pt x="30" y="1438"/>
                    <a:pt x="65" y="1438"/>
                  </a:cubicBezTo>
                  <a:cubicBezTo>
                    <a:pt x="94" y="1438"/>
                    <a:pt x="128" y="1430"/>
                    <a:pt x="145" y="1424"/>
                  </a:cubicBezTo>
                  <a:cubicBezTo>
                    <a:pt x="597" y="1223"/>
                    <a:pt x="1049" y="1023"/>
                    <a:pt x="1501" y="834"/>
                  </a:cubicBezTo>
                  <a:cubicBezTo>
                    <a:pt x="1563" y="797"/>
                    <a:pt x="1588" y="708"/>
                    <a:pt x="1501" y="708"/>
                  </a:cubicBezTo>
                  <a:lnTo>
                    <a:pt x="659" y="708"/>
                  </a:lnTo>
                  <a:cubicBezTo>
                    <a:pt x="622" y="633"/>
                    <a:pt x="597" y="546"/>
                    <a:pt x="572" y="470"/>
                  </a:cubicBezTo>
                  <a:cubicBezTo>
                    <a:pt x="536" y="341"/>
                    <a:pt x="490" y="201"/>
                    <a:pt x="443" y="71"/>
                  </a:cubicBezTo>
                  <a:lnTo>
                    <a:pt x="443" y="71"/>
                  </a:lnTo>
                  <a:cubicBezTo>
                    <a:pt x="444" y="66"/>
                    <a:pt x="445" y="61"/>
                    <a:pt x="446" y="56"/>
                  </a:cubicBezTo>
                  <a:cubicBezTo>
                    <a:pt x="451" y="19"/>
                    <a:pt x="419" y="2"/>
                    <a:pt x="378" y="1"/>
                  </a:cubicBezTo>
                  <a:lnTo>
                    <a:pt x="378" y="1"/>
                  </a:lnTo>
                  <a:cubicBezTo>
                    <a:pt x="374" y="1"/>
                    <a:pt x="369" y="1"/>
                    <a:pt x="3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7983574" y="3973820"/>
              <a:ext cx="80092" cy="78050"/>
            </a:xfrm>
            <a:custGeom>
              <a:rect b="b" l="l" r="r" t="t"/>
              <a:pathLst>
                <a:path extrusionOk="0" h="1491" w="1530">
                  <a:moveTo>
                    <a:pt x="907" y="528"/>
                  </a:moveTo>
                  <a:lnTo>
                    <a:pt x="907" y="528"/>
                  </a:lnTo>
                  <a:cubicBezTo>
                    <a:pt x="1021" y="793"/>
                    <a:pt x="1134" y="1059"/>
                    <a:pt x="1251" y="1325"/>
                  </a:cubicBezTo>
                  <a:lnTo>
                    <a:pt x="1251" y="1325"/>
                  </a:lnTo>
                  <a:cubicBezTo>
                    <a:pt x="960" y="1268"/>
                    <a:pt x="673" y="1216"/>
                    <a:pt x="383" y="1166"/>
                  </a:cubicBezTo>
                  <a:lnTo>
                    <a:pt x="383" y="1166"/>
                  </a:lnTo>
                  <a:cubicBezTo>
                    <a:pt x="530" y="1118"/>
                    <a:pt x="680" y="1071"/>
                    <a:pt x="830" y="1024"/>
                  </a:cubicBezTo>
                  <a:cubicBezTo>
                    <a:pt x="855" y="1012"/>
                    <a:pt x="905" y="986"/>
                    <a:pt x="905" y="948"/>
                  </a:cubicBezTo>
                  <a:cubicBezTo>
                    <a:pt x="905" y="811"/>
                    <a:pt x="905" y="670"/>
                    <a:pt x="907" y="528"/>
                  </a:cubicBezTo>
                  <a:close/>
                  <a:moveTo>
                    <a:pt x="830" y="0"/>
                  </a:moveTo>
                  <a:cubicBezTo>
                    <a:pt x="775" y="0"/>
                    <a:pt x="717" y="30"/>
                    <a:pt x="717" y="83"/>
                  </a:cubicBezTo>
                  <a:cubicBezTo>
                    <a:pt x="717" y="356"/>
                    <a:pt x="706" y="641"/>
                    <a:pt x="704" y="926"/>
                  </a:cubicBezTo>
                  <a:lnTo>
                    <a:pt x="704" y="926"/>
                  </a:lnTo>
                  <a:cubicBezTo>
                    <a:pt x="498" y="992"/>
                    <a:pt x="298" y="1058"/>
                    <a:pt x="90" y="1124"/>
                  </a:cubicBezTo>
                  <a:cubicBezTo>
                    <a:pt x="56" y="1135"/>
                    <a:pt x="34" y="1155"/>
                    <a:pt x="24" y="1175"/>
                  </a:cubicBezTo>
                  <a:lnTo>
                    <a:pt x="24" y="1175"/>
                  </a:lnTo>
                  <a:cubicBezTo>
                    <a:pt x="3" y="1202"/>
                    <a:pt x="1" y="1232"/>
                    <a:pt x="40" y="1245"/>
                  </a:cubicBezTo>
                  <a:lnTo>
                    <a:pt x="40" y="1245"/>
                  </a:lnTo>
                  <a:cubicBezTo>
                    <a:pt x="50" y="1252"/>
                    <a:pt x="65" y="1257"/>
                    <a:pt x="83" y="1257"/>
                  </a:cubicBezTo>
                  <a:cubicBezTo>
                    <a:pt x="88" y="1257"/>
                    <a:pt x="92" y="1256"/>
                    <a:pt x="97" y="1256"/>
                  </a:cubicBezTo>
                  <a:lnTo>
                    <a:pt x="97" y="1256"/>
                  </a:lnTo>
                  <a:cubicBezTo>
                    <a:pt x="525" y="1341"/>
                    <a:pt x="954" y="1415"/>
                    <a:pt x="1370" y="1488"/>
                  </a:cubicBezTo>
                  <a:cubicBezTo>
                    <a:pt x="1375" y="1490"/>
                    <a:pt x="1381" y="1491"/>
                    <a:pt x="1388" y="1491"/>
                  </a:cubicBezTo>
                  <a:cubicBezTo>
                    <a:pt x="1436" y="1491"/>
                    <a:pt x="1529" y="1455"/>
                    <a:pt x="1508" y="1400"/>
                  </a:cubicBezTo>
                  <a:cubicBezTo>
                    <a:pt x="1307" y="948"/>
                    <a:pt x="1106" y="497"/>
                    <a:pt x="918" y="45"/>
                  </a:cubicBezTo>
                  <a:cubicBezTo>
                    <a:pt x="903" y="14"/>
                    <a:pt x="867" y="0"/>
                    <a:pt x="8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8099575" y="3973244"/>
              <a:ext cx="83180" cy="75276"/>
            </a:xfrm>
            <a:custGeom>
              <a:rect b="b" l="l" r="r" t="t"/>
              <a:pathLst>
                <a:path extrusionOk="0" h="1438" w="1589">
                  <a:moveTo>
                    <a:pt x="359" y="490"/>
                  </a:moveTo>
                  <a:lnTo>
                    <a:pt x="359" y="490"/>
                  </a:lnTo>
                  <a:cubicBezTo>
                    <a:pt x="392" y="594"/>
                    <a:pt x="426" y="697"/>
                    <a:pt x="459" y="797"/>
                  </a:cubicBezTo>
                  <a:cubicBezTo>
                    <a:pt x="471" y="822"/>
                    <a:pt x="496" y="834"/>
                    <a:pt x="534" y="834"/>
                  </a:cubicBezTo>
                  <a:cubicBezTo>
                    <a:pt x="729" y="843"/>
                    <a:pt x="929" y="845"/>
                    <a:pt x="1132" y="846"/>
                  </a:cubicBezTo>
                  <a:lnTo>
                    <a:pt x="1132" y="846"/>
                  </a:lnTo>
                  <a:lnTo>
                    <a:pt x="217" y="1253"/>
                  </a:lnTo>
                  <a:lnTo>
                    <a:pt x="217" y="1253"/>
                  </a:lnTo>
                  <a:cubicBezTo>
                    <a:pt x="268" y="1002"/>
                    <a:pt x="314" y="747"/>
                    <a:pt x="359" y="490"/>
                  </a:cubicBezTo>
                  <a:close/>
                  <a:moveTo>
                    <a:pt x="361" y="1"/>
                  </a:moveTo>
                  <a:cubicBezTo>
                    <a:pt x="299" y="1"/>
                    <a:pt x="222" y="42"/>
                    <a:pt x="232" y="89"/>
                  </a:cubicBezTo>
                  <a:lnTo>
                    <a:pt x="232" y="89"/>
                  </a:lnTo>
                  <a:cubicBezTo>
                    <a:pt x="157" y="513"/>
                    <a:pt x="82" y="950"/>
                    <a:pt x="7" y="1386"/>
                  </a:cubicBezTo>
                  <a:cubicBezTo>
                    <a:pt x="0" y="1427"/>
                    <a:pt x="30" y="1438"/>
                    <a:pt x="65" y="1438"/>
                  </a:cubicBezTo>
                  <a:cubicBezTo>
                    <a:pt x="94" y="1438"/>
                    <a:pt x="128" y="1430"/>
                    <a:pt x="145" y="1424"/>
                  </a:cubicBezTo>
                  <a:cubicBezTo>
                    <a:pt x="597" y="1223"/>
                    <a:pt x="1048" y="1023"/>
                    <a:pt x="1500" y="834"/>
                  </a:cubicBezTo>
                  <a:cubicBezTo>
                    <a:pt x="1563" y="797"/>
                    <a:pt x="1589" y="708"/>
                    <a:pt x="1488" y="708"/>
                  </a:cubicBezTo>
                  <a:lnTo>
                    <a:pt x="647" y="708"/>
                  </a:lnTo>
                  <a:cubicBezTo>
                    <a:pt x="622" y="633"/>
                    <a:pt x="597" y="546"/>
                    <a:pt x="572" y="470"/>
                  </a:cubicBezTo>
                  <a:cubicBezTo>
                    <a:pt x="522" y="333"/>
                    <a:pt x="485" y="185"/>
                    <a:pt x="436" y="48"/>
                  </a:cubicBezTo>
                  <a:lnTo>
                    <a:pt x="436" y="48"/>
                  </a:lnTo>
                  <a:cubicBezTo>
                    <a:pt x="440" y="17"/>
                    <a:pt x="413" y="2"/>
                    <a:pt x="376" y="1"/>
                  </a:cubicBezTo>
                  <a:lnTo>
                    <a:pt x="376" y="1"/>
                  </a:lnTo>
                  <a:cubicBezTo>
                    <a:pt x="371" y="1"/>
                    <a:pt x="366" y="1"/>
                    <a:pt x="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8218350" y="3973820"/>
              <a:ext cx="79882" cy="78050"/>
            </a:xfrm>
            <a:custGeom>
              <a:rect b="b" l="l" r="r" t="t"/>
              <a:pathLst>
                <a:path extrusionOk="0" h="1491" w="1526">
                  <a:moveTo>
                    <a:pt x="901" y="538"/>
                  </a:moveTo>
                  <a:cubicBezTo>
                    <a:pt x="1014" y="801"/>
                    <a:pt x="1130" y="1063"/>
                    <a:pt x="1247" y="1325"/>
                  </a:cubicBezTo>
                  <a:lnTo>
                    <a:pt x="1247" y="1325"/>
                  </a:lnTo>
                  <a:cubicBezTo>
                    <a:pt x="954" y="1268"/>
                    <a:pt x="661" y="1217"/>
                    <a:pt x="374" y="1166"/>
                  </a:cubicBezTo>
                  <a:lnTo>
                    <a:pt x="374" y="1166"/>
                  </a:lnTo>
                  <a:cubicBezTo>
                    <a:pt x="523" y="1119"/>
                    <a:pt x="670" y="1071"/>
                    <a:pt x="812" y="1024"/>
                  </a:cubicBezTo>
                  <a:cubicBezTo>
                    <a:pt x="851" y="1012"/>
                    <a:pt x="901" y="986"/>
                    <a:pt x="901" y="948"/>
                  </a:cubicBezTo>
                  <a:lnTo>
                    <a:pt x="901" y="538"/>
                  </a:lnTo>
                  <a:close/>
                  <a:moveTo>
                    <a:pt x="818" y="0"/>
                  </a:moveTo>
                  <a:cubicBezTo>
                    <a:pt x="762" y="0"/>
                    <a:pt x="700" y="30"/>
                    <a:pt x="700" y="83"/>
                  </a:cubicBezTo>
                  <a:lnTo>
                    <a:pt x="700" y="926"/>
                  </a:lnTo>
                  <a:lnTo>
                    <a:pt x="700" y="926"/>
                  </a:lnTo>
                  <a:cubicBezTo>
                    <a:pt x="491" y="992"/>
                    <a:pt x="283" y="1058"/>
                    <a:pt x="85" y="1124"/>
                  </a:cubicBezTo>
                  <a:cubicBezTo>
                    <a:pt x="34" y="1139"/>
                    <a:pt x="10" y="1169"/>
                    <a:pt x="7" y="1196"/>
                  </a:cubicBezTo>
                  <a:lnTo>
                    <a:pt x="7" y="1196"/>
                  </a:lnTo>
                  <a:cubicBezTo>
                    <a:pt x="0" y="1213"/>
                    <a:pt x="4" y="1230"/>
                    <a:pt x="22" y="1240"/>
                  </a:cubicBezTo>
                  <a:lnTo>
                    <a:pt x="22" y="1240"/>
                  </a:lnTo>
                  <a:cubicBezTo>
                    <a:pt x="33" y="1250"/>
                    <a:pt x="49" y="1257"/>
                    <a:pt x="70" y="1257"/>
                  </a:cubicBezTo>
                  <a:cubicBezTo>
                    <a:pt x="76" y="1257"/>
                    <a:pt x="81" y="1256"/>
                    <a:pt x="88" y="1255"/>
                  </a:cubicBezTo>
                  <a:lnTo>
                    <a:pt x="88" y="1255"/>
                  </a:lnTo>
                  <a:cubicBezTo>
                    <a:pt x="517" y="1341"/>
                    <a:pt x="935" y="1415"/>
                    <a:pt x="1365" y="1488"/>
                  </a:cubicBezTo>
                  <a:cubicBezTo>
                    <a:pt x="1369" y="1490"/>
                    <a:pt x="1376" y="1491"/>
                    <a:pt x="1383" y="1491"/>
                  </a:cubicBezTo>
                  <a:cubicBezTo>
                    <a:pt x="1432" y="1491"/>
                    <a:pt x="1525" y="1455"/>
                    <a:pt x="1503" y="1400"/>
                  </a:cubicBezTo>
                  <a:lnTo>
                    <a:pt x="901" y="45"/>
                  </a:lnTo>
                  <a:cubicBezTo>
                    <a:pt x="891" y="14"/>
                    <a:pt x="856" y="0"/>
                    <a:pt x="8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8333408" y="3973244"/>
              <a:ext cx="83233" cy="75276"/>
            </a:xfrm>
            <a:custGeom>
              <a:rect b="b" l="l" r="r" t="t"/>
              <a:pathLst>
                <a:path extrusionOk="0" h="1438" w="1590">
                  <a:moveTo>
                    <a:pt x="370" y="485"/>
                  </a:moveTo>
                  <a:lnTo>
                    <a:pt x="370" y="485"/>
                  </a:lnTo>
                  <a:cubicBezTo>
                    <a:pt x="404" y="591"/>
                    <a:pt x="438" y="695"/>
                    <a:pt x="472" y="797"/>
                  </a:cubicBezTo>
                  <a:cubicBezTo>
                    <a:pt x="485" y="822"/>
                    <a:pt x="510" y="834"/>
                    <a:pt x="535" y="834"/>
                  </a:cubicBezTo>
                  <a:cubicBezTo>
                    <a:pt x="739" y="843"/>
                    <a:pt x="944" y="846"/>
                    <a:pt x="1144" y="846"/>
                  </a:cubicBezTo>
                  <a:lnTo>
                    <a:pt x="1144" y="846"/>
                  </a:lnTo>
                  <a:lnTo>
                    <a:pt x="228" y="1254"/>
                  </a:lnTo>
                  <a:lnTo>
                    <a:pt x="228" y="1254"/>
                  </a:lnTo>
                  <a:cubicBezTo>
                    <a:pt x="273" y="1001"/>
                    <a:pt x="322" y="744"/>
                    <a:pt x="370" y="485"/>
                  </a:cubicBezTo>
                  <a:close/>
                  <a:moveTo>
                    <a:pt x="374" y="1"/>
                  </a:moveTo>
                  <a:cubicBezTo>
                    <a:pt x="312" y="1"/>
                    <a:pt x="235" y="42"/>
                    <a:pt x="245" y="89"/>
                  </a:cubicBezTo>
                  <a:lnTo>
                    <a:pt x="245" y="89"/>
                  </a:lnTo>
                  <a:cubicBezTo>
                    <a:pt x="170" y="513"/>
                    <a:pt x="95" y="950"/>
                    <a:pt x="8" y="1386"/>
                  </a:cubicBezTo>
                  <a:cubicBezTo>
                    <a:pt x="1" y="1427"/>
                    <a:pt x="34" y="1438"/>
                    <a:pt x="72" y="1438"/>
                  </a:cubicBezTo>
                  <a:cubicBezTo>
                    <a:pt x="105" y="1438"/>
                    <a:pt x="141" y="1430"/>
                    <a:pt x="159" y="1424"/>
                  </a:cubicBezTo>
                  <a:cubicBezTo>
                    <a:pt x="610" y="1223"/>
                    <a:pt x="1062" y="1023"/>
                    <a:pt x="1514" y="834"/>
                  </a:cubicBezTo>
                  <a:cubicBezTo>
                    <a:pt x="1576" y="797"/>
                    <a:pt x="1589" y="708"/>
                    <a:pt x="1501" y="708"/>
                  </a:cubicBezTo>
                  <a:lnTo>
                    <a:pt x="661" y="708"/>
                  </a:lnTo>
                  <a:cubicBezTo>
                    <a:pt x="635" y="633"/>
                    <a:pt x="610" y="546"/>
                    <a:pt x="585" y="470"/>
                  </a:cubicBezTo>
                  <a:cubicBezTo>
                    <a:pt x="535" y="332"/>
                    <a:pt x="497" y="182"/>
                    <a:pt x="447" y="45"/>
                  </a:cubicBezTo>
                  <a:lnTo>
                    <a:pt x="447" y="45"/>
                  </a:lnTo>
                  <a:cubicBezTo>
                    <a:pt x="446" y="21"/>
                    <a:pt x="426" y="8"/>
                    <a:pt x="400" y="3"/>
                  </a:cubicBezTo>
                  <a:lnTo>
                    <a:pt x="400" y="3"/>
                  </a:lnTo>
                  <a:cubicBezTo>
                    <a:pt x="391" y="1"/>
                    <a:pt x="383" y="1"/>
                    <a:pt x="3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8452393" y="3973820"/>
              <a:ext cx="80249" cy="78050"/>
            </a:xfrm>
            <a:custGeom>
              <a:rect b="b" l="l" r="r" t="t"/>
              <a:pathLst>
                <a:path extrusionOk="0" h="1491" w="1533">
                  <a:moveTo>
                    <a:pt x="910" y="547"/>
                  </a:moveTo>
                  <a:lnTo>
                    <a:pt x="1256" y="1326"/>
                  </a:lnTo>
                  <a:lnTo>
                    <a:pt x="1256" y="1326"/>
                  </a:lnTo>
                  <a:cubicBezTo>
                    <a:pt x="966" y="1269"/>
                    <a:pt x="672" y="1217"/>
                    <a:pt x="381" y="1166"/>
                  </a:cubicBezTo>
                  <a:lnTo>
                    <a:pt x="381" y="1166"/>
                  </a:lnTo>
                  <a:cubicBezTo>
                    <a:pt x="527" y="1118"/>
                    <a:pt x="672" y="1071"/>
                    <a:pt x="822" y="1024"/>
                  </a:cubicBezTo>
                  <a:cubicBezTo>
                    <a:pt x="847" y="1012"/>
                    <a:pt x="910" y="986"/>
                    <a:pt x="910" y="948"/>
                  </a:cubicBezTo>
                  <a:lnTo>
                    <a:pt x="910" y="547"/>
                  </a:lnTo>
                  <a:close/>
                  <a:moveTo>
                    <a:pt x="821" y="0"/>
                  </a:moveTo>
                  <a:cubicBezTo>
                    <a:pt x="767" y="0"/>
                    <a:pt x="709" y="30"/>
                    <a:pt x="709" y="83"/>
                  </a:cubicBezTo>
                  <a:lnTo>
                    <a:pt x="709" y="923"/>
                  </a:lnTo>
                  <a:lnTo>
                    <a:pt x="709" y="923"/>
                  </a:lnTo>
                  <a:cubicBezTo>
                    <a:pt x="506" y="990"/>
                    <a:pt x="294" y="1057"/>
                    <a:pt x="81" y="1124"/>
                  </a:cubicBezTo>
                  <a:cubicBezTo>
                    <a:pt x="42" y="1137"/>
                    <a:pt x="19" y="1161"/>
                    <a:pt x="12" y="1185"/>
                  </a:cubicBezTo>
                  <a:lnTo>
                    <a:pt x="12" y="1185"/>
                  </a:lnTo>
                  <a:cubicBezTo>
                    <a:pt x="1" y="1205"/>
                    <a:pt x="2" y="1225"/>
                    <a:pt x="23" y="1237"/>
                  </a:cubicBezTo>
                  <a:lnTo>
                    <a:pt x="23" y="1237"/>
                  </a:lnTo>
                  <a:cubicBezTo>
                    <a:pt x="34" y="1249"/>
                    <a:pt x="52" y="1257"/>
                    <a:pt x="76" y="1257"/>
                  </a:cubicBezTo>
                  <a:cubicBezTo>
                    <a:pt x="82" y="1257"/>
                    <a:pt x="89" y="1256"/>
                    <a:pt x="96" y="1255"/>
                  </a:cubicBezTo>
                  <a:lnTo>
                    <a:pt x="96" y="1255"/>
                  </a:lnTo>
                  <a:cubicBezTo>
                    <a:pt x="514" y="1341"/>
                    <a:pt x="944" y="1415"/>
                    <a:pt x="1374" y="1488"/>
                  </a:cubicBezTo>
                  <a:cubicBezTo>
                    <a:pt x="1379" y="1490"/>
                    <a:pt x="1385" y="1491"/>
                    <a:pt x="1392" y="1491"/>
                  </a:cubicBezTo>
                  <a:cubicBezTo>
                    <a:pt x="1441" y="1491"/>
                    <a:pt x="1532" y="1455"/>
                    <a:pt x="1500" y="1400"/>
                  </a:cubicBezTo>
                  <a:cubicBezTo>
                    <a:pt x="1311" y="948"/>
                    <a:pt x="1110" y="497"/>
                    <a:pt x="910" y="45"/>
                  </a:cubicBezTo>
                  <a:cubicBezTo>
                    <a:pt x="894" y="14"/>
                    <a:pt x="85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8567975" y="3973244"/>
              <a:ext cx="83128" cy="75276"/>
            </a:xfrm>
            <a:custGeom>
              <a:rect b="b" l="l" r="r" t="t"/>
              <a:pathLst>
                <a:path extrusionOk="0" h="1438" w="1588">
                  <a:moveTo>
                    <a:pt x="366" y="473"/>
                  </a:moveTo>
                  <a:lnTo>
                    <a:pt x="366" y="473"/>
                  </a:lnTo>
                  <a:cubicBezTo>
                    <a:pt x="401" y="583"/>
                    <a:pt x="436" y="691"/>
                    <a:pt x="471" y="797"/>
                  </a:cubicBezTo>
                  <a:cubicBezTo>
                    <a:pt x="484" y="822"/>
                    <a:pt x="509" y="834"/>
                    <a:pt x="534" y="834"/>
                  </a:cubicBezTo>
                  <a:cubicBezTo>
                    <a:pt x="740" y="843"/>
                    <a:pt x="941" y="846"/>
                    <a:pt x="1144" y="846"/>
                  </a:cubicBezTo>
                  <a:lnTo>
                    <a:pt x="1144" y="846"/>
                  </a:lnTo>
                  <a:lnTo>
                    <a:pt x="226" y="1254"/>
                  </a:lnTo>
                  <a:lnTo>
                    <a:pt x="226" y="1254"/>
                  </a:lnTo>
                  <a:cubicBezTo>
                    <a:pt x="271" y="997"/>
                    <a:pt x="317" y="736"/>
                    <a:pt x="366" y="473"/>
                  </a:cubicBezTo>
                  <a:close/>
                  <a:moveTo>
                    <a:pt x="368" y="1"/>
                  </a:moveTo>
                  <a:cubicBezTo>
                    <a:pt x="306" y="1"/>
                    <a:pt x="234" y="42"/>
                    <a:pt x="244" y="89"/>
                  </a:cubicBezTo>
                  <a:lnTo>
                    <a:pt x="244" y="89"/>
                  </a:lnTo>
                  <a:cubicBezTo>
                    <a:pt x="169" y="513"/>
                    <a:pt x="81" y="950"/>
                    <a:pt x="7" y="1386"/>
                  </a:cubicBezTo>
                  <a:cubicBezTo>
                    <a:pt x="0" y="1427"/>
                    <a:pt x="30" y="1438"/>
                    <a:pt x="65" y="1438"/>
                  </a:cubicBezTo>
                  <a:cubicBezTo>
                    <a:pt x="94" y="1438"/>
                    <a:pt x="128" y="1430"/>
                    <a:pt x="145" y="1424"/>
                  </a:cubicBezTo>
                  <a:cubicBezTo>
                    <a:pt x="597" y="1223"/>
                    <a:pt x="1049" y="1023"/>
                    <a:pt x="1501" y="834"/>
                  </a:cubicBezTo>
                  <a:cubicBezTo>
                    <a:pt x="1563" y="797"/>
                    <a:pt x="1588" y="708"/>
                    <a:pt x="1501" y="708"/>
                  </a:cubicBezTo>
                  <a:lnTo>
                    <a:pt x="659" y="708"/>
                  </a:lnTo>
                  <a:cubicBezTo>
                    <a:pt x="634" y="633"/>
                    <a:pt x="609" y="546"/>
                    <a:pt x="584" y="470"/>
                  </a:cubicBezTo>
                  <a:cubicBezTo>
                    <a:pt x="534" y="332"/>
                    <a:pt x="484" y="182"/>
                    <a:pt x="447" y="45"/>
                  </a:cubicBezTo>
                  <a:lnTo>
                    <a:pt x="447" y="45"/>
                  </a:lnTo>
                  <a:cubicBezTo>
                    <a:pt x="445" y="17"/>
                    <a:pt x="418" y="4"/>
                    <a:pt x="384" y="2"/>
                  </a:cubicBezTo>
                  <a:lnTo>
                    <a:pt x="384" y="2"/>
                  </a:lnTo>
                  <a:cubicBezTo>
                    <a:pt x="379" y="1"/>
                    <a:pt x="373" y="1"/>
                    <a:pt x="3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8686907" y="3973820"/>
              <a:ext cx="79673" cy="78050"/>
            </a:xfrm>
            <a:custGeom>
              <a:rect b="b" l="l" r="r" t="t"/>
              <a:pathLst>
                <a:path extrusionOk="0" h="1491" w="1522">
                  <a:moveTo>
                    <a:pt x="903" y="532"/>
                  </a:moveTo>
                  <a:lnTo>
                    <a:pt x="903" y="532"/>
                  </a:lnTo>
                  <a:cubicBezTo>
                    <a:pt x="1020" y="796"/>
                    <a:pt x="1135" y="1061"/>
                    <a:pt x="1246" y="1325"/>
                  </a:cubicBezTo>
                  <a:lnTo>
                    <a:pt x="1246" y="1325"/>
                  </a:lnTo>
                  <a:cubicBezTo>
                    <a:pt x="954" y="1268"/>
                    <a:pt x="666" y="1217"/>
                    <a:pt x="375" y="1166"/>
                  </a:cubicBezTo>
                  <a:lnTo>
                    <a:pt x="375" y="1166"/>
                  </a:lnTo>
                  <a:cubicBezTo>
                    <a:pt x="522" y="1118"/>
                    <a:pt x="672" y="1071"/>
                    <a:pt x="822" y="1024"/>
                  </a:cubicBezTo>
                  <a:cubicBezTo>
                    <a:pt x="847" y="1012"/>
                    <a:pt x="897" y="986"/>
                    <a:pt x="897" y="948"/>
                  </a:cubicBezTo>
                  <a:cubicBezTo>
                    <a:pt x="897" y="812"/>
                    <a:pt x="900" y="673"/>
                    <a:pt x="903" y="532"/>
                  </a:cubicBezTo>
                  <a:close/>
                  <a:moveTo>
                    <a:pt x="822" y="0"/>
                  </a:moveTo>
                  <a:cubicBezTo>
                    <a:pt x="767" y="0"/>
                    <a:pt x="709" y="30"/>
                    <a:pt x="709" y="83"/>
                  </a:cubicBezTo>
                  <a:cubicBezTo>
                    <a:pt x="709" y="356"/>
                    <a:pt x="709" y="640"/>
                    <a:pt x="698" y="925"/>
                  </a:cubicBezTo>
                  <a:lnTo>
                    <a:pt x="698" y="925"/>
                  </a:lnTo>
                  <a:cubicBezTo>
                    <a:pt x="491" y="992"/>
                    <a:pt x="291" y="1058"/>
                    <a:pt x="82" y="1124"/>
                  </a:cubicBezTo>
                  <a:cubicBezTo>
                    <a:pt x="45" y="1137"/>
                    <a:pt x="22" y="1158"/>
                    <a:pt x="14" y="1181"/>
                  </a:cubicBezTo>
                  <a:lnTo>
                    <a:pt x="14" y="1181"/>
                  </a:lnTo>
                  <a:cubicBezTo>
                    <a:pt x="0" y="1202"/>
                    <a:pt x="0" y="1224"/>
                    <a:pt x="23" y="1237"/>
                  </a:cubicBezTo>
                  <a:lnTo>
                    <a:pt x="23" y="1237"/>
                  </a:lnTo>
                  <a:cubicBezTo>
                    <a:pt x="34" y="1249"/>
                    <a:pt x="52" y="1257"/>
                    <a:pt x="75" y="1257"/>
                  </a:cubicBezTo>
                  <a:cubicBezTo>
                    <a:pt x="82" y="1257"/>
                    <a:pt x="88" y="1256"/>
                    <a:pt x="95" y="1255"/>
                  </a:cubicBezTo>
                  <a:lnTo>
                    <a:pt x="95" y="1255"/>
                  </a:lnTo>
                  <a:cubicBezTo>
                    <a:pt x="514" y="1341"/>
                    <a:pt x="944" y="1415"/>
                    <a:pt x="1362" y="1488"/>
                  </a:cubicBezTo>
                  <a:cubicBezTo>
                    <a:pt x="1367" y="1490"/>
                    <a:pt x="1373" y="1491"/>
                    <a:pt x="1380" y="1491"/>
                  </a:cubicBezTo>
                  <a:cubicBezTo>
                    <a:pt x="1428" y="1491"/>
                    <a:pt x="1521" y="1455"/>
                    <a:pt x="1500" y="1400"/>
                  </a:cubicBezTo>
                  <a:cubicBezTo>
                    <a:pt x="1299" y="948"/>
                    <a:pt x="1098" y="497"/>
                    <a:pt x="910" y="45"/>
                  </a:cubicBezTo>
                  <a:cubicBezTo>
                    <a:pt x="895" y="14"/>
                    <a:pt x="859" y="0"/>
                    <a:pt x="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8802489" y="3973244"/>
              <a:ext cx="83180" cy="75276"/>
            </a:xfrm>
            <a:custGeom>
              <a:rect b="b" l="l" r="r" t="t"/>
              <a:pathLst>
                <a:path extrusionOk="0" h="1438" w="1589">
                  <a:moveTo>
                    <a:pt x="364" y="467"/>
                  </a:moveTo>
                  <a:lnTo>
                    <a:pt x="364" y="467"/>
                  </a:lnTo>
                  <a:cubicBezTo>
                    <a:pt x="399" y="579"/>
                    <a:pt x="435" y="689"/>
                    <a:pt x="471" y="797"/>
                  </a:cubicBezTo>
                  <a:cubicBezTo>
                    <a:pt x="471" y="822"/>
                    <a:pt x="509" y="834"/>
                    <a:pt x="534" y="834"/>
                  </a:cubicBezTo>
                  <a:cubicBezTo>
                    <a:pt x="729" y="843"/>
                    <a:pt x="929" y="845"/>
                    <a:pt x="1132" y="846"/>
                  </a:cubicBezTo>
                  <a:lnTo>
                    <a:pt x="1132" y="846"/>
                  </a:lnTo>
                  <a:lnTo>
                    <a:pt x="228" y="1248"/>
                  </a:lnTo>
                  <a:lnTo>
                    <a:pt x="228" y="1248"/>
                  </a:lnTo>
                  <a:cubicBezTo>
                    <a:pt x="273" y="991"/>
                    <a:pt x="318" y="729"/>
                    <a:pt x="364" y="467"/>
                  </a:cubicBezTo>
                  <a:close/>
                  <a:moveTo>
                    <a:pt x="362" y="1"/>
                  </a:moveTo>
                  <a:cubicBezTo>
                    <a:pt x="300" y="1"/>
                    <a:pt x="225" y="42"/>
                    <a:pt x="243" y="90"/>
                  </a:cubicBezTo>
                  <a:lnTo>
                    <a:pt x="243" y="90"/>
                  </a:lnTo>
                  <a:cubicBezTo>
                    <a:pt x="157" y="514"/>
                    <a:pt x="82" y="950"/>
                    <a:pt x="7" y="1386"/>
                  </a:cubicBezTo>
                  <a:cubicBezTo>
                    <a:pt x="0" y="1427"/>
                    <a:pt x="30" y="1438"/>
                    <a:pt x="65" y="1438"/>
                  </a:cubicBezTo>
                  <a:cubicBezTo>
                    <a:pt x="94" y="1438"/>
                    <a:pt x="128" y="1430"/>
                    <a:pt x="145" y="1424"/>
                  </a:cubicBezTo>
                  <a:cubicBezTo>
                    <a:pt x="597" y="1223"/>
                    <a:pt x="1048" y="1023"/>
                    <a:pt x="1500" y="834"/>
                  </a:cubicBezTo>
                  <a:cubicBezTo>
                    <a:pt x="1563" y="797"/>
                    <a:pt x="1589" y="708"/>
                    <a:pt x="1500" y="708"/>
                  </a:cubicBezTo>
                  <a:lnTo>
                    <a:pt x="647" y="708"/>
                  </a:lnTo>
                  <a:cubicBezTo>
                    <a:pt x="622" y="633"/>
                    <a:pt x="597" y="546"/>
                    <a:pt x="572" y="470"/>
                  </a:cubicBezTo>
                  <a:cubicBezTo>
                    <a:pt x="535" y="333"/>
                    <a:pt x="485" y="185"/>
                    <a:pt x="436" y="48"/>
                  </a:cubicBezTo>
                  <a:lnTo>
                    <a:pt x="436" y="48"/>
                  </a:lnTo>
                  <a:cubicBezTo>
                    <a:pt x="440" y="17"/>
                    <a:pt x="412" y="2"/>
                    <a:pt x="376" y="1"/>
                  </a:cubicBezTo>
                  <a:lnTo>
                    <a:pt x="376" y="1"/>
                  </a:lnTo>
                  <a:cubicBezTo>
                    <a:pt x="372" y="1"/>
                    <a:pt x="367" y="1"/>
                    <a:pt x="3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8921264" y="3973820"/>
              <a:ext cx="79882" cy="78050"/>
            </a:xfrm>
            <a:custGeom>
              <a:rect b="b" l="l" r="r" t="t"/>
              <a:pathLst>
                <a:path extrusionOk="0" h="1491" w="1526">
                  <a:moveTo>
                    <a:pt x="901" y="538"/>
                  </a:moveTo>
                  <a:cubicBezTo>
                    <a:pt x="1014" y="801"/>
                    <a:pt x="1130" y="1063"/>
                    <a:pt x="1247" y="1325"/>
                  </a:cubicBezTo>
                  <a:lnTo>
                    <a:pt x="1247" y="1325"/>
                  </a:lnTo>
                  <a:cubicBezTo>
                    <a:pt x="955" y="1268"/>
                    <a:pt x="667" y="1216"/>
                    <a:pt x="375" y="1165"/>
                  </a:cubicBezTo>
                  <a:lnTo>
                    <a:pt x="375" y="1165"/>
                  </a:lnTo>
                  <a:cubicBezTo>
                    <a:pt x="524" y="1118"/>
                    <a:pt x="671" y="1071"/>
                    <a:pt x="812" y="1024"/>
                  </a:cubicBezTo>
                  <a:cubicBezTo>
                    <a:pt x="851" y="1012"/>
                    <a:pt x="901" y="986"/>
                    <a:pt x="901" y="948"/>
                  </a:cubicBezTo>
                  <a:lnTo>
                    <a:pt x="901" y="538"/>
                  </a:lnTo>
                  <a:close/>
                  <a:moveTo>
                    <a:pt x="822" y="0"/>
                  </a:moveTo>
                  <a:cubicBezTo>
                    <a:pt x="770" y="0"/>
                    <a:pt x="712" y="30"/>
                    <a:pt x="712" y="83"/>
                  </a:cubicBezTo>
                  <a:cubicBezTo>
                    <a:pt x="701" y="356"/>
                    <a:pt x="700" y="640"/>
                    <a:pt x="700" y="926"/>
                  </a:cubicBezTo>
                  <a:lnTo>
                    <a:pt x="700" y="926"/>
                  </a:lnTo>
                  <a:cubicBezTo>
                    <a:pt x="491" y="992"/>
                    <a:pt x="283" y="1058"/>
                    <a:pt x="85" y="1124"/>
                  </a:cubicBezTo>
                  <a:cubicBezTo>
                    <a:pt x="34" y="1139"/>
                    <a:pt x="10" y="1169"/>
                    <a:pt x="7" y="1196"/>
                  </a:cubicBezTo>
                  <a:lnTo>
                    <a:pt x="7" y="1196"/>
                  </a:lnTo>
                  <a:cubicBezTo>
                    <a:pt x="0" y="1213"/>
                    <a:pt x="4" y="1230"/>
                    <a:pt x="22" y="1240"/>
                  </a:cubicBezTo>
                  <a:lnTo>
                    <a:pt x="22" y="1240"/>
                  </a:lnTo>
                  <a:cubicBezTo>
                    <a:pt x="33" y="1250"/>
                    <a:pt x="49" y="1257"/>
                    <a:pt x="70" y="1257"/>
                  </a:cubicBezTo>
                  <a:cubicBezTo>
                    <a:pt x="76" y="1257"/>
                    <a:pt x="81" y="1256"/>
                    <a:pt x="88" y="1255"/>
                  </a:cubicBezTo>
                  <a:lnTo>
                    <a:pt x="88" y="1255"/>
                  </a:lnTo>
                  <a:cubicBezTo>
                    <a:pt x="517" y="1341"/>
                    <a:pt x="935" y="1415"/>
                    <a:pt x="1365" y="1488"/>
                  </a:cubicBezTo>
                  <a:cubicBezTo>
                    <a:pt x="1369" y="1490"/>
                    <a:pt x="1376" y="1491"/>
                    <a:pt x="1383" y="1491"/>
                  </a:cubicBezTo>
                  <a:cubicBezTo>
                    <a:pt x="1432" y="1491"/>
                    <a:pt x="1525" y="1455"/>
                    <a:pt x="1503" y="1400"/>
                  </a:cubicBezTo>
                  <a:lnTo>
                    <a:pt x="901" y="45"/>
                  </a:lnTo>
                  <a:cubicBezTo>
                    <a:pt x="891" y="14"/>
                    <a:pt x="858" y="0"/>
                    <a:pt x="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7584220" y="4076368"/>
              <a:ext cx="82814" cy="75328"/>
            </a:xfrm>
            <a:custGeom>
              <a:rect b="b" l="l" r="r" t="t"/>
              <a:pathLst>
                <a:path extrusionOk="0" h="1439" w="1582">
                  <a:moveTo>
                    <a:pt x="365" y="490"/>
                  </a:moveTo>
                  <a:lnTo>
                    <a:pt x="365" y="490"/>
                  </a:lnTo>
                  <a:cubicBezTo>
                    <a:pt x="399" y="594"/>
                    <a:pt x="432" y="696"/>
                    <a:pt x="465" y="796"/>
                  </a:cubicBezTo>
                  <a:cubicBezTo>
                    <a:pt x="477" y="822"/>
                    <a:pt x="502" y="835"/>
                    <a:pt x="528" y="847"/>
                  </a:cubicBezTo>
                  <a:lnTo>
                    <a:pt x="1137" y="847"/>
                  </a:lnTo>
                  <a:lnTo>
                    <a:pt x="224" y="1253"/>
                  </a:lnTo>
                  <a:lnTo>
                    <a:pt x="224" y="1253"/>
                  </a:lnTo>
                  <a:cubicBezTo>
                    <a:pt x="274" y="1002"/>
                    <a:pt x="320" y="747"/>
                    <a:pt x="365" y="490"/>
                  </a:cubicBezTo>
                  <a:close/>
                  <a:moveTo>
                    <a:pt x="367" y="1"/>
                  </a:moveTo>
                  <a:cubicBezTo>
                    <a:pt x="305" y="1"/>
                    <a:pt x="228" y="42"/>
                    <a:pt x="238" y="89"/>
                  </a:cubicBezTo>
                  <a:lnTo>
                    <a:pt x="238" y="89"/>
                  </a:lnTo>
                  <a:cubicBezTo>
                    <a:pt x="163" y="525"/>
                    <a:pt x="88" y="950"/>
                    <a:pt x="14" y="1387"/>
                  </a:cubicBezTo>
                  <a:cubicBezTo>
                    <a:pt x="0" y="1427"/>
                    <a:pt x="30" y="1439"/>
                    <a:pt x="66" y="1439"/>
                  </a:cubicBezTo>
                  <a:cubicBezTo>
                    <a:pt x="98" y="1439"/>
                    <a:pt x="134" y="1430"/>
                    <a:pt x="151" y="1424"/>
                  </a:cubicBezTo>
                  <a:cubicBezTo>
                    <a:pt x="603" y="1223"/>
                    <a:pt x="1055" y="1035"/>
                    <a:pt x="1506" y="835"/>
                  </a:cubicBezTo>
                  <a:cubicBezTo>
                    <a:pt x="1570" y="810"/>
                    <a:pt x="1582" y="709"/>
                    <a:pt x="1494" y="709"/>
                  </a:cubicBezTo>
                  <a:lnTo>
                    <a:pt x="653" y="709"/>
                  </a:lnTo>
                  <a:cubicBezTo>
                    <a:pt x="628" y="634"/>
                    <a:pt x="603" y="545"/>
                    <a:pt x="578" y="470"/>
                  </a:cubicBezTo>
                  <a:cubicBezTo>
                    <a:pt x="528" y="334"/>
                    <a:pt x="491" y="186"/>
                    <a:pt x="442" y="48"/>
                  </a:cubicBezTo>
                  <a:lnTo>
                    <a:pt x="442" y="48"/>
                  </a:lnTo>
                  <a:cubicBezTo>
                    <a:pt x="446" y="16"/>
                    <a:pt x="418" y="2"/>
                    <a:pt x="380" y="1"/>
                  </a:cubicBezTo>
                  <a:lnTo>
                    <a:pt x="380" y="1"/>
                  </a:lnTo>
                  <a:cubicBezTo>
                    <a:pt x="376" y="1"/>
                    <a:pt x="372" y="1"/>
                    <a:pt x="3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7703152" y="4076943"/>
              <a:ext cx="80039" cy="78050"/>
            </a:xfrm>
            <a:custGeom>
              <a:rect b="b" l="l" r="r" t="t"/>
              <a:pathLst>
                <a:path extrusionOk="0" h="1491" w="1529">
                  <a:moveTo>
                    <a:pt x="904" y="548"/>
                  </a:moveTo>
                  <a:lnTo>
                    <a:pt x="1251" y="1329"/>
                  </a:lnTo>
                  <a:lnTo>
                    <a:pt x="1251" y="1329"/>
                  </a:lnTo>
                  <a:cubicBezTo>
                    <a:pt x="957" y="1277"/>
                    <a:pt x="664" y="1220"/>
                    <a:pt x="375" y="1167"/>
                  </a:cubicBezTo>
                  <a:lnTo>
                    <a:pt x="375" y="1167"/>
                  </a:lnTo>
                  <a:cubicBezTo>
                    <a:pt x="525" y="1120"/>
                    <a:pt x="673" y="1072"/>
                    <a:pt x="816" y="1024"/>
                  </a:cubicBezTo>
                  <a:cubicBezTo>
                    <a:pt x="854" y="1011"/>
                    <a:pt x="904" y="999"/>
                    <a:pt x="904" y="961"/>
                  </a:cubicBezTo>
                  <a:lnTo>
                    <a:pt x="904" y="548"/>
                  </a:lnTo>
                  <a:close/>
                  <a:moveTo>
                    <a:pt x="821" y="1"/>
                  </a:moveTo>
                  <a:cubicBezTo>
                    <a:pt x="765" y="1"/>
                    <a:pt x="703" y="31"/>
                    <a:pt x="703" y="83"/>
                  </a:cubicBezTo>
                  <a:lnTo>
                    <a:pt x="703" y="927"/>
                  </a:lnTo>
                  <a:lnTo>
                    <a:pt x="703" y="927"/>
                  </a:lnTo>
                  <a:cubicBezTo>
                    <a:pt x="494" y="993"/>
                    <a:pt x="286" y="1059"/>
                    <a:pt x="88" y="1125"/>
                  </a:cubicBezTo>
                  <a:cubicBezTo>
                    <a:pt x="35" y="1140"/>
                    <a:pt x="11" y="1172"/>
                    <a:pt x="10" y="1200"/>
                  </a:cubicBezTo>
                  <a:lnTo>
                    <a:pt x="10" y="1200"/>
                  </a:lnTo>
                  <a:cubicBezTo>
                    <a:pt x="1" y="1227"/>
                    <a:pt x="13" y="1252"/>
                    <a:pt x="63" y="1262"/>
                  </a:cubicBezTo>
                  <a:cubicBezTo>
                    <a:pt x="502" y="1338"/>
                    <a:pt x="929" y="1413"/>
                    <a:pt x="1368" y="1488"/>
                  </a:cubicBezTo>
                  <a:cubicBezTo>
                    <a:pt x="1373" y="1490"/>
                    <a:pt x="1379" y="1491"/>
                    <a:pt x="1387" y="1491"/>
                  </a:cubicBezTo>
                  <a:cubicBezTo>
                    <a:pt x="1436" y="1491"/>
                    <a:pt x="1528" y="1455"/>
                    <a:pt x="1506" y="1401"/>
                  </a:cubicBezTo>
                  <a:lnTo>
                    <a:pt x="904" y="46"/>
                  </a:lnTo>
                  <a:cubicBezTo>
                    <a:pt x="894" y="15"/>
                    <a:pt x="859" y="1"/>
                    <a:pt x="8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7818420" y="4076368"/>
              <a:ext cx="83180" cy="75328"/>
            </a:xfrm>
            <a:custGeom>
              <a:rect b="b" l="l" r="r" t="t"/>
              <a:pathLst>
                <a:path extrusionOk="0" h="1439" w="1589">
                  <a:moveTo>
                    <a:pt x="369" y="485"/>
                  </a:moveTo>
                  <a:cubicBezTo>
                    <a:pt x="403" y="591"/>
                    <a:pt x="437" y="695"/>
                    <a:pt x="471" y="796"/>
                  </a:cubicBezTo>
                  <a:cubicBezTo>
                    <a:pt x="484" y="822"/>
                    <a:pt x="509" y="835"/>
                    <a:pt x="534" y="847"/>
                  </a:cubicBezTo>
                  <a:lnTo>
                    <a:pt x="1142" y="847"/>
                  </a:lnTo>
                  <a:lnTo>
                    <a:pt x="227" y="1253"/>
                  </a:lnTo>
                  <a:lnTo>
                    <a:pt x="227" y="1253"/>
                  </a:lnTo>
                  <a:cubicBezTo>
                    <a:pt x="273" y="1000"/>
                    <a:pt x="322" y="743"/>
                    <a:pt x="369" y="485"/>
                  </a:cubicBezTo>
                  <a:close/>
                  <a:moveTo>
                    <a:pt x="373" y="1"/>
                  </a:moveTo>
                  <a:cubicBezTo>
                    <a:pt x="311" y="1"/>
                    <a:pt x="234" y="42"/>
                    <a:pt x="244" y="89"/>
                  </a:cubicBezTo>
                  <a:lnTo>
                    <a:pt x="244" y="89"/>
                  </a:lnTo>
                  <a:cubicBezTo>
                    <a:pt x="169" y="525"/>
                    <a:pt x="94" y="950"/>
                    <a:pt x="7" y="1387"/>
                  </a:cubicBezTo>
                  <a:cubicBezTo>
                    <a:pt x="0" y="1427"/>
                    <a:pt x="33" y="1439"/>
                    <a:pt x="71" y="1439"/>
                  </a:cubicBezTo>
                  <a:cubicBezTo>
                    <a:pt x="103" y="1439"/>
                    <a:pt x="140" y="1430"/>
                    <a:pt x="158" y="1424"/>
                  </a:cubicBezTo>
                  <a:cubicBezTo>
                    <a:pt x="610" y="1223"/>
                    <a:pt x="1061" y="1035"/>
                    <a:pt x="1513" y="835"/>
                  </a:cubicBezTo>
                  <a:cubicBezTo>
                    <a:pt x="1575" y="810"/>
                    <a:pt x="1588" y="709"/>
                    <a:pt x="1500" y="709"/>
                  </a:cubicBezTo>
                  <a:lnTo>
                    <a:pt x="660" y="709"/>
                  </a:lnTo>
                  <a:cubicBezTo>
                    <a:pt x="635" y="634"/>
                    <a:pt x="610" y="545"/>
                    <a:pt x="584" y="470"/>
                  </a:cubicBezTo>
                  <a:cubicBezTo>
                    <a:pt x="534" y="333"/>
                    <a:pt x="484" y="183"/>
                    <a:pt x="446" y="45"/>
                  </a:cubicBezTo>
                  <a:lnTo>
                    <a:pt x="446" y="45"/>
                  </a:lnTo>
                  <a:cubicBezTo>
                    <a:pt x="445" y="21"/>
                    <a:pt x="424" y="7"/>
                    <a:pt x="396" y="3"/>
                  </a:cubicBezTo>
                  <a:lnTo>
                    <a:pt x="396" y="3"/>
                  </a:lnTo>
                  <a:cubicBezTo>
                    <a:pt x="389" y="2"/>
                    <a:pt x="381" y="1"/>
                    <a:pt x="3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7937038" y="4076943"/>
              <a:ext cx="79987" cy="78050"/>
            </a:xfrm>
            <a:custGeom>
              <a:rect b="b" l="l" r="r" t="t"/>
              <a:pathLst>
                <a:path extrusionOk="0" h="1491" w="1528">
                  <a:moveTo>
                    <a:pt x="916" y="548"/>
                  </a:moveTo>
                  <a:lnTo>
                    <a:pt x="1264" y="1331"/>
                  </a:lnTo>
                  <a:lnTo>
                    <a:pt x="1264" y="1331"/>
                  </a:lnTo>
                  <a:cubicBezTo>
                    <a:pt x="974" y="1278"/>
                    <a:pt x="679" y="1221"/>
                    <a:pt x="382" y="1168"/>
                  </a:cubicBezTo>
                  <a:lnTo>
                    <a:pt x="382" y="1168"/>
                  </a:lnTo>
                  <a:cubicBezTo>
                    <a:pt x="530" y="1120"/>
                    <a:pt x="677" y="1072"/>
                    <a:pt x="828" y="1024"/>
                  </a:cubicBezTo>
                  <a:cubicBezTo>
                    <a:pt x="853" y="1011"/>
                    <a:pt x="916" y="999"/>
                    <a:pt x="916" y="961"/>
                  </a:cubicBezTo>
                  <a:lnTo>
                    <a:pt x="916" y="548"/>
                  </a:lnTo>
                  <a:close/>
                  <a:moveTo>
                    <a:pt x="827" y="1"/>
                  </a:moveTo>
                  <a:cubicBezTo>
                    <a:pt x="773" y="1"/>
                    <a:pt x="715" y="31"/>
                    <a:pt x="715" y="83"/>
                  </a:cubicBezTo>
                  <a:lnTo>
                    <a:pt x="715" y="924"/>
                  </a:lnTo>
                  <a:lnTo>
                    <a:pt x="715" y="924"/>
                  </a:lnTo>
                  <a:cubicBezTo>
                    <a:pt x="512" y="991"/>
                    <a:pt x="300" y="1058"/>
                    <a:pt x="87" y="1125"/>
                  </a:cubicBezTo>
                  <a:cubicBezTo>
                    <a:pt x="49" y="1138"/>
                    <a:pt x="26" y="1161"/>
                    <a:pt x="19" y="1184"/>
                  </a:cubicBezTo>
                  <a:lnTo>
                    <a:pt x="19" y="1184"/>
                  </a:lnTo>
                  <a:cubicBezTo>
                    <a:pt x="1" y="1216"/>
                    <a:pt x="10" y="1250"/>
                    <a:pt x="75" y="1262"/>
                  </a:cubicBezTo>
                  <a:cubicBezTo>
                    <a:pt x="502" y="1338"/>
                    <a:pt x="941" y="1413"/>
                    <a:pt x="1381" y="1488"/>
                  </a:cubicBezTo>
                  <a:cubicBezTo>
                    <a:pt x="1385" y="1490"/>
                    <a:pt x="1392" y="1491"/>
                    <a:pt x="1399" y="1491"/>
                  </a:cubicBezTo>
                  <a:cubicBezTo>
                    <a:pt x="1445" y="1491"/>
                    <a:pt x="1528" y="1455"/>
                    <a:pt x="1506" y="1401"/>
                  </a:cubicBezTo>
                  <a:cubicBezTo>
                    <a:pt x="1317" y="949"/>
                    <a:pt x="1116" y="497"/>
                    <a:pt x="916" y="46"/>
                  </a:cubicBezTo>
                  <a:cubicBezTo>
                    <a:pt x="901" y="15"/>
                    <a:pt x="865" y="1"/>
                    <a:pt x="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8052934" y="4076368"/>
              <a:ext cx="83180" cy="75328"/>
            </a:xfrm>
            <a:custGeom>
              <a:rect b="b" l="l" r="r" t="t"/>
              <a:pathLst>
                <a:path extrusionOk="0" h="1439" w="1589">
                  <a:moveTo>
                    <a:pt x="366" y="473"/>
                  </a:moveTo>
                  <a:lnTo>
                    <a:pt x="366" y="473"/>
                  </a:lnTo>
                  <a:cubicBezTo>
                    <a:pt x="401" y="583"/>
                    <a:pt x="436" y="691"/>
                    <a:pt x="472" y="796"/>
                  </a:cubicBezTo>
                  <a:cubicBezTo>
                    <a:pt x="472" y="822"/>
                    <a:pt x="509" y="835"/>
                    <a:pt x="534" y="847"/>
                  </a:cubicBezTo>
                  <a:lnTo>
                    <a:pt x="1143" y="847"/>
                  </a:lnTo>
                  <a:lnTo>
                    <a:pt x="227" y="1254"/>
                  </a:lnTo>
                  <a:lnTo>
                    <a:pt x="227" y="1254"/>
                  </a:lnTo>
                  <a:cubicBezTo>
                    <a:pt x="272" y="997"/>
                    <a:pt x="317" y="736"/>
                    <a:pt x="366" y="473"/>
                  </a:cubicBezTo>
                  <a:close/>
                  <a:moveTo>
                    <a:pt x="368" y="1"/>
                  </a:moveTo>
                  <a:cubicBezTo>
                    <a:pt x="306" y="1"/>
                    <a:pt x="235" y="41"/>
                    <a:pt x="244" y="89"/>
                  </a:cubicBezTo>
                  <a:lnTo>
                    <a:pt x="244" y="89"/>
                  </a:lnTo>
                  <a:cubicBezTo>
                    <a:pt x="157" y="525"/>
                    <a:pt x="82" y="949"/>
                    <a:pt x="7" y="1387"/>
                  </a:cubicBezTo>
                  <a:cubicBezTo>
                    <a:pt x="0" y="1427"/>
                    <a:pt x="30" y="1439"/>
                    <a:pt x="64" y="1439"/>
                  </a:cubicBezTo>
                  <a:cubicBezTo>
                    <a:pt x="94" y="1439"/>
                    <a:pt x="128" y="1430"/>
                    <a:pt x="145" y="1424"/>
                  </a:cubicBezTo>
                  <a:cubicBezTo>
                    <a:pt x="597" y="1223"/>
                    <a:pt x="1049" y="1035"/>
                    <a:pt x="1501" y="835"/>
                  </a:cubicBezTo>
                  <a:cubicBezTo>
                    <a:pt x="1563" y="810"/>
                    <a:pt x="1588" y="709"/>
                    <a:pt x="1501" y="709"/>
                  </a:cubicBezTo>
                  <a:lnTo>
                    <a:pt x="659" y="709"/>
                  </a:lnTo>
                  <a:cubicBezTo>
                    <a:pt x="634" y="634"/>
                    <a:pt x="597" y="545"/>
                    <a:pt x="572" y="470"/>
                  </a:cubicBezTo>
                  <a:cubicBezTo>
                    <a:pt x="534" y="333"/>
                    <a:pt x="484" y="183"/>
                    <a:pt x="447" y="45"/>
                  </a:cubicBezTo>
                  <a:lnTo>
                    <a:pt x="447" y="45"/>
                  </a:lnTo>
                  <a:cubicBezTo>
                    <a:pt x="444" y="17"/>
                    <a:pt x="416" y="3"/>
                    <a:pt x="382" y="2"/>
                  </a:cubicBezTo>
                  <a:lnTo>
                    <a:pt x="382" y="2"/>
                  </a:lnTo>
                  <a:cubicBezTo>
                    <a:pt x="378" y="1"/>
                    <a:pt x="373" y="1"/>
                    <a:pt x="3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8171552" y="4076943"/>
              <a:ext cx="79987" cy="78050"/>
            </a:xfrm>
            <a:custGeom>
              <a:rect b="b" l="l" r="r" t="t"/>
              <a:pathLst>
                <a:path extrusionOk="0" h="1491" w="1528">
                  <a:moveTo>
                    <a:pt x="905" y="522"/>
                  </a:moveTo>
                  <a:lnTo>
                    <a:pt x="905" y="522"/>
                  </a:lnTo>
                  <a:cubicBezTo>
                    <a:pt x="1024" y="791"/>
                    <a:pt x="1141" y="1060"/>
                    <a:pt x="1254" y="1329"/>
                  </a:cubicBezTo>
                  <a:lnTo>
                    <a:pt x="1254" y="1329"/>
                  </a:lnTo>
                  <a:cubicBezTo>
                    <a:pt x="961" y="1277"/>
                    <a:pt x="671" y="1220"/>
                    <a:pt x="379" y="1167"/>
                  </a:cubicBezTo>
                  <a:lnTo>
                    <a:pt x="379" y="1167"/>
                  </a:lnTo>
                  <a:cubicBezTo>
                    <a:pt x="527" y="1120"/>
                    <a:pt x="677" y="1072"/>
                    <a:pt x="828" y="1024"/>
                  </a:cubicBezTo>
                  <a:cubicBezTo>
                    <a:pt x="853" y="1011"/>
                    <a:pt x="903" y="999"/>
                    <a:pt x="903" y="961"/>
                  </a:cubicBezTo>
                  <a:cubicBezTo>
                    <a:pt x="903" y="815"/>
                    <a:pt x="903" y="669"/>
                    <a:pt x="905" y="522"/>
                  </a:cubicBezTo>
                  <a:close/>
                  <a:moveTo>
                    <a:pt x="827" y="1"/>
                  </a:moveTo>
                  <a:cubicBezTo>
                    <a:pt x="773" y="1"/>
                    <a:pt x="716" y="31"/>
                    <a:pt x="716" y="83"/>
                  </a:cubicBezTo>
                  <a:cubicBezTo>
                    <a:pt x="716" y="356"/>
                    <a:pt x="716" y="641"/>
                    <a:pt x="704" y="926"/>
                  </a:cubicBezTo>
                  <a:lnTo>
                    <a:pt x="704" y="926"/>
                  </a:lnTo>
                  <a:cubicBezTo>
                    <a:pt x="497" y="992"/>
                    <a:pt x="297" y="1059"/>
                    <a:pt x="88" y="1125"/>
                  </a:cubicBezTo>
                  <a:cubicBezTo>
                    <a:pt x="49" y="1138"/>
                    <a:pt x="26" y="1161"/>
                    <a:pt x="18" y="1185"/>
                  </a:cubicBezTo>
                  <a:lnTo>
                    <a:pt x="18" y="1185"/>
                  </a:lnTo>
                  <a:cubicBezTo>
                    <a:pt x="1" y="1216"/>
                    <a:pt x="10" y="1251"/>
                    <a:pt x="75" y="1262"/>
                  </a:cubicBezTo>
                  <a:cubicBezTo>
                    <a:pt x="502" y="1338"/>
                    <a:pt x="941" y="1413"/>
                    <a:pt x="1368" y="1488"/>
                  </a:cubicBezTo>
                  <a:cubicBezTo>
                    <a:pt x="1373" y="1490"/>
                    <a:pt x="1379" y="1491"/>
                    <a:pt x="1387" y="1491"/>
                  </a:cubicBezTo>
                  <a:cubicBezTo>
                    <a:pt x="1436" y="1491"/>
                    <a:pt x="1527" y="1455"/>
                    <a:pt x="1506" y="1401"/>
                  </a:cubicBezTo>
                  <a:cubicBezTo>
                    <a:pt x="1305" y="949"/>
                    <a:pt x="1104" y="497"/>
                    <a:pt x="916" y="46"/>
                  </a:cubicBezTo>
                  <a:cubicBezTo>
                    <a:pt x="901" y="15"/>
                    <a:pt x="865" y="1"/>
                    <a:pt x="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8287448" y="4076368"/>
              <a:ext cx="83180" cy="75328"/>
            </a:xfrm>
            <a:custGeom>
              <a:rect b="b" l="l" r="r" t="t"/>
              <a:pathLst>
                <a:path extrusionOk="0" h="1439" w="1589">
                  <a:moveTo>
                    <a:pt x="364" y="466"/>
                  </a:moveTo>
                  <a:lnTo>
                    <a:pt x="364" y="466"/>
                  </a:lnTo>
                  <a:cubicBezTo>
                    <a:pt x="399" y="578"/>
                    <a:pt x="435" y="689"/>
                    <a:pt x="471" y="796"/>
                  </a:cubicBezTo>
                  <a:cubicBezTo>
                    <a:pt x="471" y="822"/>
                    <a:pt x="509" y="835"/>
                    <a:pt x="535" y="847"/>
                  </a:cubicBezTo>
                  <a:lnTo>
                    <a:pt x="1131" y="847"/>
                  </a:lnTo>
                  <a:lnTo>
                    <a:pt x="218" y="1253"/>
                  </a:lnTo>
                  <a:lnTo>
                    <a:pt x="218" y="1253"/>
                  </a:lnTo>
                  <a:cubicBezTo>
                    <a:pt x="270" y="994"/>
                    <a:pt x="317" y="730"/>
                    <a:pt x="364" y="466"/>
                  </a:cubicBezTo>
                  <a:close/>
                  <a:moveTo>
                    <a:pt x="362" y="1"/>
                  </a:moveTo>
                  <a:cubicBezTo>
                    <a:pt x="314" y="1"/>
                    <a:pt x="258" y="26"/>
                    <a:pt x="244" y="60"/>
                  </a:cubicBezTo>
                  <a:lnTo>
                    <a:pt x="244" y="60"/>
                  </a:lnTo>
                  <a:cubicBezTo>
                    <a:pt x="239" y="66"/>
                    <a:pt x="236" y="74"/>
                    <a:pt x="233" y="82"/>
                  </a:cubicBezTo>
                  <a:cubicBezTo>
                    <a:pt x="158" y="520"/>
                    <a:pt x="83" y="947"/>
                    <a:pt x="8" y="1387"/>
                  </a:cubicBezTo>
                  <a:cubicBezTo>
                    <a:pt x="1" y="1427"/>
                    <a:pt x="30" y="1439"/>
                    <a:pt x="64" y="1439"/>
                  </a:cubicBezTo>
                  <a:cubicBezTo>
                    <a:pt x="94" y="1439"/>
                    <a:pt x="128" y="1430"/>
                    <a:pt x="145" y="1424"/>
                  </a:cubicBezTo>
                  <a:cubicBezTo>
                    <a:pt x="597" y="1223"/>
                    <a:pt x="1049" y="1035"/>
                    <a:pt x="1500" y="835"/>
                  </a:cubicBezTo>
                  <a:cubicBezTo>
                    <a:pt x="1564" y="810"/>
                    <a:pt x="1589" y="709"/>
                    <a:pt x="1488" y="709"/>
                  </a:cubicBezTo>
                  <a:lnTo>
                    <a:pt x="647" y="709"/>
                  </a:lnTo>
                  <a:cubicBezTo>
                    <a:pt x="622" y="634"/>
                    <a:pt x="597" y="545"/>
                    <a:pt x="572" y="470"/>
                  </a:cubicBezTo>
                  <a:cubicBezTo>
                    <a:pt x="522" y="334"/>
                    <a:pt x="485" y="186"/>
                    <a:pt x="436" y="48"/>
                  </a:cubicBezTo>
                  <a:lnTo>
                    <a:pt x="436" y="48"/>
                  </a:lnTo>
                  <a:cubicBezTo>
                    <a:pt x="440" y="17"/>
                    <a:pt x="412" y="2"/>
                    <a:pt x="375" y="2"/>
                  </a:cubicBezTo>
                  <a:lnTo>
                    <a:pt x="375" y="2"/>
                  </a:lnTo>
                  <a:cubicBezTo>
                    <a:pt x="371" y="1"/>
                    <a:pt x="366" y="1"/>
                    <a:pt x="3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8406066" y="4076943"/>
              <a:ext cx="80039" cy="78050"/>
            </a:xfrm>
            <a:custGeom>
              <a:rect b="b" l="l" r="r" t="t"/>
              <a:pathLst>
                <a:path extrusionOk="0" h="1491" w="1529">
                  <a:moveTo>
                    <a:pt x="904" y="539"/>
                  </a:moveTo>
                  <a:cubicBezTo>
                    <a:pt x="1018" y="803"/>
                    <a:pt x="1134" y="1066"/>
                    <a:pt x="1251" y="1329"/>
                  </a:cubicBezTo>
                  <a:lnTo>
                    <a:pt x="1251" y="1329"/>
                  </a:lnTo>
                  <a:cubicBezTo>
                    <a:pt x="957" y="1277"/>
                    <a:pt x="664" y="1220"/>
                    <a:pt x="375" y="1167"/>
                  </a:cubicBezTo>
                  <a:lnTo>
                    <a:pt x="375" y="1167"/>
                  </a:lnTo>
                  <a:cubicBezTo>
                    <a:pt x="525" y="1120"/>
                    <a:pt x="673" y="1072"/>
                    <a:pt x="816" y="1024"/>
                  </a:cubicBezTo>
                  <a:cubicBezTo>
                    <a:pt x="854" y="1011"/>
                    <a:pt x="904" y="999"/>
                    <a:pt x="904" y="961"/>
                  </a:cubicBezTo>
                  <a:lnTo>
                    <a:pt x="904" y="539"/>
                  </a:lnTo>
                  <a:close/>
                  <a:moveTo>
                    <a:pt x="824" y="1"/>
                  </a:moveTo>
                  <a:cubicBezTo>
                    <a:pt x="771" y="1"/>
                    <a:pt x="710" y="31"/>
                    <a:pt x="703" y="83"/>
                  </a:cubicBezTo>
                  <a:lnTo>
                    <a:pt x="703" y="927"/>
                  </a:lnTo>
                  <a:lnTo>
                    <a:pt x="703" y="927"/>
                  </a:lnTo>
                  <a:cubicBezTo>
                    <a:pt x="494" y="993"/>
                    <a:pt x="286" y="1059"/>
                    <a:pt x="88" y="1125"/>
                  </a:cubicBezTo>
                  <a:cubicBezTo>
                    <a:pt x="35" y="1140"/>
                    <a:pt x="11" y="1172"/>
                    <a:pt x="10" y="1200"/>
                  </a:cubicBezTo>
                  <a:lnTo>
                    <a:pt x="10" y="1200"/>
                  </a:lnTo>
                  <a:cubicBezTo>
                    <a:pt x="1" y="1227"/>
                    <a:pt x="13" y="1252"/>
                    <a:pt x="63" y="1262"/>
                  </a:cubicBezTo>
                  <a:cubicBezTo>
                    <a:pt x="502" y="1338"/>
                    <a:pt x="929" y="1413"/>
                    <a:pt x="1368" y="1488"/>
                  </a:cubicBezTo>
                  <a:cubicBezTo>
                    <a:pt x="1373" y="1490"/>
                    <a:pt x="1379" y="1491"/>
                    <a:pt x="1387" y="1491"/>
                  </a:cubicBezTo>
                  <a:cubicBezTo>
                    <a:pt x="1436" y="1491"/>
                    <a:pt x="1528" y="1455"/>
                    <a:pt x="1506" y="1401"/>
                  </a:cubicBezTo>
                  <a:lnTo>
                    <a:pt x="904" y="46"/>
                  </a:lnTo>
                  <a:cubicBezTo>
                    <a:pt x="894" y="15"/>
                    <a:pt x="861" y="1"/>
                    <a:pt x="8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8521334" y="4076368"/>
              <a:ext cx="83180" cy="75328"/>
            </a:xfrm>
            <a:custGeom>
              <a:rect b="b" l="l" r="r" t="t"/>
              <a:pathLst>
                <a:path extrusionOk="0" h="1439" w="1589">
                  <a:moveTo>
                    <a:pt x="369" y="485"/>
                  </a:moveTo>
                  <a:cubicBezTo>
                    <a:pt x="403" y="591"/>
                    <a:pt x="437" y="695"/>
                    <a:pt x="471" y="796"/>
                  </a:cubicBezTo>
                  <a:cubicBezTo>
                    <a:pt x="484" y="822"/>
                    <a:pt x="509" y="835"/>
                    <a:pt x="534" y="847"/>
                  </a:cubicBezTo>
                  <a:lnTo>
                    <a:pt x="1142" y="847"/>
                  </a:lnTo>
                  <a:lnTo>
                    <a:pt x="227" y="1253"/>
                  </a:lnTo>
                  <a:lnTo>
                    <a:pt x="227" y="1253"/>
                  </a:lnTo>
                  <a:cubicBezTo>
                    <a:pt x="273" y="1000"/>
                    <a:pt x="322" y="743"/>
                    <a:pt x="369" y="485"/>
                  </a:cubicBezTo>
                  <a:close/>
                  <a:moveTo>
                    <a:pt x="373" y="1"/>
                  </a:moveTo>
                  <a:cubicBezTo>
                    <a:pt x="311" y="1"/>
                    <a:pt x="234" y="42"/>
                    <a:pt x="244" y="89"/>
                  </a:cubicBezTo>
                  <a:lnTo>
                    <a:pt x="244" y="89"/>
                  </a:lnTo>
                  <a:cubicBezTo>
                    <a:pt x="169" y="525"/>
                    <a:pt x="94" y="950"/>
                    <a:pt x="7" y="1387"/>
                  </a:cubicBezTo>
                  <a:cubicBezTo>
                    <a:pt x="0" y="1427"/>
                    <a:pt x="33" y="1439"/>
                    <a:pt x="71" y="1439"/>
                  </a:cubicBezTo>
                  <a:cubicBezTo>
                    <a:pt x="103" y="1439"/>
                    <a:pt x="140" y="1430"/>
                    <a:pt x="158" y="1424"/>
                  </a:cubicBezTo>
                  <a:cubicBezTo>
                    <a:pt x="610" y="1223"/>
                    <a:pt x="1061" y="1035"/>
                    <a:pt x="1513" y="835"/>
                  </a:cubicBezTo>
                  <a:cubicBezTo>
                    <a:pt x="1575" y="810"/>
                    <a:pt x="1588" y="709"/>
                    <a:pt x="1500" y="709"/>
                  </a:cubicBezTo>
                  <a:lnTo>
                    <a:pt x="660" y="709"/>
                  </a:lnTo>
                  <a:cubicBezTo>
                    <a:pt x="635" y="634"/>
                    <a:pt x="610" y="545"/>
                    <a:pt x="584" y="470"/>
                  </a:cubicBezTo>
                  <a:cubicBezTo>
                    <a:pt x="534" y="333"/>
                    <a:pt x="496" y="183"/>
                    <a:pt x="446" y="45"/>
                  </a:cubicBezTo>
                  <a:lnTo>
                    <a:pt x="446" y="45"/>
                  </a:lnTo>
                  <a:cubicBezTo>
                    <a:pt x="444" y="21"/>
                    <a:pt x="424" y="7"/>
                    <a:pt x="396" y="3"/>
                  </a:cubicBezTo>
                  <a:lnTo>
                    <a:pt x="396" y="3"/>
                  </a:lnTo>
                  <a:cubicBezTo>
                    <a:pt x="389" y="2"/>
                    <a:pt x="381" y="1"/>
                    <a:pt x="3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8639899" y="4076943"/>
              <a:ext cx="80615" cy="78050"/>
            </a:xfrm>
            <a:custGeom>
              <a:rect b="b" l="l" r="r" t="t"/>
              <a:pathLst>
                <a:path extrusionOk="0" h="1491" w="1540">
                  <a:moveTo>
                    <a:pt x="917" y="548"/>
                  </a:moveTo>
                  <a:lnTo>
                    <a:pt x="1265" y="1331"/>
                  </a:lnTo>
                  <a:lnTo>
                    <a:pt x="1265" y="1331"/>
                  </a:lnTo>
                  <a:cubicBezTo>
                    <a:pt x="973" y="1278"/>
                    <a:pt x="678" y="1221"/>
                    <a:pt x="386" y="1167"/>
                  </a:cubicBezTo>
                  <a:lnTo>
                    <a:pt x="386" y="1167"/>
                  </a:lnTo>
                  <a:cubicBezTo>
                    <a:pt x="533" y="1119"/>
                    <a:pt x="678" y="1072"/>
                    <a:pt x="829" y="1024"/>
                  </a:cubicBezTo>
                  <a:cubicBezTo>
                    <a:pt x="854" y="1011"/>
                    <a:pt x="917" y="999"/>
                    <a:pt x="917" y="961"/>
                  </a:cubicBezTo>
                  <a:lnTo>
                    <a:pt x="917" y="548"/>
                  </a:lnTo>
                  <a:close/>
                  <a:moveTo>
                    <a:pt x="833" y="1"/>
                  </a:moveTo>
                  <a:cubicBezTo>
                    <a:pt x="778" y="1"/>
                    <a:pt x="716" y="31"/>
                    <a:pt x="716" y="83"/>
                  </a:cubicBezTo>
                  <a:lnTo>
                    <a:pt x="716" y="924"/>
                  </a:lnTo>
                  <a:lnTo>
                    <a:pt x="716" y="924"/>
                  </a:lnTo>
                  <a:cubicBezTo>
                    <a:pt x="513" y="991"/>
                    <a:pt x="301" y="1058"/>
                    <a:pt x="88" y="1125"/>
                  </a:cubicBezTo>
                  <a:cubicBezTo>
                    <a:pt x="52" y="1137"/>
                    <a:pt x="31" y="1158"/>
                    <a:pt x="24" y="1180"/>
                  </a:cubicBezTo>
                  <a:lnTo>
                    <a:pt x="24" y="1180"/>
                  </a:lnTo>
                  <a:cubicBezTo>
                    <a:pt x="1" y="1213"/>
                    <a:pt x="8" y="1250"/>
                    <a:pt x="76" y="1262"/>
                  </a:cubicBezTo>
                  <a:cubicBezTo>
                    <a:pt x="515" y="1338"/>
                    <a:pt x="942" y="1413"/>
                    <a:pt x="1382" y="1488"/>
                  </a:cubicBezTo>
                  <a:cubicBezTo>
                    <a:pt x="1386" y="1490"/>
                    <a:pt x="1393" y="1491"/>
                    <a:pt x="1400" y="1491"/>
                  </a:cubicBezTo>
                  <a:cubicBezTo>
                    <a:pt x="1449" y="1491"/>
                    <a:pt x="1539" y="1455"/>
                    <a:pt x="1507" y="1401"/>
                  </a:cubicBezTo>
                  <a:cubicBezTo>
                    <a:pt x="1318" y="949"/>
                    <a:pt x="1117" y="497"/>
                    <a:pt x="917" y="46"/>
                  </a:cubicBezTo>
                  <a:cubicBezTo>
                    <a:pt x="906" y="15"/>
                    <a:pt x="871" y="1"/>
                    <a:pt x="8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8755848" y="4076368"/>
              <a:ext cx="83180" cy="75328"/>
            </a:xfrm>
            <a:custGeom>
              <a:rect b="b" l="l" r="r" t="t"/>
              <a:pathLst>
                <a:path extrusionOk="0" h="1439" w="1589">
                  <a:moveTo>
                    <a:pt x="366" y="473"/>
                  </a:moveTo>
                  <a:lnTo>
                    <a:pt x="366" y="473"/>
                  </a:lnTo>
                  <a:cubicBezTo>
                    <a:pt x="401" y="583"/>
                    <a:pt x="436" y="691"/>
                    <a:pt x="472" y="796"/>
                  </a:cubicBezTo>
                  <a:cubicBezTo>
                    <a:pt x="484" y="822"/>
                    <a:pt x="509" y="835"/>
                    <a:pt x="534" y="847"/>
                  </a:cubicBezTo>
                  <a:lnTo>
                    <a:pt x="1143" y="847"/>
                  </a:lnTo>
                  <a:lnTo>
                    <a:pt x="227" y="1254"/>
                  </a:lnTo>
                  <a:lnTo>
                    <a:pt x="227" y="1254"/>
                  </a:lnTo>
                  <a:cubicBezTo>
                    <a:pt x="272" y="997"/>
                    <a:pt x="317" y="736"/>
                    <a:pt x="366" y="473"/>
                  </a:cubicBezTo>
                  <a:close/>
                  <a:moveTo>
                    <a:pt x="368" y="1"/>
                  </a:moveTo>
                  <a:cubicBezTo>
                    <a:pt x="306" y="1"/>
                    <a:pt x="234" y="42"/>
                    <a:pt x="244" y="89"/>
                  </a:cubicBezTo>
                  <a:lnTo>
                    <a:pt x="244" y="89"/>
                  </a:lnTo>
                  <a:cubicBezTo>
                    <a:pt x="169" y="525"/>
                    <a:pt x="82" y="950"/>
                    <a:pt x="7" y="1387"/>
                  </a:cubicBezTo>
                  <a:cubicBezTo>
                    <a:pt x="0" y="1427"/>
                    <a:pt x="30" y="1439"/>
                    <a:pt x="64" y="1439"/>
                  </a:cubicBezTo>
                  <a:cubicBezTo>
                    <a:pt x="94" y="1439"/>
                    <a:pt x="128" y="1430"/>
                    <a:pt x="145" y="1424"/>
                  </a:cubicBezTo>
                  <a:cubicBezTo>
                    <a:pt x="597" y="1223"/>
                    <a:pt x="1049" y="1035"/>
                    <a:pt x="1501" y="835"/>
                  </a:cubicBezTo>
                  <a:cubicBezTo>
                    <a:pt x="1563" y="810"/>
                    <a:pt x="1588" y="709"/>
                    <a:pt x="1501" y="709"/>
                  </a:cubicBezTo>
                  <a:lnTo>
                    <a:pt x="659" y="709"/>
                  </a:lnTo>
                  <a:cubicBezTo>
                    <a:pt x="634" y="634"/>
                    <a:pt x="609" y="545"/>
                    <a:pt x="584" y="470"/>
                  </a:cubicBezTo>
                  <a:cubicBezTo>
                    <a:pt x="534" y="333"/>
                    <a:pt x="484" y="183"/>
                    <a:pt x="447" y="45"/>
                  </a:cubicBezTo>
                  <a:lnTo>
                    <a:pt x="447" y="45"/>
                  </a:lnTo>
                  <a:cubicBezTo>
                    <a:pt x="444" y="17"/>
                    <a:pt x="416" y="3"/>
                    <a:pt x="382" y="2"/>
                  </a:cubicBezTo>
                  <a:lnTo>
                    <a:pt x="382" y="2"/>
                  </a:lnTo>
                  <a:cubicBezTo>
                    <a:pt x="378" y="1"/>
                    <a:pt x="373" y="1"/>
                    <a:pt x="3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8874466" y="4076943"/>
              <a:ext cx="79987" cy="78050"/>
            </a:xfrm>
            <a:custGeom>
              <a:rect b="b" l="l" r="r" t="t"/>
              <a:pathLst>
                <a:path extrusionOk="0" h="1491" w="1528">
                  <a:moveTo>
                    <a:pt x="909" y="533"/>
                  </a:moveTo>
                  <a:lnTo>
                    <a:pt x="909" y="533"/>
                  </a:lnTo>
                  <a:cubicBezTo>
                    <a:pt x="1027" y="798"/>
                    <a:pt x="1142" y="1064"/>
                    <a:pt x="1254" y="1329"/>
                  </a:cubicBezTo>
                  <a:lnTo>
                    <a:pt x="1254" y="1329"/>
                  </a:lnTo>
                  <a:cubicBezTo>
                    <a:pt x="961" y="1277"/>
                    <a:pt x="671" y="1220"/>
                    <a:pt x="379" y="1167"/>
                  </a:cubicBezTo>
                  <a:lnTo>
                    <a:pt x="379" y="1167"/>
                  </a:lnTo>
                  <a:cubicBezTo>
                    <a:pt x="527" y="1120"/>
                    <a:pt x="677" y="1072"/>
                    <a:pt x="828" y="1024"/>
                  </a:cubicBezTo>
                  <a:cubicBezTo>
                    <a:pt x="853" y="1011"/>
                    <a:pt x="903" y="999"/>
                    <a:pt x="903" y="961"/>
                  </a:cubicBezTo>
                  <a:cubicBezTo>
                    <a:pt x="903" y="818"/>
                    <a:pt x="906" y="675"/>
                    <a:pt x="909" y="533"/>
                  </a:cubicBezTo>
                  <a:close/>
                  <a:moveTo>
                    <a:pt x="827" y="1"/>
                  </a:moveTo>
                  <a:cubicBezTo>
                    <a:pt x="773" y="1"/>
                    <a:pt x="716" y="31"/>
                    <a:pt x="716" y="83"/>
                  </a:cubicBezTo>
                  <a:lnTo>
                    <a:pt x="716" y="923"/>
                  </a:lnTo>
                  <a:lnTo>
                    <a:pt x="716" y="923"/>
                  </a:lnTo>
                  <a:cubicBezTo>
                    <a:pt x="504" y="990"/>
                    <a:pt x="301" y="1057"/>
                    <a:pt x="88" y="1125"/>
                  </a:cubicBezTo>
                  <a:cubicBezTo>
                    <a:pt x="49" y="1138"/>
                    <a:pt x="26" y="1161"/>
                    <a:pt x="18" y="1185"/>
                  </a:cubicBezTo>
                  <a:lnTo>
                    <a:pt x="18" y="1185"/>
                  </a:lnTo>
                  <a:cubicBezTo>
                    <a:pt x="1" y="1216"/>
                    <a:pt x="10" y="1251"/>
                    <a:pt x="75" y="1262"/>
                  </a:cubicBezTo>
                  <a:cubicBezTo>
                    <a:pt x="502" y="1338"/>
                    <a:pt x="941" y="1413"/>
                    <a:pt x="1368" y="1488"/>
                  </a:cubicBezTo>
                  <a:cubicBezTo>
                    <a:pt x="1375" y="1490"/>
                    <a:pt x="1382" y="1491"/>
                    <a:pt x="1391" y="1491"/>
                  </a:cubicBezTo>
                  <a:cubicBezTo>
                    <a:pt x="1446" y="1491"/>
                    <a:pt x="1527" y="1455"/>
                    <a:pt x="1506" y="1401"/>
                  </a:cubicBezTo>
                  <a:cubicBezTo>
                    <a:pt x="1305" y="949"/>
                    <a:pt x="1104" y="497"/>
                    <a:pt x="916" y="46"/>
                  </a:cubicBezTo>
                  <a:cubicBezTo>
                    <a:pt x="901" y="15"/>
                    <a:pt x="865" y="1"/>
                    <a:pt x="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7630494" y="4179857"/>
              <a:ext cx="83233" cy="75223"/>
            </a:xfrm>
            <a:custGeom>
              <a:rect b="b" l="l" r="r" t="t"/>
              <a:pathLst>
                <a:path extrusionOk="0" h="1437" w="1590">
                  <a:moveTo>
                    <a:pt x="371" y="480"/>
                  </a:moveTo>
                  <a:lnTo>
                    <a:pt x="371" y="480"/>
                  </a:lnTo>
                  <a:cubicBezTo>
                    <a:pt x="404" y="585"/>
                    <a:pt x="438" y="689"/>
                    <a:pt x="472" y="790"/>
                  </a:cubicBezTo>
                  <a:cubicBezTo>
                    <a:pt x="485" y="815"/>
                    <a:pt x="510" y="840"/>
                    <a:pt x="535" y="840"/>
                  </a:cubicBezTo>
                  <a:lnTo>
                    <a:pt x="1157" y="840"/>
                  </a:lnTo>
                  <a:cubicBezTo>
                    <a:pt x="847" y="973"/>
                    <a:pt x="538" y="1110"/>
                    <a:pt x="228" y="1247"/>
                  </a:cubicBezTo>
                  <a:lnTo>
                    <a:pt x="228" y="1247"/>
                  </a:lnTo>
                  <a:cubicBezTo>
                    <a:pt x="274" y="993"/>
                    <a:pt x="323" y="736"/>
                    <a:pt x="371" y="480"/>
                  </a:cubicBezTo>
                  <a:close/>
                  <a:moveTo>
                    <a:pt x="373" y="0"/>
                  </a:moveTo>
                  <a:cubicBezTo>
                    <a:pt x="311" y="0"/>
                    <a:pt x="235" y="36"/>
                    <a:pt x="245" y="82"/>
                  </a:cubicBezTo>
                  <a:lnTo>
                    <a:pt x="245" y="82"/>
                  </a:lnTo>
                  <a:cubicBezTo>
                    <a:pt x="170" y="519"/>
                    <a:pt x="83" y="943"/>
                    <a:pt x="8" y="1380"/>
                  </a:cubicBezTo>
                  <a:cubicBezTo>
                    <a:pt x="1" y="1422"/>
                    <a:pt x="38" y="1437"/>
                    <a:pt x="76" y="1437"/>
                  </a:cubicBezTo>
                  <a:cubicBezTo>
                    <a:pt x="105" y="1437"/>
                    <a:pt x="135" y="1429"/>
                    <a:pt x="146" y="1418"/>
                  </a:cubicBezTo>
                  <a:cubicBezTo>
                    <a:pt x="610" y="1217"/>
                    <a:pt x="1062" y="1028"/>
                    <a:pt x="1514" y="827"/>
                  </a:cubicBezTo>
                  <a:cubicBezTo>
                    <a:pt x="1576" y="802"/>
                    <a:pt x="1589" y="702"/>
                    <a:pt x="1501" y="702"/>
                  </a:cubicBezTo>
                  <a:lnTo>
                    <a:pt x="661" y="702"/>
                  </a:lnTo>
                  <a:cubicBezTo>
                    <a:pt x="635" y="627"/>
                    <a:pt x="610" y="539"/>
                    <a:pt x="585" y="464"/>
                  </a:cubicBezTo>
                  <a:cubicBezTo>
                    <a:pt x="535" y="325"/>
                    <a:pt x="485" y="188"/>
                    <a:pt x="447" y="37"/>
                  </a:cubicBezTo>
                  <a:cubicBezTo>
                    <a:pt x="438" y="11"/>
                    <a:pt x="408" y="0"/>
                    <a:pt x="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7749165" y="4180067"/>
              <a:ext cx="79987" cy="78102"/>
            </a:xfrm>
            <a:custGeom>
              <a:rect b="b" l="l" r="r" t="t"/>
              <a:pathLst>
                <a:path extrusionOk="0" h="1492" w="1528">
                  <a:moveTo>
                    <a:pt x="915" y="547"/>
                  </a:moveTo>
                  <a:lnTo>
                    <a:pt x="1264" y="1331"/>
                  </a:lnTo>
                  <a:lnTo>
                    <a:pt x="1264" y="1331"/>
                  </a:lnTo>
                  <a:cubicBezTo>
                    <a:pt x="974" y="1278"/>
                    <a:pt x="679" y="1221"/>
                    <a:pt x="382" y="1168"/>
                  </a:cubicBezTo>
                  <a:lnTo>
                    <a:pt x="382" y="1168"/>
                  </a:lnTo>
                  <a:cubicBezTo>
                    <a:pt x="530" y="1120"/>
                    <a:pt x="676" y="1072"/>
                    <a:pt x="828" y="1024"/>
                  </a:cubicBezTo>
                  <a:cubicBezTo>
                    <a:pt x="853" y="1012"/>
                    <a:pt x="903" y="999"/>
                    <a:pt x="915" y="962"/>
                  </a:cubicBezTo>
                  <a:lnTo>
                    <a:pt x="915" y="547"/>
                  </a:lnTo>
                  <a:close/>
                  <a:moveTo>
                    <a:pt x="827" y="1"/>
                  </a:moveTo>
                  <a:cubicBezTo>
                    <a:pt x="773" y="1"/>
                    <a:pt x="715" y="31"/>
                    <a:pt x="715" y="83"/>
                  </a:cubicBezTo>
                  <a:lnTo>
                    <a:pt x="715" y="924"/>
                  </a:lnTo>
                  <a:lnTo>
                    <a:pt x="715" y="924"/>
                  </a:lnTo>
                  <a:cubicBezTo>
                    <a:pt x="512" y="991"/>
                    <a:pt x="300" y="1058"/>
                    <a:pt x="87" y="1125"/>
                  </a:cubicBezTo>
                  <a:cubicBezTo>
                    <a:pt x="48" y="1138"/>
                    <a:pt x="26" y="1161"/>
                    <a:pt x="18" y="1185"/>
                  </a:cubicBezTo>
                  <a:lnTo>
                    <a:pt x="18" y="1185"/>
                  </a:lnTo>
                  <a:cubicBezTo>
                    <a:pt x="0" y="1217"/>
                    <a:pt x="10" y="1251"/>
                    <a:pt x="75" y="1263"/>
                  </a:cubicBezTo>
                  <a:cubicBezTo>
                    <a:pt x="502" y="1338"/>
                    <a:pt x="941" y="1414"/>
                    <a:pt x="1380" y="1489"/>
                  </a:cubicBezTo>
                  <a:cubicBezTo>
                    <a:pt x="1385" y="1491"/>
                    <a:pt x="1391" y="1491"/>
                    <a:pt x="1398" y="1491"/>
                  </a:cubicBezTo>
                  <a:cubicBezTo>
                    <a:pt x="1444" y="1491"/>
                    <a:pt x="1528" y="1456"/>
                    <a:pt x="1506" y="1401"/>
                  </a:cubicBezTo>
                  <a:cubicBezTo>
                    <a:pt x="1305" y="949"/>
                    <a:pt x="1116" y="497"/>
                    <a:pt x="915" y="45"/>
                  </a:cubicBezTo>
                  <a:cubicBezTo>
                    <a:pt x="900" y="15"/>
                    <a:pt x="865" y="1"/>
                    <a:pt x="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7865008" y="4179857"/>
              <a:ext cx="83180" cy="75223"/>
            </a:xfrm>
            <a:custGeom>
              <a:rect b="b" l="l" r="r" t="t"/>
              <a:pathLst>
                <a:path extrusionOk="0" h="1437" w="1589">
                  <a:moveTo>
                    <a:pt x="367" y="468"/>
                  </a:moveTo>
                  <a:lnTo>
                    <a:pt x="367" y="468"/>
                  </a:lnTo>
                  <a:cubicBezTo>
                    <a:pt x="402" y="577"/>
                    <a:pt x="437" y="685"/>
                    <a:pt x="472" y="790"/>
                  </a:cubicBezTo>
                  <a:cubicBezTo>
                    <a:pt x="472" y="815"/>
                    <a:pt x="510" y="840"/>
                    <a:pt x="535" y="840"/>
                  </a:cubicBezTo>
                  <a:lnTo>
                    <a:pt x="1158" y="840"/>
                  </a:lnTo>
                  <a:cubicBezTo>
                    <a:pt x="850" y="972"/>
                    <a:pt x="542" y="1107"/>
                    <a:pt x="228" y="1244"/>
                  </a:cubicBezTo>
                  <a:lnTo>
                    <a:pt x="228" y="1244"/>
                  </a:lnTo>
                  <a:cubicBezTo>
                    <a:pt x="273" y="987"/>
                    <a:pt x="319" y="727"/>
                    <a:pt x="367" y="468"/>
                  </a:cubicBezTo>
                  <a:close/>
                  <a:moveTo>
                    <a:pt x="365" y="0"/>
                  </a:moveTo>
                  <a:cubicBezTo>
                    <a:pt x="307" y="0"/>
                    <a:pt x="236" y="36"/>
                    <a:pt x="245" y="82"/>
                  </a:cubicBezTo>
                  <a:lnTo>
                    <a:pt x="245" y="82"/>
                  </a:lnTo>
                  <a:cubicBezTo>
                    <a:pt x="157" y="519"/>
                    <a:pt x="83" y="943"/>
                    <a:pt x="8" y="1380"/>
                  </a:cubicBezTo>
                  <a:cubicBezTo>
                    <a:pt x="1" y="1422"/>
                    <a:pt x="34" y="1437"/>
                    <a:pt x="71" y="1437"/>
                  </a:cubicBezTo>
                  <a:cubicBezTo>
                    <a:pt x="99" y="1437"/>
                    <a:pt x="130" y="1429"/>
                    <a:pt x="146" y="1418"/>
                  </a:cubicBezTo>
                  <a:cubicBezTo>
                    <a:pt x="598" y="1217"/>
                    <a:pt x="1050" y="1028"/>
                    <a:pt x="1502" y="827"/>
                  </a:cubicBezTo>
                  <a:cubicBezTo>
                    <a:pt x="1564" y="802"/>
                    <a:pt x="1589" y="702"/>
                    <a:pt x="1502" y="702"/>
                  </a:cubicBezTo>
                  <a:lnTo>
                    <a:pt x="660" y="702"/>
                  </a:lnTo>
                  <a:cubicBezTo>
                    <a:pt x="623" y="627"/>
                    <a:pt x="598" y="539"/>
                    <a:pt x="573" y="464"/>
                  </a:cubicBezTo>
                  <a:cubicBezTo>
                    <a:pt x="538" y="336"/>
                    <a:pt x="492" y="208"/>
                    <a:pt x="446" y="71"/>
                  </a:cubicBezTo>
                  <a:lnTo>
                    <a:pt x="446" y="71"/>
                  </a:lnTo>
                  <a:cubicBezTo>
                    <a:pt x="446" y="68"/>
                    <a:pt x="447" y="65"/>
                    <a:pt x="447" y="62"/>
                  </a:cubicBezTo>
                  <a:cubicBezTo>
                    <a:pt x="452" y="22"/>
                    <a:pt x="422" y="4"/>
                    <a:pt x="384" y="1"/>
                  </a:cubicBezTo>
                  <a:lnTo>
                    <a:pt x="384" y="1"/>
                  </a:lnTo>
                  <a:cubicBezTo>
                    <a:pt x="378" y="0"/>
                    <a:pt x="371" y="0"/>
                    <a:pt x="3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7983469" y="4180067"/>
              <a:ext cx="80196" cy="78102"/>
            </a:xfrm>
            <a:custGeom>
              <a:rect b="b" l="l" r="r" t="t"/>
              <a:pathLst>
                <a:path extrusionOk="0" h="1492" w="1532">
                  <a:moveTo>
                    <a:pt x="909" y="528"/>
                  </a:moveTo>
                  <a:lnTo>
                    <a:pt x="909" y="528"/>
                  </a:lnTo>
                  <a:cubicBezTo>
                    <a:pt x="1024" y="795"/>
                    <a:pt x="1138" y="1063"/>
                    <a:pt x="1255" y="1330"/>
                  </a:cubicBezTo>
                  <a:lnTo>
                    <a:pt x="1255" y="1330"/>
                  </a:lnTo>
                  <a:cubicBezTo>
                    <a:pt x="963" y="1277"/>
                    <a:pt x="674" y="1220"/>
                    <a:pt x="382" y="1167"/>
                  </a:cubicBezTo>
                  <a:lnTo>
                    <a:pt x="382" y="1167"/>
                  </a:lnTo>
                  <a:cubicBezTo>
                    <a:pt x="530" y="1119"/>
                    <a:pt x="681" y="1072"/>
                    <a:pt x="832" y="1024"/>
                  </a:cubicBezTo>
                  <a:cubicBezTo>
                    <a:pt x="857" y="1012"/>
                    <a:pt x="907" y="999"/>
                    <a:pt x="907" y="962"/>
                  </a:cubicBezTo>
                  <a:cubicBezTo>
                    <a:pt x="907" y="817"/>
                    <a:pt x="907" y="673"/>
                    <a:pt x="909" y="528"/>
                  </a:cubicBezTo>
                  <a:close/>
                  <a:moveTo>
                    <a:pt x="832" y="1"/>
                  </a:moveTo>
                  <a:cubicBezTo>
                    <a:pt x="777" y="1"/>
                    <a:pt x="719" y="31"/>
                    <a:pt x="719" y="83"/>
                  </a:cubicBezTo>
                  <a:cubicBezTo>
                    <a:pt x="719" y="369"/>
                    <a:pt x="708" y="643"/>
                    <a:pt x="706" y="927"/>
                  </a:cubicBezTo>
                  <a:lnTo>
                    <a:pt x="706" y="927"/>
                  </a:lnTo>
                  <a:cubicBezTo>
                    <a:pt x="500" y="993"/>
                    <a:pt x="300" y="1059"/>
                    <a:pt x="92" y="1125"/>
                  </a:cubicBezTo>
                  <a:cubicBezTo>
                    <a:pt x="56" y="1137"/>
                    <a:pt x="33" y="1158"/>
                    <a:pt x="24" y="1180"/>
                  </a:cubicBezTo>
                  <a:lnTo>
                    <a:pt x="24" y="1180"/>
                  </a:lnTo>
                  <a:cubicBezTo>
                    <a:pt x="1" y="1213"/>
                    <a:pt x="4" y="1251"/>
                    <a:pt x="67" y="1263"/>
                  </a:cubicBezTo>
                  <a:cubicBezTo>
                    <a:pt x="506" y="1338"/>
                    <a:pt x="945" y="1414"/>
                    <a:pt x="1372" y="1489"/>
                  </a:cubicBezTo>
                  <a:cubicBezTo>
                    <a:pt x="1377" y="1491"/>
                    <a:pt x="1383" y="1491"/>
                    <a:pt x="1390" y="1491"/>
                  </a:cubicBezTo>
                  <a:cubicBezTo>
                    <a:pt x="1438" y="1491"/>
                    <a:pt x="1531" y="1456"/>
                    <a:pt x="1510" y="1401"/>
                  </a:cubicBezTo>
                  <a:cubicBezTo>
                    <a:pt x="1309" y="949"/>
                    <a:pt x="1108" y="497"/>
                    <a:pt x="920" y="45"/>
                  </a:cubicBezTo>
                  <a:cubicBezTo>
                    <a:pt x="905" y="15"/>
                    <a:pt x="869" y="1"/>
                    <a:pt x="8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8099522" y="4179857"/>
              <a:ext cx="83233" cy="75223"/>
            </a:xfrm>
            <a:custGeom>
              <a:rect b="b" l="l" r="r" t="t"/>
              <a:pathLst>
                <a:path extrusionOk="0" h="1437" w="1590">
                  <a:moveTo>
                    <a:pt x="361" y="485"/>
                  </a:moveTo>
                  <a:lnTo>
                    <a:pt x="361" y="485"/>
                  </a:lnTo>
                  <a:cubicBezTo>
                    <a:pt x="394" y="588"/>
                    <a:pt x="427" y="691"/>
                    <a:pt x="460" y="790"/>
                  </a:cubicBezTo>
                  <a:cubicBezTo>
                    <a:pt x="472" y="815"/>
                    <a:pt x="497" y="840"/>
                    <a:pt x="535" y="840"/>
                  </a:cubicBezTo>
                  <a:lnTo>
                    <a:pt x="1146" y="840"/>
                  </a:lnTo>
                  <a:cubicBezTo>
                    <a:pt x="836" y="973"/>
                    <a:pt x="527" y="1109"/>
                    <a:pt x="218" y="1246"/>
                  </a:cubicBezTo>
                  <a:lnTo>
                    <a:pt x="218" y="1246"/>
                  </a:lnTo>
                  <a:cubicBezTo>
                    <a:pt x="269" y="994"/>
                    <a:pt x="315" y="739"/>
                    <a:pt x="361" y="485"/>
                  </a:cubicBezTo>
                  <a:close/>
                  <a:moveTo>
                    <a:pt x="362" y="0"/>
                  </a:moveTo>
                  <a:cubicBezTo>
                    <a:pt x="300" y="0"/>
                    <a:pt x="223" y="36"/>
                    <a:pt x="233" y="82"/>
                  </a:cubicBezTo>
                  <a:lnTo>
                    <a:pt x="233" y="82"/>
                  </a:lnTo>
                  <a:cubicBezTo>
                    <a:pt x="158" y="519"/>
                    <a:pt x="83" y="943"/>
                    <a:pt x="8" y="1380"/>
                  </a:cubicBezTo>
                  <a:cubicBezTo>
                    <a:pt x="1" y="1422"/>
                    <a:pt x="34" y="1437"/>
                    <a:pt x="71" y="1437"/>
                  </a:cubicBezTo>
                  <a:cubicBezTo>
                    <a:pt x="100" y="1437"/>
                    <a:pt x="130" y="1429"/>
                    <a:pt x="146" y="1418"/>
                  </a:cubicBezTo>
                  <a:cubicBezTo>
                    <a:pt x="598" y="1217"/>
                    <a:pt x="1049" y="1028"/>
                    <a:pt x="1501" y="827"/>
                  </a:cubicBezTo>
                  <a:cubicBezTo>
                    <a:pt x="1564" y="802"/>
                    <a:pt x="1590" y="702"/>
                    <a:pt x="1489" y="702"/>
                  </a:cubicBezTo>
                  <a:lnTo>
                    <a:pt x="648" y="702"/>
                  </a:lnTo>
                  <a:cubicBezTo>
                    <a:pt x="623" y="627"/>
                    <a:pt x="598" y="539"/>
                    <a:pt x="573" y="464"/>
                  </a:cubicBezTo>
                  <a:cubicBezTo>
                    <a:pt x="523" y="327"/>
                    <a:pt x="486" y="192"/>
                    <a:pt x="437" y="44"/>
                  </a:cubicBezTo>
                  <a:lnTo>
                    <a:pt x="437" y="44"/>
                  </a:lnTo>
                  <a:cubicBezTo>
                    <a:pt x="436" y="17"/>
                    <a:pt x="413" y="4"/>
                    <a:pt x="383" y="2"/>
                  </a:cubicBezTo>
                  <a:lnTo>
                    <a:pt x="383" y="2"/>
                  </a:lnTo>
                  <a:cubicBezTo>
                    <a:pt x="376" y="1"/>
                    <a:pt x="369" y="0"/>
                    <a:pt x="3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8218193" y="4180067"/>
              <a:ext cx="80039" cy="78102"/>
            </a:xfrm>
            <a:custGeom>
              <a:rect b="b" l="l" r="r" t="t"/>
              <a:pathLst>
                <a:path extrusionOk="0" h="1492" w="1529">
                  <a:moveTo>
                    <a:pt x="904" y="539"/>
                  </a:moveTo>
                  <a:cubicBezTo>
                    <a:pt x="1018" y="803"/>
                    <a:pt x="1135" y="1066"/>
                    <a:pt x="1252" y="1330"/>
                  </a:cubicBezTo>
                  <a:lnTo>
                    <a:pt x="1252" y="1330"/>
                  </a:lnTo>
                  <a:cubicBezTo>
                    <a:pt x="957" y="1277"/>
                    <a:pt x="664" y="1220"/>
                    <a:pt x="374" y="1167"/>
                  </a:cubicBezTo>
                  <a:lnTo>
                    <a:pt x="374" y="1167"/>
                  </a:lnTo>
                  <a:cubicBezTo>
                    <a:pt x="524" y="1120"/>
                    <a:pt x="672" y="1072"/>
                    <a:pt x="815" y="1024"/>
                  </a:cubicBezTo>
                  <a:cubicBezTo>
                    <a:pt x="854" y="1012"/>
                    <a:pt x="904" y="999"/>
                    <a:pt x="904" y="962"/>
                  </a:cubicBezTo>
                  <a:lnTo>
                    <a:pt x="904" y="539"/>
                  </a:lnTo>
                  <a:close/>
                  <a:moveTo>
                    <a:pt x="821" y="1"/>
                  </a:moveTo>
                  <a:cubicBezTo>
                    <a:pt x="765" y="1"/>
                    <a:pt x="703" y="31"/>
                    <a:pt x="703" y="83"/>
                  </a:cubicBezTo>
                  <a:lnTo>
                    <a:pt x="703" y="926"/>
                  </a:lnTo>
                  <a:lnTo>
                    <a:pt x="703" y="926"/>
                  </a:lnTo>
                  <a:cubicBezTo>
                    <a:pt x="494" y="992"/>
                    <a:pt x="286" y="1058"/>
                    <a:pt x="88" y="1125"/>
                  </a:cubicBezTo>
                  <a:cubicBezTo>
                    <a:pt x="35" y="1141"/>
                    <a:pt x="11" y="1172"/>
                    <a:pt x="9" y="1201"/>
                  </a:cubicBezTo>
                  <a:lnTo>
                    <a:pt x="9" y="1201"/>
                  </a:lnTo>
                  <a:cubicBezTo>
                    <a:pt x="1" y="1227"/>
                    <a:pt x="13" y="1253"/>
                    <a:pt x="62" y="1263"/>
                  </a:cubicBezTo>
                  <a:cubicBezTo>
                    <a:pt x="502" y="1338"/>
                    <a:pt x="929" y="1414"/>
                    <a:pt x="1368" y="1489"/>
                  </a:cubicBezTo>
                  <a:cubicBezTo>
                    <a:pt x="1372" y="1491"/>
                    <a:pt x="1379" y="1491"/>
                    <a:pt x="1386" y="1491"/>
                  </a:cubicBezTo>
                  <a:cubicBezTo>
                    <a:pt x="1435" y="1491"/>
                    <a:pt x="1528" y="1456"/>
                    <a:pt x="1506" y="1401"/>
                  </a:cubicBezTo>
                  <a:lnTo>
                    <a:pt x="904" y="45"/>
                  </a:lnTo>
                  <a:cubicBezTo>
                    <a:pt x="894" y="15"/>
                    <a:pt x="859" y="1"/>
                    <a:pt x="8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8333408" y="4179857"/>
              <a:ext cx="83233" cy="75223"/>
            </a:xfrm>
            <a:custGeom>
              <a:rect b="b" l="l" r="r" t="t"/>
              <a:pathLst>
                <a:path extrusionOk="0" h="1437" w="1590">
                  <a:moveTo>
                    <a:pt x="371" y="480"/>
                  </a:moveTo>
                  <a:lnTo>
                    <a:pt x="371" y="480"/>
                  </a:lnTo>
                  <a:cubicBezTo>
                    <a:pt x="404" y="585"/>
                    <a:pt x="438" y="689"/>
                    <a:pt x="472" y="790"/>
                  </a:cubicBezTo>
                  <a:cubicBezTo>
                    <a:pt x="485" y="815"/>
                    <a:pt x="510" y="840"/>
                    <a:pt x="535" y="840"/>
                  </a:cubicBezTo>
                  <a:lnTo>
                    <a:pt x="1157" y="840"/>
                  </a:lnTo>
                  <a:cubicBezTo>
                    <a:pt x="847" y="973"/>
                    <a:pt x="538" y="1110"/>
                    <a:pt x="228" y="1247"/>
                  </a:cubicBezTo>
                  <a:lnTo>
                    <a:pt x="228" y="1247"/>
                  </a:lnTo>
                  <a:cubicBezTo>
                    <a:pt x="274" y="993"/>
                    <a:pt x="323" y="736"/>
                    <a:pt x="371" y="480"/>
                  </a:cubicBezTo>
                  <a:close/>
                  <a:moveTo>
                    <a:pt x="373" y="0"/>
                  </a:moveTo>
                  <a:cubicBezTo>
                    <a:pt x="311" y="0"/>
                    <a:pt x="235" y="36"/>
                    <a:pt x="245" y="82"/>
                  </a:cubicBezTo>
                  <a:lnTo>
                    <a:pt x="245" y="82"/>
                  </a:lnTo>
                  <a:cubicBezTo>
                    <a:pt x="170" y="519"/>
                    <a:pt x="95" y="943"/>
                    <a:pt x="8" y="1380"/>
                  </a:cubicBezTo>
                  <a:cubicBezTo>
                    <a:pt x="1" y="1422"/>
                    <a:pt x="38" y="1437"/>
                    <a:pt x="79" y="1437"/>
                  </a:cubicBezTo>
                  <a:cubicBezTo>
                    <a:pt x="109" y="1437"/>
                    <a:pt x="142" y="1429"/>
                    <a:pt x="159" y="1418"/>
                  </a:cubicBezTo>
                  <a:cubicBezTo>
                    <a:pt x="610" y="1217"/>
                    <a:pt x="1062" y="1028"/>
                    <a:pt x="1514" y="827"/>
                  </a:cubicBezTo>
                  <a:cubicBezTo>
                    <a:pt x="1576" y="802"/>
                    <a:pt x="1589" y="702"/>
                    <a:pt x="1501" y="702"/>
                  </a:cubicBezTo>
                  <a:lnTo>
                    <a:pt x="661" y="702"/>
                  </a:lnTo>
                  <a:cubicBezTo>
                    <a:pt x="635" y="627"/>
                    <a:pt x="610" y="539"/>
                    <a:pt x="585" y="464"/>
                  </a:cubicBezTo>
                  <a:cubicBezTo>
                    <a:pt x="535" y="325"/>
                    <a:pt x="497" y="188"/>
                    <a:pt x="447" y="37"/>
                  </a:cubicBezTo>
                  <a:cubicBezTo>
                    <a:pt x="438" y="11"/>
                    <a:pt x="408" y="0"/>
                    <a:pt x="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8452131" y="4180067"/>
              <a:ext cx="80510" cy="78102"/>
            </a:xfrm>
            <a:custGeom>
              <a:rect b="b" l="l" r="r" t="t"/>
              <a:pathLst>
                <a:path extrusionOk="0" h="1492" w="1538">
                  <a:moveTo>
                    <a:pt x="915" y="547"/>
                  </a:moveTo>
                  <a:lnTo>
                    <a:pt x="1263" y="1331"/>
                  </a:lnTo>
                  <a:lnTo>
                    <a:pt x="1263" y="1331"/>
                  </a:lnTo>
                  <a:cubicBezTo>
                    <a:pt x="971" y="1278"/>
                    <a:pt x="676" y="1221"/>
                    <a:pt x="384" y="1167"/>
                  </a:cubicBezTo>
                  <a:lnTo>
                    <a:pt x="384" y="1167"/>
                  </a:lnTo>
                  <a:cubicBezTo>
                    <a:pt x="531" y="1119"/>
                    <a:pt x="676" y="1072"/>
                    <a:pt x="827" y="1024"/>
                  </a:cubicBezTo>
                  <a:cubicBezTo>
                    <a:pt x="852" y="1012"/>
                    <a:pt x="915" y="999"/>
                    <a:pt x="915" y="962"/>
                  </a:cubicBezTo>
                  <a:lnTo>
                    <a:pt x="915" y="547"/>
                  </a:lnTo>
                  <a:close/>
                  <a:moveTo>
                    <a:pt x="826" y="1"/>
                  </a:moveTo>
                  <a:cubicBezTo>
                    <a:pt x="772" y="1"/>
                    <a:pt x="714" y="31"/>
                    <a:pt x="714" y="83"/>
                  </a:cubicBezTo>
                  <a:lnTo>
                    <a:pt x="714" y="924"/>
                  </a:lnTo>
                  <a:lnTo>
                    <a:pt x="714" y="924"/>
                  </a:lnTo>
                  <a:cubicBezTo>
                    <a:pt x="511" y="991"/>
                    <a:pt x="299" y="1058"/>
                    <a:pt x="86" y="1125"/>
                  </a:cubicBezTo>
                  <a:cubicBezTo>
                    <a:pt x="45" y="1139"/>
                    <a:pt x="22" y="1165"/>
                    <a:pt x="16" y="1190"/>
                  </a:cubicBezTo>
                  <a:lnTo>
                    <a:pt x="16" y="1190"/>
                  </a:lnTo>
                  <a:cubicBezTo>
                    <a:pt x="1" y="1220"/>
                    <a:pt x="12" y="1252"/>
                    <a:pt x="74" y="1263"/>
                  </a:cubicBezTo>
                  <a:cubicBezTo>
                    <a:pt x="501" y="1338"/>
                    <a:pt x="940" y="1414"/>
                    <a:pt x="1379" y="1489"/>
                  </a:cubicBezTo>
                  <a:cubicBezTo>
                    <a:pt x="1384" y="1491"/>
                    <a:pt x="1390" y="1491"/>
                    <a:pt x="1397" y="1491"/>
                  </a:cubicBezTo>
                  <a:cubicBezTo>
                    <a:pt x="1446" y="1491"/>
                    <a:pt x="1537" y="1456"/>
                    <a:pt x="1505" y="1401"/>
                  </a:cubicBezTo>
                  <a:cubicBezTo>
                    <a:pt x="1316" y="949"/>
                    <a:pt x="1115" y="497"/>
                    <a:pt x="915" y="45"/>
                  </a:cubicBezTo>
                  <a:cubicBezTo>
                    <a:pt x="899" y="15"/>
                    <a:pt x="864" y="1"/>
                    <a:pt x="8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8567922" y="4179857"/>
              <a:ext cx="83180" cy="75223"/>
            </a:xfrm>
            <a:custGeom>
              <a:rect b="b" l="l" r="r" t="t"/>
              <a:pathLst>
                <a:path extrusionOk="0" h="1437" w="1589">
                  <a:moveTo>
                    <a:pt x="367" y="468"/>
                  </a:moveTo>
                  <a:lnTo>
                    <a:pt x="367" y="468"/>
                  </a:lnTo>
                  <a:cubicBezTo>
                    <a:pt x="402" y="577"/>
                    <a:pt x="437" y="685"/>
                    <a:pt x="472" y="790"/>
                  </a:cubicBezTo>
                  <a:cubicBezTo>
                    <a:pt x="485" y="815"/>
                    <a:pt x="510" y="840"/>
                    <a:pt x="535" y="840"/>
                  </a:cubicBezTo>
                  <a:lnTo>
                    <a:pt x="1158" y="840"/>
                  </a:lnTo>
                  <a:cubicBezTo>
                    <a:pt x="848" y="973"/>
                    <a:pt x="537" y="1110"/>
                    <a:pt x="227" y="1248"/>
                  </a:cubicBezTo>
                  <a:lnTo>
                    <a:pt x="227" y="1248"/>
                  </a:lnTo>
                  <a:cubicBezTo>
                    <a:pt x="273" y="990"/>
                    <a:pt x="318" y="728"/>
                    <a:pt x="367" y="468"/>
                  </a:cubicBezTo>
                  <a:close/>
                  <a:moveTo>
                    <a:pt x="368" y="0"/>
                  </a:moveTo>
                  <a:cubicBezTo>
                    <a:pt x="306" y="0"/>
                    <a:pt x="235" y="36"/>
                    <a:pt x="245" y="82"/>
                  </a:cubicBezTo>
                  <a:lnTo>
                    <a:pt x="245" y="82"/>
                  </a:lnTo>
                  <a:cubicBezTo>
                    <a:pt x="170" y="519"/>
                    <a:pt x="82" y="943"/>
                    <a:pt x="8" y="1380"/>
                  </a:cubicBezTo>
                  <a:cubicBezTo>
                    <a:pt x="1" y="1422"/>
                    <a:pt x="34" y="1437"/>
                    <a:pt x="71" y="1437"/>
                  </a:cubicBezTo>
                  <a:cubicBezTo>
                    <a:pt x="99" y="1437"/>
                    <a:pt x="130" y="1429"/>
                    <a:pt x="146" y="1418"/>
                  </a:cubicBezTo>
                  <a:cubicBezTo>
                    <a:pt x="598" y="1217"/>
                    <a:pt x="1050" y="1028"/>
                    <a:pt x="1502" y="827"/>
                  </a:cubicBezTo>
                  <a:cubicBezTo>
                    <a:pt x="1564" y="802"/>
                    <a:pt x="1589" y="702"/>
                    <a:pt x="1502" y="702"/>
                  </a:cubicBezTo>
                  <a:lnTo>
                    <a:pt x="660" y="702"/>
                  </a:lnTo>
                  <a:cubicBezTo>
                    <a:pt x="635" y="627"/>
                    <a:pt x="610" y="539"/>
                    <a:pt x="585" y="464"/>
                  </a:cubicBezTo>
                  <a:cubicBezTo>
                    <a:pt x="535" y="325"/>
                    <a:pt x="485" y="188"/>
                    <a:pt x="447" y="37"/>
                  </a:cubicBezTo>
                  <a:cubicBezTo>
                    <a:pt x="445" y="33"/>
                    <a:pt x="442" y="29"/>
                    <a:pt x="439" y="25"/>
                  </a:cubicBezTo>
                  <a:lnTo>
                    <a:pt x="439" y="25"/>
                  </a:lnTo>
                  <a:cubicBezTo>
                    <a:pt x="430" y="13"/>
                    <a:pt x="415" y="6"/>
                    <a:pt x="397" y="3"/>
                  </a:cubicBezTo>
                  <a:lnTo>
                    <a:pt x="397" y="3"/>
                  </a:lnTo>
                  <a:cubicBezTo>
                    <a:pt x="388" y="1"/>
                    <a:pt x="378" y="0"/>
                    <a:pt x="3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8686593" y="4180067"/>
              <a:ext cx="79987" cy="78102"/>
            </a:xfrm>
            <a:custGeom>
              <a:rect b="b" l="l" r="r" t="t"/>
              <a:pathLst>
                <a:path extrusionOk="0" h="1492" w="1528">
                  <a:moveTo>
                    <a:pt x="909" y="533"/>
                  </a:moveTo>
                  <a:cubicBezTo>
                    <a:pt x="1027" y="798"/>
                    <a:pt x="1143" y="1064"/>
                    <a:pt x="1254" y="1330"/>
                  </a:cubicBezTo>
                  <a:lnTo>
                    <a:pt x="1254" y="1330"/>
                  </a:lnTo>
                  <a:cubicBezTo>
                    <a:pt x="961" y="1277"/>
                    <a:pt x="671" y="1220"/>
                    <a:pt x="378" y="1167"/>
                  </a:cubicBezTo>
                  <a:lnTo>
                    <a:pt x="378" y="1167"/>
                  </a:lnTo>
                  <a:cubicBezTo>
                    <a:pt x="526" y="1119"/>
                    <a:pt x="677" y="1072"/>
                    <a:pt x="828" y="1024"/>
                  </a:cubicBezTo>
                  <a:cubicBezTo>
                    <a:pt x="853" y="1012"/>
                    <a:pt x="903" y="999"/>
                    <a:pt x="903" y="962"/>
                  </a:cubicBezTo>
                  <a:cubicBezTo>
                    <a:pt x="903" y="819"/>
                    <a:pt x="906" y="676"/>
                    <a:pt x="909" y="533"/>
                  </a:cubicBezTo>
                  <a:close/>
                  <a:moveTo>
                    <a:pt x="828" y="1"/>
                  </a:moveTo>
                  <a:cubicBezTo>
                    <a:pt x="773" y="1"/>
                    <a:pt x="715" y="31"/>
                    <a:pt x="715" y="83"/>
                  </a:cubicBezTo>
                  <a:cubicBezTo>
                    <a:pt x="715" y="369"/>
                    <a:pt x="715" y="642"/>
                    <a:pt x="704" y="926"/>
                  </a:cubicBezTo>
                  <a:lnTo>
                    <a:pt x="704" y="926"/>
                  </a:lnTo>
                  <a:cubicBezTo>
                    <a:pt x="497" y="992"/>
                    <a:pt x="297" y="1058"/>
                    <a:pt x="88" y="1125"/>
                  </a:cubicBezTo>
                  <a:cubicBezTo>
                    <a:pt x="48" y="1138"/>
                    <a:pt x="25" y="1162"/>
                    <a:pt x="18" y="1186"/>
                  </a:cubicBezTo>
                  <a:lnTo>
                    <a:pt x="18" y="1186"/>
                  </a:lnTo>
                  <a:cubicBezTo>
                    <a:pt x="1" y="1217"/>
                    <a:pt x="10" y="1251"/>
                    <a:pt x="75" y="1263"/>
                  </a:cubicBezTo>
                  <a:cubicBezTo>
                    <a:pt x="502" y="1338"/>
                    <a:pt x="941" y="1414"/>
                    <a:pt x="1368" y="1489"/>
                  </a:cubicBezTo>
                  <a:cubicBezTo>
                    <a:pt x="1373" y="1491"/>
                    <a:pt x="1379" y="1491"/>
                    <a:pt x="1386" y="1491"/>
                  </a:cubicBezTo>
                  <a:cubicBezTo>
                    <a:pt x="1434" y="1491"/>
                    <a:pt x="1527" y="1456"/>
                    <a:pt x="1506" y="1401"/>
                  </a:cubicBezTo>
                  <a:cubicBezTo>
                    <a:pt x="1305" y="949"/>
                    <a:pt x="1104" y="497"/>
                    <a:pt x="916" y="45"/>
                  </a:cubicBezTo>
                  <a:cubicBezTo>
                    <a:pt x="901" y="15"/>
                    <a:pt x="865" y="1"/>
                    <a:pt x="8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8802437" y="4179857"/>
              <a:ext cx="83233" cy="75223"/>
            </a:xfrm>
            <a:custGeom>
              <a:rect b="b" l="l" r="r" t="t"/>
              <a:pathLst>
                <a:path extrusionOk="0" h="1437" w="1590">
                  <a:moveTo>
                    <a:pt x="365" y="462"/>
                  </a:moveTo>
                  <a:lnTo>
                    <a:pt x="365" y="462"/>
                  </a:lnTo>
                  <a:cubicBezTo>
                    <a:pt x="401" y="573"/>
                    <a:pt x="436" y="683"/>
                    <a:pt x="472" y="790"/>
                  </a:cubicBezTo>
                  <a:cubicBezTo>
                    <a:pt x="472" y="815"/>
                    <a:pt x="510" y="840"/>
                    <a:pt x="535" y="840"/>
                  </a:cubicBezTo>
                  <a:lnTo>
                    <a:pt x="1146" y="840"/>
                  </a:lnTo>
                  <a:cubicBezTo>
                    <a:pt x="840" y="971"/>
                    <a:pt x="535" y="1106"/>
                    <a:pt x="229" y="1242"/>
                  </a:cubicBezTo>
                  <a:lnTo>
                    <a:pt x="229" y="1242"/>
                  </a:lnTo>
                  <a:cubicBezTo>
                    <a:pt x="274" y="983"/>
                    <a:pt x="320" y="722"/>
                    <a:pt x="365" y="462"/>
                  </a:cubicBezTo>
                  <a:close/>
                  <a:moveTo>
                    <a:pt x="362" y="0"/>
                  </a:moveTo>
                  <a:cubicBezTo>
                    <a:pt x="301" y="0"/>
                    <a:pt x="226" y="36"/>
                    <a:pt x="244" y="83"/>
                  </a:cubicBezTo>
                  <a:lnTo>
                    <a:pt x="244" y="83"/>
                  </a:lnTo>
                  <a:cubicBezTo>
                    <a:pt x="158" y="520"/>
                    <a:pt x="83" y="944"/>
                    <a:pt x="8" y="1380"/>
                  </a:cubicBezTo>
                  <a:cubicBezTo>
                    <a:pt x="1" y="1422"/>
                    <a:pt x="34" y="1437"/>
                    <a:pt x="71" y="1437"/>
                  </a:cubicBezTo>
                  <a:cubicBezTo>
                    <a:pt x="100" y="1437"/>
                    <a:pt x="130" y="1429"/>
                    <a:pt x="146" y="1418"/>
                  </a:cubicBezTo>
                  <a:cubicBezTo>
                    <a:pt x="598" y="1217"/>
                    <a:pt x="1049" y="1028"/>
                    <a:pt x="1501" y="827"/>
                  </a:cubicBezTo>
                  <a:cubicBezTo>
                    <a:pt x="1564" y="802"/>
                    <a:pt x="1590" y="702"/>
                    <a:pt x="1501" y="702"/>
                  </a:cubicBezTo>
                  <a:lnTo>
                    <a:pt x="648" y="702"/>
                  </a:lnTo>
                  <a:cubicBezTo>
                    <a:pt x="623" y="627"/>
                    <a:pt x="598" y="539"/>
                    <a:pt x="573" y="464"/>
                  </a:cubicBezTo>
                  <a:cubicBezTo>
                    <a:pt x="536" y="327"/>
                    <a:pt x="487" y="192"/>
                    <a:pt x="437" y="44"/>
                  </a:cubicBezTo>
                  <a:lnTo>
                    <a:pt x="437" y="44"/>
                  </a:lnTo>
                  <a:cubicBezTo>
                    <a:pt x="436" y="16"/>
                    <a:pt x="413" y="4"/>
                    <a:pt x="383" y="2"/>
                  </a:cubicBezTo>
                  <a:lnTo>
                    <a:pt x="383" y="2"/>
                  </a:lnTo>
                  <a:cubicBezTo>
                    <a:pt x="376" y="1"/>
                    <a:pt x="369" y="0"/>
                    <a:pt x="3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8921107" y="4180067"/>
              <a:ext cx="80039" cy="78102"/>
            </a:xfrm>
            <a:custGeom>
              <a:rect b="b" l="l" r="r" t="t"/>
              <a:pathLst>
                <a:path extrusionOk="0" h="1492" w="1529">
                  <a:moveTo>
                    <a:pt x="904" y="539"/>
                  </a:moveTo>
                  <a:lnTo>
                    <a:pt x="904" y="539"/>
                  </a:lnTo>
                  <a:cubicBezTo>
                    <a:pt x="1018" y="803"/>
                    <a:pt x="1135" y="1066"/>
                    <a:pt x="1252" y="1330"/>
                  </a:cubicBezTo>
                  <a:lnTo>
                    <a:pt x="1252" y="1330"/>
                  </a:lnTo>
                  <a:cubicBezTo>
                    <a:pt x="959" y="1277"/>
                    <a:pt x="669" y="1220"/>
                    <a:pt x="376" y="1167"/>
                  </a:cubicBezTo>
                  <a:lnTo>
                    <a:pt x="376" y="1167"/>
                  </a:lnTo>
                  <a:cubicBezTo>
                    <a:pt x="526" y="1119"/>
                    <a:pt x="673" y="1072"/>
                    <a:pt x="815" y="1024"/>
                  </a:cubicBezTo>
                  <a:cubicBezTo>
                    <a:pt x="854" y="1012"/>
                    <a:pt x="904" y="999"/>
                    <a:pt x="904" y="962"/>
                  </a:cubicBezTo>
                  <a:lnTo>
                    <a:pt x="904" y="539"/>
                  </a:lnTo>
                  <a:close/>
                  <a:moveTo>
                    <a:pt x="825" y="1"/>
                  </a:moveTo>
                  <a:cubicBezTo>
                    <a:pt x="773" y="1"/>
                    <a:pt x="715" y="31"/>
                    <a:pt x="715" y="83"/>
                  </a:cubicBezTo>
                  <a:cubicBezTo>
                    <a:pt x="704" y="369"/>
                    <a:pt x="703" y="642"/>
                    <a:pt x="703" y="926"/>
                  </a:cubicBezTo>
                  <a:lnTo>
                    <a:pt x="703" y="926"/>
                  </a:lnTo>
                  <a:cubicBezTo>
                    <a:pt x="494" y="992"/>
                    <a:pt x="286" y="1058"/>
                    <a:pt x="88" y="1125"/>
                  </a:cubicBezTo>
                  <a:cubicBezTo>
                    <a:pt x="35" y="1141"/>
                    <a:pt x="11" y="1172"/>
                    <a:pt x="9" y="1201"/>
                  </a:cubicBezTo>
                  <a:lnTo>
                    <a:pt x="9" y="1201"/>
                  </a:lnTo>
                  <a:cubicBezTo>
                    <a:pt x="1" y="1227"/>
                    <a:pt x="13" y="1253"/>
                    <a:pt x="63" y="1263"/>
                  </a:cubicBezTo>
                  <a:cubicBezTo>
                    <a:pt x="502" y="1338"/>
                    <a:pt x="929" y="1414"/>
                    <a:pt x="1368" y="1489"/>
                  </a:cubicBezTo>
                  <a:cubicBezTo>
                    <a:pt x="1372" y="1491"/>
                    <a:pt x="1379" y="1491"/>
                    <a:pt x="1386" y="1491"/>
                  </a:cubicBezTo>
                  <a:cubicBezTo>
                    <a:pt x="1435" y="1491"/>
                    <a:pt x="1528" y="1456"/>
                    <a:pt x="1506" y="1401"/>
                  </a:cubicBezTo>
                  <a:lnTo>
                    <a:pt x="904" y="45"/>
                  </a:lnTo>
                  <a:cubicBezTo>
                    <a:pt x="894" y="15"/>
                    <a:pt x="861" y="1"/>
                    <a:pt x="8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7584167" y="4282981"/>
              <a:ext cx="82866" cy="75276"/>
            </a:xfrm>
            <a:custGeom>
              <a:rect b="b" l="l" r="r" t="t"/>
              <a:pathLst>
                <a:path extrusionOk="0" h="1438" w="1583">
                  <a:moveTo>
                    <a:pt x="367" y="486"/>
                  </a:moveTo>
                  <a:lnTo>
                    <a:pt x="367" y="486"/>
                  </a:lnTo>
                  <a:cubicBezTo>
                    <a:pt x="400" y="588"/>
                    <a:pt x="433" y="690"/>
                    <a:pt x="466" y="790"/>
                  </a:cubicBezTo>
                  <a:cubicBezTo>
                    <a:pt x="478" y="828"/>
                    <a:pt x="503" y="840"/>
                    <a:pt x="529" y="840"/>
                  </a:cubicBezTo>
                  <a:lnTo>
                    <a:pt x="1153" y="840"/>
                  </a:lnTo>
                  <a:cubicBezTo>
                    <a:pt x="844" y="972"/>
                    <a:pt x="535" y="1108"/>
                    <a:pt x="226" y="1245"/>
                  </a:cubicBezTo>
                  <a:lnTo>
                    <a:pt x="226" y="1245"/>
                  </a:lnTo>
                  <a:cubicBezTo>
                    <a:pt x="276" y="991"/>
                    <a:pt x="322" y="737"/>
                    <a:pt x="367" y="486"/>
                  </a:cubicBezTo>
                  <a:close/>
                  <a:moveTo>
                    <a:pt x="370" y="0"/>
                  </a:moveTo>
                  <a:cubicBezTo>
                    <a:pt x="310" y="0"/>
                    <a:pt x="236" y="36"/>
                    <a:pt x="238" y="88"/>
                  </a:cubicBezTo>
                  <a:lnTo>
                    <a:pt x="238" y="88"/>
                  </a:lnTo>
                  <a:cubicBezTo>
                    <a:pt x="164" y="522"/>
                    <a:pt x="89" y="945"/>
                    <a:pt x="15" y="1380"/>
                  </a:cubicBezTo>
                  <a:cubicBezTo>
                    <a:pt x="0" y="1423"/>
                    <a:pt x="34" y="1437"/>
                    <a:pt x="73" y="1437"/>
                  </a:cubicBezTo>
                  <a:cubicBezTo>
                    <a:pt x="103" y="1437"/>
                    <a:pt x="136" y="1428"/>
                    <a:pt x="152" y="1417"/>
                  </a:cubicBezTo>
                  <a:cubicBezTo>
                    <a:pt x="604" y="1230"/>
                    <a:pt x="1056" y="1029"/>
                    <a:pt x="1507" y="828"/>
                  </a:cubicBezTo>
                  <a:cubicBezTo>
                    <a:pt x="1571" y="803"/>
                    <a:pt x="1583" y="715"/>
                    <a:pt x="1495" y="703"/>
                  </a:cubicBezTo>
                  <a:lnTo>
                    <a:pt x="654" y="703"/>
                  </a:lnTo>
                  <a:cubicBezTo>
                    <a:pt x="629" y="627"/>
                    <a:pt x="604" y="552"/>
                    <a:pt x="579" y="464"/>
                  </a:cubicBezTo>
                  <a:cubicBezTo>
                    <a:pt x="529" y="328"/>
                    <a:pt x="492" y="192"/>
                    <a:pt x="443" y="43"/>
                  </a:cubicBezTo>
                  <a:lnTo>
                    <a:pt x="443" y="43"/>
                  </a:lnTo>
                  <a:cubicBezTo>
                    <a:pt x="442" y="17"/>
                    <a:pt x="420" y="4"/>
                    <a:pt x="391" y="2"/>
                  </a:cubicBezTo>
                  <a:lnTo>
                    <a:pt x="391" y="2"/>
                  </a:lnTo>
                  <a:cubicBezTo>
                    <a:pt x="384" y="1"/>
                    <a:pt x="377" y="0"/>
                    <a:pt x="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7702995" y="4283400"/>
              <a:ext cx="80353" cy="78417"/>
            </a:xfrm>
            <a:custGeom>
              <a:rect b="b" l="l" r="r" t="t"/>
              <a:pathLst>
                <a:path extrusionOk="0" h="1498" w="1535">
                  <a:moveTo>
                    <a:pt x="907" y="544"/>
                  </a:moveTo>
                  <a:lnTo>
                    <a:pt x="1254" y="1326"/>
                  </a:lnTo>
                  <a:lnTo>
                    <a:pt x="1254" y="1326"/>
                  </a:lnTo>
                  <a:cubicBezTo>
                    <a:pt x="960" y="1273"/>
                    <a:pt x="667" y="1217"/>
                    <a:pt x="378" y="1164"/>
                  </a:cubicBezTo>
                  <a:lnTo>
                    <a:pt x="378" y="1164"/>
                  </a:lnTo>
                  <a:cubicBezTo>
                    <a:pt x="528" y="1116"/>
                    <a:pt x="676" y="1069"/>
                    <a:pt x="819" y="1021"/>
                  </a:cubicBezTo>
                  <a:cubicBezTo>
                    <a:pt x="857" y="1021"/>
                    <a:pt x="907" y="996"/>
                    <a:pt x="907" y="958"/>
                  </a:cubicBezTo>
                  <a:lnTo>
                    <a:pt x="907" y="544"/>
                  </a:lnTo>
                  <a:close/>
                  <a:moveTo>
                    <a:pt x="830" y="1"/>
                  </a:moveTo>
                  <a:cubicBezTo>
                    <a:pt x="773" y="1"/>
                    <a:pt x="706" y="33"/>
                    <a:pt x="706" y="79"/>
                  </a:cubicBezTo>
                  <a:lnTo>
                    <a:pt x="706" y="935"/>
                  </a:lnTo>
                  <a:lnTo>
                    <a:pt x="706" y="935"/>
                  </a:lnTo>
                  <a:cubicBezTo>
                    <a:pt x="511" y="997"/>
                    <a:pt x="316" y="1059"/>
                    <a:pt x="130" y="1120"/>
                  </a:cubicBezTo>
                  <a:lnTo>
                    <a:pt x="130" y="1120"/>
                  </a:lnTo>
                  <a:cubicBezTo>
                    <a:pt x="129" y="1120"/>
                    <a:pt x="129" y="1120"/>
                    <a:pt x="128" y="1120"/>
                  </a:cubicBezTo>
                  <a:cubicBezTo>
                    <a:pt x="90" y="1120"/>
                    <a:pt x="51" y="1143"/>
                    <a:pt x="28" y="1170"/>
                  </a:cubicBezTo>
                  <a:lnTo>
                    <a:pt x="28" y="1170"/>
                  </a:lnTo>
                  <a:cubicBezTo>
                    <a:pt x="25" y="1173"/>
                    <a:pt x="22" y="1177"/>
                    <a:pt x="20" y="1181"/>
                  </a:cubicBezTo>
                  <a:lnTo>
                    <a:pt x="20" y="1181"/>
                  </a:lnTo>
                  <a:cubicBezTo>
                    <a:pt x="0" y="1213"/>
                    <a:pt x="6" y="1247"/>
                    <a:pt x="66" y="1259"/>
                  </a:cubicBezTo>
                  <a:cubicBezTo>
                    <a:pt x="505" y="1334"/>
                    <a:pt x="932" y="1409"/>
                    <a:pt x="1371" y="1498"/>
                  </a:cubicBezTo>
                  <a:cubicBezTo>
                    <a:pt x="1409" y="1498"/>
                    <a:pt x="1534" y="1460"/>
                    <a:pt x="1509" y="1397"/>
                  </a:cubicBezTo>
                  <a:lnTo>
                    <a:pt x="907" y="42"/>
                  </a:lnTo>
                  <a:cubicBezTo>
                    <a:pt x="897" y="13"/>
                    <a:pt x="866" y="1"/>
                    <a:pt x="8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7818367" y="4282981"/>
              <a:ext cx="83233" cy="75276"/>
            </a:xfrm>
            <a:custGeom>
              <a:rect b="b" l="l" r="r" t="t"/>
              <a:pathLst>
                <a:path extrusionOk="0" h="1438" w="1590">
                  <a:moveTo>
                    <a:pt x="371" y="481"/>
                  </a:moveTo>
                  <a:lnTo>
                    <a:pt x="371" y="481"/>
                  </a:lnTo>
                  <a:cubicBezTo>
                    <a:pt x="404" y="585"/>
                    <a:pt x="438" y="689"/>
                    <a:pt x="472" y="790"/>
                  </a:cubicBezTo>
                  <a:cubicBezTo>
                    <a:pt x="485" y="828"/>
                    <a:pt x="510" y="840"/>
                    <a:pt x="535" y="840"/>
                  </a:cubicBezTo>
                  <a:lnTo>
                    <a:pt x="1159" y="840"/>
                  </a:lnTo>
                  <a:cubicBezTo>
                    <a:pt x="849" y="972"/>
                    <a:pt x="540" y="1109"/>
                    <a:pt x="230" y="1246"/>
                  </a:cubicBezTo>
                  <a:lnTo>
                    <a:pt x="230" y="1246"/>
                  </a:lnTo>
                  <a:cubicBezTo>
                    <a:pt x="275" y="990"/>
                    <a:pt x="324" y="734"/>
                    <a:pt x="371" y="481"/>
                  </a:cubicBezTo>
                  <a:close/>
                  <a:moveTo>
                    <a:pt x="376" y="0"/>
                  </a:moveTo>
                  <a:cubicBezTo>
                    <a:pt x="316" y="0"/>
                    <a:pt x="242" y="36"/>
                    <a:pt x="244" y="88"/>
                  </a:cubicBezTo>
                  <a:lnTo>
                    <a:pt x="244" y="88"/>
                  </a:lnTo>
                  <a:cubicBezTo>
                    <a:pt x="169" y="522"/>
                    <a:pt x="95" y="945"/>
                    <a:pt x="8" y="1380"/>
                  </a:cubicBezTo>
                  <a:cubicBezTo>
                    <a:pt x="1" y="1423"/>
                    <a:pt x="37" y="1437"/>
                    <a:pt x="78" y="1437"/>
                  </a:cubicBezTo>
                  <a:cubicBezTo>
                    <a:pt x="109" y="1437"/>
                    <a:pt x="142" y="1428"/>
                    <a:pt x="159" y="1417"/>
                  </a:cubicBezTo>
                  <a:cubicBezTo>
                    <a:pt x="611" y="1230"/>
                    <a:pt x="1062" y="1029"/>
                    <a:pt x="1514" y="828"/>
                  </a:cubicBezTo>
                  <a:cubicBezTo>
                    <a:pt x="1576" y="803"/>
                    <a:pt x="1589" y="715"/>
                    <a:pt x="1501" y="703"/>
                  </a:cubicBezTo>
                  <a:lnTo>
                    <a:pt x="661" y="703"/>
                  </a:lnTo>
                  <a:cubicBezTo>
                    <a:pt x="636" y="627"/>
                    <a:pt x="611" y="552"/>
                    <a:pt x="585" y="464"/>
                  </a:cubicBezTo>
                  <a:cubicBezTo>
                    <a:pt x="535" y="326"/>
                    <a:pt x="485" y="188"/>
                    <a:pt x="447" y="37"/>
                  </a:cubicBezTo>
                  <a:cubicBezTo>
                    <a:pt x="438" y="11"/>
                    <a:pt x="409" y="0"/>
                    <a:pt x="3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7934054" y="4283400"/>
              <a:ext cx="83180" cy="78417"/>
            </a:xfrm>
            <a:custGeom>
              <a:rect b="b" l="l" r="r" t="t"/>
              <a:pathLst>
                <a:path extrusionOk="0" h="1498" w="1589">
                  <a:moveTo>
                    <a:pt x="973" y="544"/>
                  </a:moveTo>
                  <a:lnTo>
                    <a:pt x="1321" y="1327"/>
                  </a:lnTo>
                  <a:lnTo>
                    <a:pt x="1321" y="1327"/>
                  </a:lnTo>
                  <a:cubicBezTo>
                    <a:pt x="1031" y="1274"/>
                    <a:pt x="736" y="1218"/>
                    <a:pt x="439" y="1164"/>
                  </a:cubicBezTo>
                  <a:lnTo>
                    <a:pt x="439" y="1164"/>
                  </a:lnTo>
                  <a:cubicBezTo>
                    <a:pt x="587" y="1117"/>
                    <a:pt x="734" y="1069"/>
                    <a:pt x="885" y="1021"/>
                  </a:cubicBezTo>
                  <a:cubicBezTo>
                    <a:pt x="910" y="1021"/>
                    <a:pt x="973" y="996"/>
                    <a:pt x="973" y="958"/>
                  </a:cubicBezTo>
                  <a:lnTo>
                    <a:pt x="973" y="544"/>
                  </a:lnTo>
                  <a:close/>
                  <a:moveTo>
                    <a:pt x="891" y="1"/>
                  </a:moveTo>
                  <a:cubicBezTo>
                    <a:pt x="834" y="1"/>
                    <a:pt x="772" y="33"/>
                    <a:pt x="772" y="79"/>
                  </a:cubicBezTo>
                  <a:lnTo>
                    <a:pt x="772" y="932"/>
                  </a:lnTo>
                  <a:lnTo>
                    <a:pt x="772" y="932"/>
                  </a:lnTo>
                  <a:cubicBezTo>
                    <a:pt x="582" y="995"/>
                    <a:pt x="384" y="1058"/>
                    <a:pt x="185" y="1120"/>
                  </a:cubicBezTo>
                  <a:lnTo>
                    <a:pt x="185" y="1120"/>
                  </a:lnTo>
                  <a:cubicBezTo>
                    <a:pt x="184" y="1120"/>
                    <a:pt x="183" y="1120"/>
                    <a:pt x="182" y="1120"/>
                  </a:cubicBezTo>
                  <a:cubicBezTo>
                    <a:pt x="97" y="1120"/>
                    <a:pt x="1" y="1235"/>
                    <a:pt x="132" y="1259"/>
                  </a:cubicBezTo>
                  <a:cubicBezTo>
                    <a:pt x="559" y="1334"/>
                    <a:pt x="998" y="1409"/>
                    <a:pt x="1438" y="1498"/>
                  </a:cubicBezTo>
                  <a:cubicBezTo>
                    <a:pt x="1475" y="1498"/>
                    <a:pt x="1588" y="1460"/>
                    <a:pt x="1563" y="1397"/>
                  </a:cubicBezTo>
                  <a:cubicBezTo>
                    <a:pt x="1374" y="946"/>
                    <a:pt x="1173" y="494"/>
                    <a:pt x="973" y="42"/>
                  </a:cubicBezTo>
                  <a:cubicBezTo>
                    <a:pt x="958" y="13"/>
                    <a:pt x="926" y="1"/>
                    <a:pt x="8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8052934" y="4282981"/>
              <a:ext cx="83180" cy="75276"/>
            </a:xfrm>
            <a:custGeom>
              <a:rect b="b" l="l" r="r" t="t"/>
              <a:pathLst>
                <a:path extrusionOk="0" h="1438" w="1589">
                  <a:moveTo>
                    <a:pt x="366" y="469"/>
                  </a:moveTo>
                  <a:cubicBezTo>
                    <a:pt x="402" y="577"/>
                    <a:pt x="437" y="685"/>
                    <a:pt x="472" y="790"/>
                  </a:cubicBezTo>
                  <a:cubicBezTo>
                    <a:pt x="472" y="828"/>
                    <a:pt x="509" y="840"/>
                    <a:pt x="534" y="840"/>
                  </a:cubicBezTo>
                  <a:lnTo>
                    <a:pt x="1158" y="840"/>
                  </a:lnTo>
                  <a:cubicBezTo>
                    <a:pt x="848" y="972"/>
                    <a:pt x="538" y="1109"/>
                    <a:pt x="228" y="1247"/>
                  </a:cubicBezTo>
                  <a:lnTo>
                    <a:pt x="228" y="1247"/>
                  </a:lnTo>
                  <a:cubicBezTo>
                    <a:pt x="273" y="986"/>
                    <a:pt x="318" y="726"/>
                    <a:pt x="366" y="469"/>
                  </a:cubicBezTo>
                  <a:close/>
                  <a:moveTo>
                    <a:pt x="370" y="0"/>
                  </a:moveTo>
                  <a:cubicBezTo>
                    <a:pt x="311" y="0"/>
                    <a:pt x="241" y="36"/>
                    <a:pt x="244" y="86"/>
                  </a:cubicBezTo>
                  <a:lnTo>
                    <a:pt x="244" y="86"/>
                  </a:lnTo>
                  <a:cubicBezTo>
                    <a:pt x="156" y="521"/>
                    <a:pt x="81" y="944"/>
                    <a:pt x="7" y="1380"/>
                  </a:cubicBezTo>
                  <a:cubicBezTo>
                    <a:pt x="0" y="1423"/>
                    <a:pt x="33" y="1437"/>
                    <a:pt x="69" y="1437"/>
                  </a:cubicBezTo>
                  <a:cubicBezTo>
                    <a:pt x="98" y="1437"/>
                    <a:pt x="129" y="1428"/>
                    <a:pt x="145" y="1417"/>
                  </a:cubicBezTo>
                  <a:cubicBezTo>
                    <a:pt x="597" y="1230"/>
                    <a:pt x="1049" y="1029"/>
                    <a:pt x="1501" y="828"/>
                  </a:cubicBezTo>
                  <a:cubicBezTo>
                    <a:pt x="1563" y="803"/>
                    <a:pt x="1588" y="715"/>
                    <a:pt x="1501" y="703"/>
                  </a:cubicBezTo>
                  <a:lnTo>
                    <a:pt x="659" y="703"/>
                  </a:lnTo>
                  <a:cubicBezTo>
                    <a:pt x="634" y="627"/>
                    <a:pt x="597" y="552"/>
                    <a:pt x="572" y="464"/>
                  </a:cubicBezTo>
                  <a:cubicBezTo>
                    <a:pt x="534" y="326"/>
                    <a:pt x="484" y="188"/>
                    <a:pt x="447" y="37"/>
                  </a:cubicBezTo>
                  <a:cubicBezTo>
                    <a:pt x="444" y="32"/>
                    <a:pt x="441" y="28"/>
                    <a:pt x="438" y="25"/>
                  </a:cubicBezTo>
                  <a:lnTo>
                    <a:pt x="438" y="25"/>
                  </a:lnTo>
                  <a:cubicBezTo>
                    <a:pt x="429" y="13"/>
                    <a:pt x="415" y="6"/>
                    <a:pt x="398" y="3"/>
                  </a:cubicBezTo>
                  <a:lnTo>
                    <a:pt x="398" y="3"/>
                  </a:lnTo>
                  <a:cubicBezTo>
                    <a:pt x="389" y="1"/>
                    <a:pt x="380" y="0"/>
                    <a:pt x="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8168620" y="4283400"/>
              <a:ext cx="83075" cy="78417"/>
            </a:xfrm>
            <a:custGeom>
              <a:rect b="b" l="l" r="r" t="t"/>
              <a:pathLst>
                <a:path extrusionOk="0" h="1498" w="1587">
                  <a:moveTo>
                    <a:pt x="961" y="519"/>
                  </a:moveTo>
                  <a:lnTo>
                    <a:pt x="961" y="519"/>
                  </a:lnTo>
                  <a:cubicBezTo>
                    <a:pt x="1080" y="788"/>
                    <a:pt x="1197" y="1057"/>
                    <a:pt x="1310" y="1326"/>
                  </a:cubicBezTo>
                  <a:lnTo>
                    <a:pt x="1310" y="1326"/>
                  </a:lnTo>
                  <a:cubicBezTo>
                    <a:pt x="1017" y="1273"/>
                    <a:pt x="727" y="1217"/>
                    <a:pt x="435" y="1164"/>
                  </a:cubicBezTo>
                  <a:lnTo>
                    <a:pt x="435" y="1164"/>
                  </a:lnTo>
                  <a:cubicBezTo>
                    <a:pt x="583" y="1116"/>
                    <a:pt x="733" y="1069"/>
                    <a:pt x="884" y="1021"/>
                  </a:cubicBezTo>
                  <a:cubicBezTo>
                    <a:pt x="909" y="1021"/>
                    <a:pt x="959" y="996"/>
                    <a:pt x="959" y="958"/>
                  </a:cubicBezTo>
                  <a:cubicBezTo>
                    <a:pt x="959" y="811"/>
                    <a:pt x="959" y="665"/>
                    <a:pt x="961" y="519"/>
                  </a:cubicBezTo>
                  <a:close/>
                  <a:moveTo>
                    <a:pt x="890" y="1"/>
                  </a:moveTo>
                  <a:cubicBezTo>
                    <a:pt x="833" y="1"/>
                    <a:pt x="772" y="33"/>
                    <a:pt x="772" y="79"/>
                  </a:cubicBezTo>
                  <a:cubicBezTo>
                    <a:pt x="772" y="369"/>
                    <a:pt x="772" y="647"/>
                    <a:pt x="760" y="935"/>
                  </a:cubicBezTo>
                  <a:lnTo>
                    <a:pt x="760" y="935"/>
                  </a:lnTo>
                  <a:cubicBezTo>
                    <a:pt x="566" y="997"/>
                    <a:pt x="379" y="1059"/>
                    <a:pt x="185" y="1120"/>
                  </a:cubicBezTo>
                  <a:lnTo>
                    <a:pt x="185" y="1120"/>
                  </a:lnTo>
                  <a:cubicBezTo>
                    <a:pt x="184" y="1120"/>
                    <a:pt x="182" y="1120"/>
                    <a:pt x="181" y="1120"/>
                  </a:cubicBezTo>
                  <a:cubicBezTo>
                    <a:pt x="95" y="1120"/>
                    <a:pt x="0" y="1235"/>
                    <a:pt x="131" y="1259"/>
                  </a:cubicBezTo>
                  <a:cubicBezTo>
                    <a:pt x="558" y="1334"/>
                    <a:pt x="997" y="1409"/>
                    <a:pt x="1424" y="1498"/>
                  </a:cubicBezTo>
                  <a:cubicBezTo>
                    <a:pt x="1461" y="1498"/>
                    <a:pt x="1587" y="1460"/>
                    <a:pt x="1562" y="1397"/>
                  </a:cubicBezTo>
                  <a:cubicBezTo>
                    <a:pt x="1361" y="946"/>
                    <a:pt x="1160" y="494"/>
                    <a:pt x="972" y="42"/>
                  </a:cubicBezTo>
                  <a:cubicBezTo>
                    <a:pt x="958" y="13"/>
                    <a:pt x="925" y="1"/>
                    <a:pt x="8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8287448" y="4282981"/>
              <a:ext cx="83180" cy="75276"/>
            </a:xfrm>
            <a:custGeom>
              <a:rect b="b" l="l" r="r" t="t"/>
              <a:pathLst>
                <a:path extrusionOk="0" h="1438" w="1589">
                  <a:moveTo>
                    <a:pt x="364" y="462"/>
                  </a:moveTo>
                  <a:cubicBezTo>
                    <a:pt x="400" y="572"/>
                    <a:pt x="436" y="683"/>
                    <a:pt x="471" y="790"/>
                  </a:cubicBezTo>
                  <a:cubicBezTo>
                    <a:pt x="471" y="828"/>
                    <a:pt x="509" y="840"/>
                    <a:pt x="535" y="840"/>
                  </a:cubicBezTo>
                  <a:lnTo>
                    <a:pt x="1146" y="840"/>
                  </a:lnTo>
                  <a:cubicBezTo>
                    <a:pt x="837" y="972"/>
                    <a:pt x="528" y="1108"/>
                    <a:pt x="219" y="1245"/>
                  </a:cubicBezTo>
                  <a:lnTo>
                    <a:pt x="219" y="1245"/>
                  </a:lnTo>
                  <a:cubicBezTo>
                    <a:pt x="271" y="983"/>
                    <a:pt x="318" y="721"/>
                    <a:pt x="364" y="462"/>
                  </a:cubicBezTo>
                  <a:close/>
                  <a:moveTo>
                    <a:pt x="364" y="0"/>
                  </a:moveTo>
                  <a:cubicBezTo>
                    <a:pt x="322" y="0"/>
                    <a:pt x="273" y="18"/>
                    <a:pt x="252" y="47"/>
                  </a:cubicBezTo>
                  <a:lnTo>
                    <a:pt x="252" y="47"/>
                  </a:lnTo>
                  <a:cubicBezTo>
                    <a:pt x="243" y="56"/>
                    <a:pt x="237" y="65"/>
                    <a:pt x="233" y="75"/>
                  </a:cubicBezTo>
                  <a:cubicBezTo>
                    <a:pt x="158" y="514"/>
                    <a:pt x="83" y="941"/>
                    <a:pt x="8" y="1380"/>
                  </a:cubicBezTo>
                  <a:cubicBezTo>
                    <a:pt x="0" y="1423"/>
                    <a:pt x="33" y="1437"/>
                    <a:pt x="70" y="1437"/>
                  </a:cubicBezTo>
                  <a:cubicBezTo>
                    <a:pt x="98" y="1437"/>
                    <a:pt x="129" y="1428"/>
                    <a:pt x="145" y="1417"/>
                  </a:cubicBezTo>
                  <a:cubicBezTo>
                    <a:pt x="597" y="1230"/>
                    <a:pt x="1049" y="1029"/>
                    <a:pt x="1500" y="828"/>
                  </a:cubicBezTo>
                  <a:cubicBezTo>
                    <a:pt x="1564" y="803"/>
                    <a:pt x="1589" y="715"/>
                    <a:pt x="1488" y="703"/>
                  </a:cubicBezTo>
                  <a:lnTo>
                    <a:pt x="647" y="703"/>
                  </a:lnTo>
                  <a:cubicBezTo>
                    <a:pt x="622" y="627"/>
                    <a:pt x="597" y="552"/>
                    <a:pt x="572" y="464"/>
                  </a:cubicBezTo>
                  <a:cubicBezTo>
                    <a:pt x="522" y="328"/>
                    <a:pt x="485" y="192"/>
                    <a:pt x="436" y="43"/>
                  </a:cubicBezTo>
                  <a:lnTo>
                    <a:pt x="436" y="43"/>
                  </a:lnTo>
                  <a:cubicBezTo>
                    <a:pt x="435" y="17"/>
                    <a:pt x="413" y="4"/>
                    <a:pt x="384" y="2"/>
                  </a:cubicBezTo>
                  <a:lnTo>
                    <a:pt x="384" y="2"/>
                  </a:lnTo>
                  <a:cubicBezTo>
                    <a:pt x="378" y="1"/>
                    <a:pt x="371" y="0"/>
                    <a:pt x="3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8405909" y="4283400"/>
              <a:ext cx="80353" cy="78417"/>
            </a:xfrm>
            <a:custGeom>
              <a:rect b="b" l="l" r="r" t="t"/>
              <a:pathLst>
                <a:path extrusionOk="0" h="1498" w="1535">
                  <a:moveTo>
                    <a:pt x="907" y="536"/>
                  </a:moveTo>
                  <a:cubicBezTo>
                    <a:pt x="1021" y="799"/>
                    <a:pt x="1137" y="1062"/>
                    <a:pt x="1254" y="1326"/>
                  </a:cubicBezTo>
                  <a:lnTo>
                    <a:pt x="1254" y="1326"/>
                  </a:lnTo>
                  <a:cubicBezTo>
                    <a:pt x="960" y="1273"/>
                    <a:pt x="667" y="1217"/>
                    <a:pt x="378" y="1164"/>
                  </a:cubicBezTo>
                  <a:lnTo>
                    <a:pt x="378" y="1164"/>
                  </a:lnTo>
                  <a:cubicBezTo>
                    <a:pt x="528" y="1116"/>
                    <a:pt x="676" y="1069"/>
                    <a:pt x="819" y="1021"/>
                  </a:cubicBezTo>
                  <a:cubicBezTo>
                    <a:pt x="857" y="1021"/>
                    <a:pt x="907" y="996"/>
                    <a:pt x="907" y="958"/>
                  </a:cubicBezTo>
                  <a:lnTo>
                    <a:pt x="907" y="536"/>
                  </a:lnTo>
                  <a:close/>
                  <a:moveTo>
                    <a:pt x="833" y="1"/>
                  </a:moveTo>
                  <a:cubicBezTo>
                    <a:pt x="779" y="1"/>
                    <a:pt x="714" y="33"/>
                    <a:pt x="706" y="79"/>
                  </a:cubicBezTo>
                  <a:lnTo>
                    <a:pt x="706" y="935"/>
                  </a:lnTo>
                  <a:lnTo>
                    <a:pt x="706" y="935"/>
                  </a:lnTo>
                  <a:cubicBezTo>
                    <a:pt x="511" y="997"/>
                    <a:pt x="316" y="1059"/>
                    <a:pt x="130" y="1120"/>
                  </a:cubicBezTo>
                  <a:lnTo>
                    <a:pt x="130" y="1120"/>
                  </a:lnTo>
                  <a:cubicBezTo>
                    <a:pt x="129" y="1120"/>
                    <a:pt x="129" y="1120"/>
                    <a:pt x="128" y="1120"/>
                  </a:cubicBezTo>
                  <a:cubicBezTo>
                    <a:pt x="90" y="1120"/>
                    <a:pt x="51" y="1143"/>
                    <a:pt x="28" y="1170"/>
                  </a:cubicBezTo>
                  <a:lnTo>
                    <a:pt x="28" y="1170"/>
                  </a:lnTo>
                  <a:cubicBezTo>
                    <a:pt x="25" y="1173"/>
                    <a:pt x="22" y="1177"/>
                    <a:pt x="20" y="1181"/>
                  </a:cubicBezTo>
                  <a:lnTo>
                    <a:pt x="20" y="1181"/>
                  </a:lnTo>
                  <a:cubicBezTo>
                    <a:pt x="0" y="1213"/>
                    <a:pt x="6" y="1247"/>
                    <a:pt x="66" y="1259"/>
                  </a:cubicBezTo>
                  <a:cubicBezTo>
                    <a:pt x="505" y="1334"/>
                    <a:pt x="932" y="1409"/>
                    <a:pt x="1371" y="1498"/>
                  </a:cubicBezTo>
                  <a:cubicBezTo>
                    <a:pt x="1409" y="1498"/>
                    <a:pt x="1534" y="1460"/>
                    <a:pt x="1509" y="1397"/>
                  </a:cubicBezTo>
                  <a:lnTo>
                    <a:pt x="907" y="42"/>
                  </a:lnTo>
                  <a:cubicBezTo>
                    <a:pt x="897" y="13"/>
                    <a:pt x="867" y="1"/>
                    <a:pt x="8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8521281" y="4282981"/>
              <a:ext cx="83233" cy="75276"/>
            </a:xfrm>
            <a:custGeom>
              <a:rect b="b" l="l" r="r" t="t"/>
              <a:pathLst>
                <a:path extrusionOk="0" h="1438" w="1590">
                  <a:moveTo>
                    <a:pt x="371" y="481"/>
                  </a:moveTo>
                  <a:cubicBezTo>
                    <a:pt x="404" y="585"/>
                    <a:pt x="438" y="689"/>
                    <a:pt x="472" y="790"/>
                  </a:cubicBezTo>
                  <a:cubicBezTo>
                    <a:pt x="485" y="828"/>
                    <a:pt x="510" y="840"/>
                    <a:pt x="535" y="840"/>
                  </a:cubicBezTo>
                  <a:lnTo>
                    <a:pt x="1159" y="840"/>
                  </a:lnTo>
                  <a:cubicBezTo>
                    <a:pt x="849" y="972"/>
                    <a:pt x="540" y="1109"/>
                    <a:pt x="230" y="1246"/>
                  </a:cubicBezTo>
                  <a:lnTo>
                    <a:pt x="230" y="1246"/>
                  </a:lnTo>
                  <a:cubicBezTo>
                    <a:pt x="275" y="990"/>
                    <a:pt x="324" y="734"/>
                    <a:pt x="371" y="481"/>
                  </a:cubicBezTo>
                  <a:close/>
                  <a:moveTo>
                    <a:pt x="376" y="0"/>
                  </a:moveTo>
                  <a:cubicBezTo>
                    <a:pt x="316" y="0"/>
                    <a:pt x="242" y="36"/>
                    <a:pt x="244" y="88"/>
                  </a:cubicBezTo>
                  <a:lnTo>
                    <a:pt x="244" y="88"/>
                  </a:lnTo>
                  <a:cubicBezTo>
                    <a:pt x="169" y="522"/>
                    <a:pt x="95" y="945"/>
                    <a:pt x="8" y="1380"/>
                  </a:cubicBezTo>
                  <a:cubicBezTo>
                    <a:pt x="1" y="1423"/>
                    <a:pt x="37" y="1437"/>
                    <a:pt x="78" y="1437"/>
                  </a:cubicBezTo>
                  <a:cubicBezTo>
                    <a:pt x="109" y="1437"/>
                    <a:pt x="142" y="1428"/>
                    <a:pt x="159" y="1417"/>
                  </a:cubicBezTo>
                  <a:cubicBezTo>
                    <a:pt x="611" y="1230"/>
                    <a:pt x="1062" y="1029"/>
                    <a:pt x="1514" y="828"/>
                  </a:cubicBezTo>
                  <a:cubicBezTo>
                    <a:pt x="1576" y="803"/>
                    <a:pt x="1589" y="715"/>
                    <a:pt x="1501" y="703"/>
                  </a:cubicBezTo>
                  <a:lnTo>
                    <a:pt x="661" y="703"/>
                  </a:lnTo>
                  <a:cubicBezTo>
                    <a:pt x="636" y="627"/>
                    <a:pt x="611" y="552"/>
                    <a:pt x="585" y="464"/>
                  </a:cubicBezTo>
                  <a:cubicBezTo>
                    <a:pt x="535" y="326"/>
                    <a:pt x="497" y="188"/>
                    <a:pt x="447" y="37"/>
                  </a:cubicBezTo>
                  <a:cubicBezTo>
                    <a:pt x="438" y="11"/>
                    <a:pt x="409" y="0"/>
                    <a:pt x="3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8637177" y="4283400"/>
              <a:ext cx="83599" cy="78417"/>
            </a:xfrm>
            <a:custGeom>
              <a:rect b="b" l="l" r="r" t="t"/>
              <a:pathLst>
                <a:path extrusionOk="0" h="1498" w="1597">
                  <a:moveTo>
                    <a:pt x="969" y="544"/>
                  </a:moveTo>
                  <a:lnTo>
                    <a:pt x="1317" y="1327"/>
                  </a:lnTo>
                  <a:lnTo>
                    <a:pt x="1317" y="1327"/>
                  </a:lnTo>
                  <a:cubicBezTo>
                    <a:pt x="1025" y="1274"/>
                    <a:pt x="730" y="1217"/>
                    <a:pt x="438" y="1164"/>
                  </a:cubicBezTo>
                  <a:lnTo>
                    <a:pt x="438" y="1164"/>
                  </a:lnTo>
                  <a:cubicBezTo>
                    <a:pt x="585" y="1116"/>
                    <a:pt x="730" y="1069"/>
                    <a:pt x="881" y="1021"/>
                  </a:cubicBezTo>
                  <a:cubicBezTo>
                    <a:pt x="906" y="1021"/>
                    <a:pt x="969" y="996"/>
                    <a:pt x="969" y="958"/>
                  </a:cubicBezTo>
                  <a:lnTo>
                    <a:pt x="969" y="544"/>
                  </a:lnTo>
                  <a:close/>
                  <a:moveTo>
                    <a:pt x="892" y="1"/>
                  </a:moveTo>
                  <a:cubicBezTo>
                    <a:pt x="835" y="1"/>
                    <a:pt x="768" y="33"/>
                    <a:pt x="768" y="79"/>
                  </a:cubicBezTo>
                  <a:lnTo>
                    <a:pt x="768" y="932"/>
                  </a:lnTo>
                  <a:lnTo>
                    <a:pt x="768" y="932"/>
                  </a:lnTo>
                  <a:cubicBezTo>
                    <a:pt x="578" y="995"/>
                    <a:pt x="380" y="1058"/>
                    <a:pt x="181" y="1121"/>
                  </a:cubicBezTo>
                  <a:lnTo>
                    <a:pt x="181" y="1121"/>
                  </a:lnTo>
                  <a:cubicBezTo>
                    <a:pt x="88" y="1127"/>
                    <a:pt x="0" y="1236"/>
                    <a:pt x="128" y="1259"/>
                  </a:cubicBezTo>
                  <a:cubicBezTo>
                    <a:pt x="567" y="1334"/>
                    <a:pt x="994" y="1409"/>
                    <a:pt x="1434" y="1498"/>
                  </a:cubicBezTo>
                  <a:cubicBezTo>
                    <a:pt x="1471" y="1498"/>
                    <a:pt x="1596" y="1460"/>
                    <a:pt x="1559" y="1397"/>
                  </a:cubicBezTo>
                  <a:cubicBezTo>
                    <a:pt x="1370" y="946"/>
                    <a:pt x="1169" y="494"/>
                    <a:pt x="969" y="42"/>
                  </a:cubicBezTo>
                  <a:cubicBezTo>
                    <a:pt x="959" y="13"/>
                    <a:pt x="927" y="1"/>
                    <a:pt x="8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8755848" y="4282981"/>
              <a:ext cx="83180" cy="75276"/>
            </a:xfrm>
            <a:custGeom>
              <a:rect b="b" l="l" r="r" t="t"/>
              <a:pathLst>
                <a:path extrusionOk="0" h="1438" w="1589">
                  <a:moveTo>
                    <a:pt x="366" y="469"/>
                  </a:moveTo>
                  <a:cubicBezTo>
                    <a:pt x="402" y="577"/>
                    <a:pt x="437" y="685"/>
                    <a:pt x="472" y="790"/>
                  </a:cubicBezTo>
                  <a:cubicBezTo>
                    <a:pt x="484" y="828"/>
                    <a:pt x="509" y="840"/>
                    <a:pt x="534" y="840"/>
                  </a:cubicBezTo>
                  <a:lnTo>
                    <a:pt x="1158" y="840"/>
                  </a:lnTo>
                  <a:cubicBezTo>
                    <a:pt x="848" y="972"/>
                    <a:pt x="538" y="1109"/>
                    <a:pt x="228" y="1247"/>
                  </a:cubicBezTo>
                  <a:lnTo>
                    <a:pt x="228" y="1247"/>
                  </a:lnTo>
                  <a:cubicBezTo>
                    <a:pt x="273" y="986"/>
                    <a:pt x="318" y="726"/>
                    <a:pt x="366" y="469"/>
                  </a:cubicBezTo>
                  <a:close/>
                  <a:moveTo>
                    <a:pt x="370" y="0"/>
                  </a:moveTo>
                  <a:cubicBezTo>
                    <a:pt x="310" y="0"/>
                    <a:pt x="240" y="36"/>
                    <a:pt x="244" y="88"/>
                  </a:cubicBezTo>
                  <a:lnTo>
                    <a:pt x="244" y="88"/>
                  </a:lnTo>
                  <a:cubicBezTo>
                    <a:pt x="169" y="522"/>
                    <a:pt x="81" y="945"/>
                    <a:pt x="7" y="1380"/>
                  </a:cubicBezTo>
                  <a:cubicBezTo>
                    <a:pt x="0" y="1423"/>
                    <a:pt x="33" y="1437"/>
                    <a:pt x="69" y="1437"/>
                  </a:cubicBezTo>
                  <a:cubicBezTo>
                    <a:pt x="98" y="1437"/>
                    <a:pt x="129" y="1428"/>
                    <a:pt x="145" y="1417"/>
                  </a:cubicBezTo>
                  <a:cubicBezTo>
                    <a:pt x="597" y="1230"/>
                    <a:pt x="1049" y="1029"/>
                    <a:pt x="1501" y="828"/>
                  </a:cubicBezTo>
                  <a:cubicBezTo>
                    <a:pt x="1563" y="803"/>
                    <a:pt x="1588" y="715"/>
                    <a:pt x="1501" y="703"/>
                  </a:cubicBezTo>
                  <a:lnTo>
                    <a:pt x="659" y="703"/>
                  </a:lnTo>
                  <a:cubicBezTo>
                    <a:pt x="634" y="627"/>
                    <a:pt x="609" y="552"/>
                    <a:pt x="584" y="464"/>
                  </a:cubicBezTo>
                  <a:cubicBezTo>
                    <a:pt x="534" y="326"/>
                    <a:pt x="484" y="188"/>
                    <a:pt x="447" y="37"/>
                  </a:cubicBezTo>
                  <a:cubicBezTo>
                    <a:pt x="444" y="32"/>
                    <a:pt x="441" y="28"/>
                    <a:pt x="438" y="25"/>
                  </a:cubicBezTo>
                  <a:lnTo>
                    <a:pt x="438" y="25"/>
                  </a:lnTo>
                  <a:cubicBezTo>
                    <a:pt x="429" y="13"/>
                    <a:pt x="415" y="6"/>
                    <a:pt x="398" y="3"/>
                  </a:cubicBezTo>
                  <a:lnTo>
                    <a:pt x="398" y="3"/>
                  </a:lnTo>
                  <a:cubicBezTo>
                    <a:pt x="389" y="1"/>
                    <a:pt x="380" y="0"/>
                    <a:pt x="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8871534" y="4283400"/>
              <a:ext cx="83075" cy="78417"/>
            </a:xfrm>
            <a:custGeom>
              <a:rect b="b" l="l" r="r" t="t"/>
              <a:pathLst>
                <a:path extrusionOk="0" h="1498" w="1587">
                  <a:moveTo>
                    <a:pt x="965" y="529"/>
                  </a:moveTo>
                  <a:cubicBezTo>
                    <a:pt x="1083" y="795"/>
                    <a:pt x="1198" y="1060"/>
                    <a:pt x="1310" y="1326"/>
                  </a:cubicBezTo>
                  <a:lnTo>
                    <a:pt x="1310" y="1326"/>
                  </a:lnTo>
                  <a:cubicBezTo>
                    <a:pt x="1017" y="1273"/>
                    <a:pt x="727" y="1217"/>
                    <a:pt x="435" y="1164"/>
                  </a:cubicBezTo>
                  <a:lnTo>
                    <a:pt x="435" y="1164"/>
                  </a:lnTo>
                  <a:cubicBezTo>
                    <a:pt x="583" y="1116"/>
                    <a:pt x="733" y="1069"/>
                    <a:pt x="884" y="1021"/>
                  </a:cubicBezTo>
                  <a:cubicBezTo>
                    <a:pt x="909" y="1021"/>
                    <a:pt x="959" y="996"/>
                    <a:pt x="959" y="958"/>
                  </a:cubicBezTo>
                  <a:cubicBezTo>
                    <a:pt x="959" y="815"/>
                    <a:pt x="962" y="672"/>
                    <a:pt x="965" y="529"/>
                  </a:cubicBezTo>
                  <a:close/>
                  <a:moveTo>
                    <a:pt x="890" y="1"/>
                  </a:moveTo>
                  <a:cubicBezTo>
                    <a:pt x="833" y="1"/>
                    <a:pt x="772" y="33"/>
                    <a:pt x="772" y="79"/>
                  </a:cubicBezTo>
                  <a:lnTo>
                    <a:pt x="772" y="931"/>
                  </a:lnTo>
                  <a:lnTo>
                    <a:pt x="772" y="931"/>
                  </a:lnTo>
                  <a:cubicBezTo>
                    <a:pt x="574" y="994"/>
                    <a:pt x="383" y="1057"/>
                    <a:pt x="185" y="1120"/>
                  </a:cubicBezTo>
                  <a:lnTo>
                    <a:pt x="185" y="1120"/>
                  </a:lnTo>
                  <a:cubicBezTo>
                    <a:pt x="184" y="1120"/>
                    <a:pt x="182" y="1120"/>
                    <a:pt x="181" y="1120"/>
                  </a:cubicBezTo>
                  <a:cubicBezTo>
                    <a:pt x="95" y="1120"/>
                    <a:pt x="0" y="1235"/>
                    <a:pt x="131" y="1259"/>
                  </a:cubicBezTo>
                  <a:cubicBezTo>
                    <a:pt x="558" y="1334"/>
                    <a:pt x="997" y="1409"/>
                    <a:pt x="1424" y="1498"/>
                  </a:cubicBezTo>
                  <a:cubicBezTo>
                    <a:pt x="1474" y="1498"/>
                    <a:pt x="1587" y="1460"/>
                    <a:pt x="1562" y="1397"/>
                  </a:cubicBezTo>
                  <a:cubicBezTo>
                    <a:pt x="1361" y="946"/>
                    <a:pt x="1160" y="494"/>
                    <a:pt x="972" y="42"/>
                  </a:cubicBezTo>
                  <a:cubicBezTo>
                    <a:pt x="958" y="13"/>
                    <a:pt x="925" y="1"/>
                    <a:pt x="8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7" name="Google Shape;3337;p80"/>
          <p:cNvGrpSpPr/>
          <p:nvPr/>
        </p:nvGrpSpPr>
        <p:grpSpPr>
          <a:xfrm>
            <a:off x="6102184" y="3809370"/>
            <a:ext cx="1529368" cy="367685"/>
            <a:chOff x="5918175" y="3979107"/>
            <a:chExt cx="1529368" cy="367685"/>
          </a:xfrm>
        </p:grpSpPr>
        <p:sp>
          <p:nvSpPr>
            <p:cNvPr id="3338" name="Google Shape;3338;p80"/>
            <p:cNvSpPr/>
            <p:nvPr/>
          </p:nvSpPr>
          <p:spPr>
            <a:xfrm>
              <a:off x="5976751" y="4004391"/>
              <a:ext cx="1461699" cy="316702"/>
            </a:xfrm>
            <a:custGeom>
              <a:rect b="b" l="l" r="r" t="t"/>
              <a:pathLst>
                <a:path extrusionOk="0" h="6050" w="27923">
                  <a:moveTo>
                    <a:pt x="50" y="1"/>
                  </a:moveTo>
                  <a:lnTo>
                    <a:pt x="339" y="653"/>
                  </a:lnTo>
                  <a:lnTo>
                    <a:pt x="12" y="1356"/>
                  </a:lnTo>
                  <a:lnTo>
                    <a:pt x="313" y="2096"/>
                  </a:lnTo>
                  <a:lnTo>
                    <a:pt x="88" y="2762"/>
                  </a:lnTo>
                  <a:lnTo>
                    <a:pt x="452" y="2975"/>
                  </a:lnTo>
                  <a:lnTo>
                    <a:pt x="88" y="3289"/>
                  </a:lnTo>
                  <a:lnTo>
                    <a:pt x="452" y="4117"/>
                  </a:lnTo>
                  <a:lnTo>
                    <a:pt x="0" y="4380"/>
                  </a:lnTo>
                  <a:lnTo>
                    <a:pt x="0" y="4443"/>
                  </a:lnTo>
                  <a:lnTo>
                    <a:pt x="377" y="4606"/>
                  </a:lnTo>
                  <a:lnTo>
                    <a:pt x="0" y="4832"/>
                  </a:lnTo>
                  <a:lnTo>
                    <a:pt x="0" y="5108"/>
                  </a:lnTo>
                  <a:lnTo>
                    <a:pt x="313" y="5610"/>
                  </a:lnTo>
                  <a:lnTo>
                    <a:pt x="37" y="6037"/>
                  </a:lnTo>
                  <a:lnTo>
                    <a:pt x="25" y="6050"/>
                  </a:lnTo>
                  <a:lnTo>
                    <a:pt x="27797" y="6050"/>
                  </a:lnTo>
                  <a:lnTo>
                    <a:pt x="27496" y="5384"/>
                  </a:lnTo>
                  <a:lnTo>
                    <a:pt x="27822" y="4681"/>
                  </a:lnTo>
                  <a:lnTo>
                    <a:pt x="27534" y="3941"/>
                  </a:lnTo>
                  <a:lnTo>
                    <a:pt x="27747" y="3276"/>
                  </a:lnTo>
                  <a:lnTo>
                    <a:pt x="27383" y="3063"/>
                  </a:lnTo>
                  <a:lnTo>
                    <a:pt x="27747" y="2749"/>
                  </a:lnTo>
                  <a:lnTo>
                    <a:pt x="27383" y="1920"/>
                  </a:lnTo>
                  <a:lnTo>
                    <a:pt x="27910" y="1619"/>
                  </a:lnTo>
                  <a:lnTo>
                    <a:pt x="27459" y="1432"/>
                  </a:lnTo>
                  <a:lnTo>
                    <a:pt x="27922" y="1155"/>
                  </a:lnTo>
                  <a:lnTo>
                    <a:pt x="27922" y="1055"/>
                  </a:lnTo>
                  <a:lnTo>
                    <a:pt x="27534" y="428"/>
                  </a:lnTo>
                  <a:lnTo>
                    <a:pt x="277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7363420" y="4296015"/>
              <a:ext cx="84122" cy="50725"/>
            </a:xfrm>
            <a:custGeom>
              <a:rect b="b" l="l" r="r" t="t"/>
              <a:pathLst>
                <a:path extrusionOk="0" h="969" w="1607">
                  <a:moveTo>
                    <a:pt x="1010" y="0"/>
                  </a:moveTo>
                  <a:cubicBezTo>
                    <a:pt x="964" y="0"/>
                    <a:pt x="908" y="28"/>
                    <a:pt x="893" y="64"/>
                  </a:cubicBezTo>
                  <a:cubicBezTo>
                    <a:pt x="893" y="64"/>
                    <a:pt x="893" y="64"/>
                    <a:pt x="893" y="64"/>
                  </a:cubicBezTo>
                  <a:lnTo>
                    <a:pt x="893" y="64"/>
                  </a:lnTo>
                  <a:cubicBezTo>
                    <a:pt x="855" y="215"/>
                    <a:pt x="793" y="365"/>
                    <a:pt x="730" y="504"/>
                  </a:cubicBezTo>
                  <a:cubicBezTo>
                    <a:pt x="679" y="616"/>
                    <a:pt x="617" y="730"/>
                    <a:pt x="517" y="805"/>
                  </a:cubicBezTo>
                  <a:cubicBezTo>
                    <a:pt x="493" y="824"/>
                    <a:pt x="469" y="833"/>
                    <a:pt x="446" y="833"/>
                  </a:cubicBezTo>
                  <a:cubicBezTo>
                    <a:pt x="334" y="833"/>
                    <a:pt x="232" y="639"/>
                    <a:pt x="191" y="566"/>
                  </a:cubicBezTo>
                  <a:cubicBezTo>
                    <a:pt x="180" y="548"/>
                    <a:pt x="158" y="541"/>
                    <a:pt x="135" y="541"/>
                  </a:cubicBezTo>
                  <a:cubicBezTo>
                    <a:pt x="76" y="541"/>
                    <a:pt x="0" y="588"/>
                    <a:pt x="27" y="641"/>
                  </a:cubicBezTo>
                  <a:cubicBezTo>
                    <a:pt x="135" y="827"/>
                    <a:pt x="277" y="951"/>
                    <a:pt x="432" y="951"/>
                  </a:cubicBezTo>
                  <a:cubicBezTo>
                    <a:pt x="528" y="951"/>
                    <a:pt x="629" y="903"/>
                    <a:pt x="730" y="792"/>
                  </a:cubicBezTo>
                  <a:cubicBezTo>
                    <a:pt x="798" y="714"/>
                    <a:pt x="855" y="622"/>
                    <a:pt x="903" y="525"/>
                  </a:cubicBezTo>
                  <a:lnTo>
                    <a:pt x="903" y="525"/>
                  </a:lnTo>
                  <a:cubicBezTo>
                    <a:pt x="927" y="742"/>
                    <a:pt x="996" y="947"/>
                    <a:pt x="1181" y="968"/>
                  </a:cubicBezTo>
                  <a:cubicBezTo>
                    <a:pt x="1191" y="969"/>
                    <a:pt x="1201" y="969"/>
                    <a:pt x="1211" y="969"/>
                  </a:cubicBezTo>
                  <a:cubicBezTo>
                    <a:pt x="1350" y="969"/>
                    <a:pt x="1476" y="886"/>
                    <a:pt x="1558" y="792"/>
                  </a:cubicBezTo>
                  <a:cubicBezTo>
                    <a:pt x="1607" y="743"/>
                    <a:pt x="1556" y="716"/>
                    <a:pt x="1501" y="716"/>
                  </a:cubicBezTo>
                  <a:cubicBezTo>
                    <a:pt x="1470" y="716"/>
                    <a:pt x="1438" y="724"/>
                    <a:pt x="1420" y="742"/>
                  </a:cubicBezTo>
                  <a:cubicBezTo>
                    <a:pt x="1364" y="804"/>
                    <a:pt x="1316" y="831"/>
                    <a:pt x="1277" y="831"/>
                  </a:cubicBezTo>
                  <a:cubicBezTo>
                    <a:pt x="1077" y="831"/>
                    <a:pt x="1069" y="167"/>
                    <a:pt x="1069" y="52"/>
                  </a:cubicBezTo>
                  <a:cubicBezTo>
                    <a:pt x="1069" y="15"/>
                    <a:pt x="1042" y="0"/>
                    <a:pt x="10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7225068" y="4295858"/>
              <a:ext cx="84070" cy="50934"/>
            </a:xfrm>
            <a:custGeom>
              <a:rect b="b" l="l" r="r" t="t"/>
              <a:pathLst>
                <a:path extrusionOk="0" h="973" w="1606">
                  <a:moveTo>
                    <a:pt x="641" y="0"/>
                  </a:moveTo>
                  <a:cubicBezTo>
                    <a:pt x="592" y="0"/>
                    <a:pt x="536" y="29"/>
                    <a:pt x="536" y="67"/>
                  </a:cubicBezTo>
                  <a:cubicBezTo>
                    <a:pt x="536" y="75"/>
                    <a:pt x="537" y="83"/>
                    <a:pt x="537" y="92"/>
                  </a:cubicBezTo>
                  <a:lnTo>
                    <a:pt x="537" y="92"/>
                  </a:lnTo>
                  <a:cubicBezTo>
                    <a:pt x="537" y="92"/>
                    <a:pt x="536" y="92"/>
                    <a:pt x="536" y="92"/>
                  </a:cubicBezTo>
                  <a:cubicBezTo>
                    <a:pt x="536" y="92"/>
                    <a:pt x="537" y="92"/>
                    <a:pt x="537" y="92"/>
                  </a:cubicBezTo>
                  <a:lnTo>
                    <a:pt x="537" y="92"/>
                  </a:lnTo>
                  <a:cubicBezTo>
                    <a:pt x="537" y="279"/>
                    <a:pt x="536" y="832"/>
                    <a:pt x="355" y="832"/>
                  </a:cubicBezTo>
                  <a:cubicBezTo>
                    <a:pt x="313" y="832"/>
                    <a:pt x="261" y="803"/>
                    <a:pt x="198" y="733"/>
                  </a:cubicBezTo>
                  <a:cubicBezTo>
                    <a:pt x="185" y="720"/>
                    <a:pt x="165" y="714"/>
                    <a:pt x="143" y="714"/>
                  </a:cubicBezTo>
                  <a:cubicBezTo>
                    <a:pt x="79" y="714"/>
                    <a:pt x="0" y="761"/>
                    <a:pt x="48" y="808"/>
                  </a:cubicBezTo>
                  <a:cubicBezTo>
                    <a:pt x="128" y="901"/>
                    <a:pt x="231" y="972"/>
                    <a:pt x="355" y="972"/>
                  </a:cubicBezTo>
                  <a:cubicBezTo>
                    <a:pt x="365" y="972"/>
                    <a:pt x="375" y="972"/>
                    <a:pt x="386" y="971"/>
                  </a:cubicBezTo>
                  <a:cubicBezTo>
                    <a:pt x="588" y="950"/>
                    <a:pt x="666" y="744"/>
                    <a:pt x="696" y="524"/>
                  </a:cubicBezTo>
                  <a:lnTo>
                    <a:pt x="696" y="524"/>
                  </a:lnTo>
                  <a:cubicBezTo>
                    <a:pt x="750" y="637"/>
                    <a:pt x="817" y="744"/>
                    <a:pt x="901" y="833"/>
                  </a:cubicBezTo>
                  <a:cubicBezTo>
                    <a:pt x="981" y="925"/>
                    <a:pt x="1064" y="962"/>
                    <a:pt x="1145" y="962"/>
                  </a:cubicBezTo>
                  <a:cubicBezTo>
                    <a:pt x="1320" y="962"/>
                    <a:pt x="1484" y="791"/>
                    <a:pt x="1579" y="619"/>
                  </a:cubicBezTo>
                  <a:cubicBezTo>
                    <a:pt x="1606" y="572"/>
                    <a:pt x="1567" y="550"/>
                    <a:pt x="1519" y="550"/>
                  </a:cubicBezTo>
                  <a:cubicBezTo>
                    <a:pt x="1479" y="550"/>
                    <a:pt x="1432" y="566"/>
                    <a:pt x="1415" y="594"/>
                  </a:cubicBezTo>
                  <a:cubicBezTo>
                    <a:pt x="1352" y="702"/>
                    <a:pt x="1276" y="823"/>
                    <a:pt x="1183" y="823"/>
                  </a:cubicBezTo>
                  <a:cubicBezTo>
                    <a:pt x="1146" y="823"/>
                    <a:pt x="1106" y="804"/>
                    <a:pt x="1064" y="758"/>
                  </a:cubicBezTo>
                  <a:cubicBezTo>
                    <a:pt x="976" y="683"/>
                    <a:pt x="913" y="569"/>
                    <a:pt x="863" y="457"/>
                  </a:cubicBezTo>
                  <a:cubicBezTo>
                    <a:pt x="801" y="331"/>
                    <a:pt x="750" y="181"/>
                    <a:pt x="712" y="42"/>
                  </a:cubicBezTo>
                  <a:cubicBezTo>
                    <a:pt x="702" y="12"/>
                    <a:pt x="673" y="0"/>
                    <a:pt x="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7087709" y="4296015"/>
              <a:ext cx="84594" cy="50725"/>
            </a:xfrm>
            <a:custGeom>
              <a:rect b="b" l="l" r="r" t="t"/>
              <a:pathLst>
                <a:path extrusionOk="0" h="969" w="1616">
                  <a:moveTo>
                    <a:pt x="1014" y="0"/>
                  </a:moveTo>
                  <a:cubicBezTo>
                    <a:pt x="967" y="0"/>
                    <a:pt x="909" y="28"/>
                    <a:pt x="902" y="64"/>
                  </a:cubicBezTo>
                  <a:cubicBezTo>
                    <a:pt x="902" y="64"/>
                    <a:pt x="902" y="64"/>
                    <a:pt x="902" y="64"/>
                  </a:cubicBezTo>
                  <a:lnTo>
                    <a:pt x="902" y="64"/>
                  </a:lnTo>
                  <a:cubicBezTo>
                    <a:pt x="864" y="215"/>
                    <a:pt x="801" y="365"/>
                    <a:pt x="739" y="504"/>
                  </a:cubicBezTo>
                  <a:cubicBezTo>
                    <a:pt x="676" y="616"/>
                    <a:pt x="613" y="730"/>
                    <a:pt x="525" y="805"/>
                  </a:cubicBezTo>
                  <a:cubicBezTo>
                    <a:pt x="502" y="824"/>
                    <a:pt x="478" y="833"/>
                    <a:pt x="455" y="833"/>
                  </a:cubicBezTo>
                  <a:cubicBezTo>
                    <a:pt x="342" y="833"/>
                    <a:pt x="238" y="639"/>
                    <a:pt x="187" y="566"/>
                  </a:cubicBezTo>
                  <a:cubicBezTo>
                    <a:pt x="180" y="548"/>
                    <a:pt x="160" y="541"/>
                    <a:pt x="137" y="541"/>
                  </a:cubicBezTo>
                  <a:cubicBezTo>
                    <a:pt x="79" y="541"/>
                    <a:pt x="0" y="588"/>
                    <a:pt x="36" y="641"/>
                  </a:cubicBezTo>
                  <a:cubicBezTo>
                    <a:pt x="136" y="827"/>
                    <a:pt x="280" y="951"/>
                    <a:pt x="434" y="951"/>
                  </a:cubicBezTo>
                  <a:cubicBezTo>
                    <a:pt x="530" y="951"/>
                    <a:pt x="630" y="903"/>
                    <a:pt x="726" y="792"/>
                  </a:cubicBezTo>
                  <a:cubicBezTo>
                    <a:pt x="802" y="711"/>
                    <a:pt x="861" y="616"/>
                    <a:pt x="910" y="515"/>
                  </a:cubicBezTo>
                  <a:lnTo>
                    <a:pt x="910" y="515"/>
                  </a:lnTo>
                  <a:cubicBezTo>
                    <a:pt x="934" y="736"/>
                    <a:pt x="1002" y="947"/>
                    <a:pt x="1191" y="968"/>
                  </a:cubicBezTo>
                  <a:cubicBezTo>
                    <a:pt x="1200" y="969"/>
                    <a:pt x="1209" y="969"/>
                    <a:pt x="1218" y="969"/>
                  </a:cubicBezTo>
                  <a:cubicBezTo>
                    <a:pt x="1346" y="969"/>
                    <a:pt x="1473" y="886"/>
                    <a:pt x="1567" y="792"/>
                  </a:cubicBezTo>
                  <a:cubicBezTo>
                    <a:pt x="1616" y="743"/>
                    <a:pt x="1560" y="716"/>
                    <a:pt x="1500" y="716"/>
                  </a:cubicBezTo>
                  <a:cubicBezTo>
                    <a:pt x="1468" y="716"/>
                    <a:pt x="1434" y="724"/>
                    <a:pt x="1417" y="742"/>
                  </a:cubicBezTo>
                  <a:cubicBezTo>
                    <a:pt x="1360" y="804"/>
                    <a:pt x="1313" y="831"/>
                    <a:pt x="1274" y="831"/>
                  </a:cubicBezTo>
                  <a:cubicBezTo>
                    <a:pt x="1077" y="831"/>
                    <a:pt x="1077" y="167"/>
                    <a:pt x="1077" y="52"/>
                  </a:cubicBezTo>
                  <a:cubicBezTo>
                    <a:pt x="1077" y="15"/>
                    <a:pt x="1048" y="0"/>
                    <a:pt x="1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6949671" y="4295858"/>
              <a:ext cx="84227" cy="50934"/>
            </a:xfrm>
            <a:custGeom>
              <a:rect b="b" l="l" r="r" t="t"/>
              <a:pathLst>
                <a:path extrusionOk="0" h="973" w="1609">
                  <a:moveTo>
                    <a:pt x="645" y="0"/>
                  </a:moveTo>
                  <a:cubicBezTo>
                    <a:pt x="595" y="0"/>
                    <a:pt x="540" y="29"/>
                    <a:pt x="540" y="67"/>
                  </a:cubicBezTo>
                  <a:cubicBezTo>
                    <a:pt x="540" y="222"/>
                    <a:pt x="540" y="832"/>
                    <a:pt x="353" y="832"/>
                  </a:cubicBezTo>
                  <a:cubicBezTo>
                    <a:pt x="311" y="832"/>
                    <a:pt x="261" y="803"/>
                    <a:pt x="200" y="733"/>
                  </a:cubicBezTo>
                  <a:cubicBezTo>
                    <a:pt x="188" y="720"/>
                    <a:pt x="167" y="714"/>
                    <a:pt x="145" y="714"/>
                  </a:cubicBezTo>
                  <a:cubicBezTo>
                    <a:pt x="81" y="714"/>
                    <a:pt x="0" y="761"/>
                    <a:pt x="38" y="808"/>
                  </a:cubicBezTo>
                  <a:cubicBezTo>
                    <a:pt x="118" y="901"/>
                    <a:pt x="232" y="972"/>
                    <a:pt x="358" y="972"/>
                  </a:cubicBezTo>
                  <a:cubicBezTo>
                    <a:pt x="368" y="972"/>
                    <a:pt x="379" y="972"/>
                    <a:pt x="389" y="971"/>
                  </a:cubicBezTo>
                  <a:cubicBezTo>
                    <a:pt x="591" y="950"/>
                    <a:pt x="669" y="744"/>
                    <a:pt x="699" y="524"/>
                  </a:cubicBezTo>
                  <a:lnTo>
                    <a:pt x="699" y="524"/>
                  </a:lnTo>
                  <a:cubicBezTo>
                    <a:pt x="753" y="637"/>
                    <a:pt x="820" y="744"/>
                    <a:pt x="903" y="833"/>
                  </a:cubicBezTo>
                  <a:cubicBezTo>
                    <a:pt x="983" y="925"/>
                    <a:pt x="1066" y="962"/>
                    <a:pt x="1148" y="962"/>
                  </a:cubicBezTo>
                  <a:cubicBezTo>
                    <a:pt x="1323" y="962"/>
                    <a:pt x="1487" y="791"/>
                    <a:pt x="1581" y="619"/>
                  </a:cubicBezTo>
                  <a:cubicBezTo>
                    <a:pt x="1608" y="572"/>
                    <a:pt x="1569" y="550"/>
                    <a:pt x="1521" y="550"/>
                  </a:cubicBezTo>
                  <a:cubicBezTo>
                    <a:pt x="1481" y="550"/>
                    <a:pt x="1435" y="566"/>
                    <a:pt x="1418" y="594"/>
                  </a:cubicBezTo>
                  <a:cubicBezTo>
                    <a:pt x="1355" y="702"/>
                    <a:pt x="1279" y="823"/>
                    <a:pt x="1181" y="823"/>
                  </a:cubicBezTo>
                  <a:cubicBezTo>
                    <a:pt x="1142" y="823"/>
                    <a:pt x="1100" y="804"/>
                    <a:pt x="1054" y="758"/>
                  </a:cubicBezTo>
                  <a:cubicBezTo>
                    <a:pt x="966" y="683"/>
                    <a:pt x="916" y="569"/>
                    <a:pt x="866" y="457"/>
                  </a:cubicBezTo>
                  <a:cubicBezTo>
                    <a:pt x="803" y="331"/>
                    <a:pt x="753" y="181"/>
                    <a:pt x="715" y="42"/>
                  </a:cubicBezTo>
                  <a:cubicBezTo>
                    <a:pt x="706" y="12"/>
                    <a:pt x="676"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6812417" y="4296015"/>
              <a:ext cx="83965" cy="50725"/>
            </a:xfrm>
            <a:custGeom>
              <a:rect b="b" l="l" r="r" t="t"/>
              <a:pathLst>
                <a:path extrusionOk="0" h="969" w="1604">
                  <a:moveTo>
                    <a:pt x="1007" y="0"/>
                  </a:moveTo>
                  <a:cubicBezTo>
                    <a:pt x="963" y="0"/>
                    <a:pt x="910" y="28"/>
                    <a:pt x="903" y="64"/>
                  </a:cubicBezTo>
                  <a:cubicBezTo>
                    <a:pt x="903" y="64"/>
                    <a:pt x="903" y="64"/>
                    <a:pt x="903" y="64"/>
                  </a:cubicBezTo>
                  <a:lnTo>
                    <a:pt x="903" y="64"/>
                  </a:lnTo>
                  <a:cubicBezTo>
                    <a:pt x="853" y="215"/>
                    <a:pt x="802" y="365"/>
                    <a:pt x="727" y="504"/>
                  </a:cubicBezTo>
                  <a:cubicBezTo>
                    <a:pt x="677" y="616"/>
                    <a:pt x="614" y="730"/>
                    <a:pt x="526" y="805"/>
                  </a:cubicBezTo>
                  <a:cubicBezTo>
                    <a:pt x="501" y="824"/>
                    <a:pt x="475" y="833"/>
                    <a:pt x="450" y="833"/>
                  </a:cubicBezTo>
                  <a:cubicBezTo>
                    <a:pt x="331" y="833"/>
                    <a:pt x="229" y="639"/>
                    <a:pt x="187" y="566"/>
                  </a:cubicBezTo>
                  <a:cubicBezTo>
                    <a:pt x="176" y="548"/>
                    <a:pt x="155" y="541"/>
                    <a:pt x="132" y="541"/>
                  </a:cubicBezTo>
                  <a:cubicBezTo>
                    <a:pt x="74" y="541"/>
                    <a:pt x="1" y="588"/>
                    <a:pt x="36" y="641"/>
                  </a:cubicBezTo>
                  <a:cubicBezTo>
                    <a:pt x="137" y="827"/>
                    <a:pt x="276" y="951"/>
                    <a:pt x="429" y="951"/>
                  </a:cubicBezTo>
                  <a:cubicBezTo>
                    <a:pt x="525" y="951"/>
                    <a:pt x="626" y="903"/>
                    <a:pt x="727" y="792"/>
                  </a:cubicBezTo>
                  <a:cubicBezTo>
                    <a:pt x="798" y="711"/>
                    <a:pt x="857" y="615"/>
                    <a:pt x="906" y="514"/>
                  </a:cubicBezTo>
                  <a:lnTo>
                    <a:pt x="906" y="514"/>
                  </a:lnTo>
                  <a:cubicBezTo>
                    <a:pt x="930" y="735"/>
                    <a:pt x="1002" y="947"/>
                    <a:pt x="1191" y="968"/>
                  </a:cubicBezTo>
                  <a:cubicBezTo>
                    <a:pt x="1200" y="969"/>
                    <a:pt x="1209" y="969"/>
                    <a:pt x="1218" y="969"/>
                  </a:cubicBezTo>
                  <a:cubicBezTo>
                    <a:pt x="1348" y="969"/>
                    <a:pt x="1473" y="886"/>
                    <a:pt x="1555" y="792"/>
                  </a:cubicBezTo>
                  <a:cubicBezTo>
                    <a:pt x="1604" y="743"/>
                    <a:pt x="1553" y="716"/>
                    <a:pt x="1497" y="716"/>
                  </a:cubicBezTo>
                  <a:cubicBezTo>
                    <a:pt x="1467" y="716"/>
                    <a:pt x="1435" y="724"/>
                    <a:pt x="1417" y="742"/>
                  </a:cubicBezTo>
                  <a:cubicBezTo>
                    <a:pt x="1361" y="804"/>
                    <a:pt x="1313" y="831"/>
                    <a:pt x="1273" y="831"/>
                  </a:cubicBezTo>
                  <a:cubicBezTo>
                    <a:pt x="1075" y="831"/>
                    <a:pt x="1065" y="167"/>
                    <a:pt x="1065" y="52"/>
                  </a:cubicBezTo>
                  <a:cubicBezTo>
                    <a:pt x="1065" y="15"/>
                    <a:pt x="1039" y="0"/>
                    <a:pt x="10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6673907" y="4295858"/>
              <a:ext cx="84070" cy="50934"/>
            </a:xfrm>
            <a:custGeom>
              <a:rect b="b" l="l" r="r" t="t"/>
              <a:pathLst>
                <a:path extrusionOk="0" h="973" w="1606">
                  <a:moveTo>
                    <a:pt x="647" y="0"/>
                  </a:moveTo>
                  <a:cubicBezTo>
                    <a:pt x="597" y="0"/>
                    <a:pt x="537" y="29"/>
                    <a:pt x="537" y="67"/>
                  </a:cubicBezTo>
                  <a:cubicBezTo>
                    <a:pt x="537" y="75"/>
                    <a:pt x="537" y="83"/>
                    <a:pt x="537" y="92"/>
                  </a:cubicBezTo>
                  <a:lnTo>
                    <a:pt x="537" y="92"/>
                  </a:lnTo>
                  <a:cubicBezTo>
                    <a:pt x="537" y="92"/>
                    <a:pt x="537" y="92"/>
                    <a:pt x="537" y="92"/>
                  </a:cubicBezTo>
                  <a:cubicBezTo>
                    <a:pt x="537" y="92"/>
                    <a:pt x="537" y="92"/>
                    <a:pt x="537" y="92"/>
                  </a:cubicBezTo>
                  <a:lnTo>
                    <a:pt x="537" y="92"/>
                  </a:lnTo>
                  <a:cubicBezTo>
                    <a:pt x="537" y="279"/>
                    <a:pt x="536" y="832"/>
                    <a:pt x="354" y="832"/>
                  </a:cubicBezTo>
                  <a:cubicBezTo>
                    <a:pt x="312" y="832"/>
                    <a:pt x="261" y="803"/>
                    <a:pt x="198" y="733"/>
                  </a:cubicBezTo>
                  <a:cubicBezTo>
                    <a:pt x="185" y="720"/>
                    <a:pt x="165" y="714"/>
                    <a:pt x="143" y="714"/>
                  </a:cubicBezTo>
                  <a:cubicBezTo>
                    <a:pt x="79" y="714"/>
                    <a:pt x="1" y="761"/>
                    <a:pt x="47" y="808"/>
                  </a:cubicBezTo>
                  <a:cubicBezTo>
                    <a:pt x="129" y="901"/>
                    <a:pt x="231" y="972"/>
                    <a:pt x="355" y="972"/>
                  </a:cubicBezTo>
                  <a:cubicBezTo>
                    <a:pt x="365" y="972"/>
                    <a:pt x="376" y="972"/>
                    <a:pt x="386" y="971"/>
                  </a:cubicBezTo>
                  <a:cubicBezTo>
                    <a:pt x="595" y="950"/>
                    <a:pt x="673" y="743"/>
                    <a:pt x="701" y="523"/>
                  </a:cubicBezTo>
                  <a:lnTo>
                    <a:pt x="701" y="523"/>
                  </a:lnTo>
                  <a:cubicBezTo>
                    <a:pt x="756" y="636"/>
                    <a:pt x="822" y="743"/>
                    <a:pt x="900" y="833"/>
                  </a:cubicBezTo>
                  <a:cubicBezTo>
                    <a:pt x="980" y="925"/>
                    <a:pt x="1064" y="962"/>
                    <a:pt x="1145" y="962"/>
                  </a:cubicBezTo>
                  <a:cubicBezTo>
                    <a:pt x="1320" y="962"/>
                    <a:pt x="1484" y="791"/>
                    <a:pt x="1578" y="619"/>
                  </a:cubicBezTo>
                  <a:cubicBezTo>
                    <a:pt x="1605" y="572"/>
                    <a:pt x="1566" y="550"/>
                    <a:pt x="1519" y="550"/>
                  </a:cubicBezTo>
                  <a:cubicBezTo>
                    <a:pt x="1478" y="550"/>
                    <a:pt x="1432" y="566"/>
                    <a:pt x="1415" y="594"/>
                  </a:cubicBezTo>
                  <a:cubicBezTo>
                    <a:pt x="1361" y="702"/>
                    <a:pt x="1288" y="823"/>
                    <a:pt x="1191" y="823"/>
                  </a:cubicBezTo>
                  <a:cubicBezTo>
                    <a:pt x="1152" y="823"/>
                    <a:pt x="1110" y="804"/>
                    <a:pt x="1064" y="758"/>
                  </a:cubicBezTo>
                  <a:cubicBezTo>
                    <a:pt x="976" y="683"/>
                    <a:pt x="913" y="569"/>
                    <a:pt x="863" y="457"/>
                  </a:cubicBezTo>
                  <a:cubicBezTo>
                    <a:pt x="800" y="331"/>
                    <a:pt x="750" y="181"/>
                    <a:pt x="713" y="42"/>
                  </a:cubicBezTo>
                  <a:cubicBezTo>
                    <a:pt x="707" y="12"/>
                    <a:pt x="679" y="0"/>
                    <a:pt x="6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6537072" y="4285232"/>
              <a:ext cx="83965" cy="50568"/>
            </a:xfrm>
            <a:custGeom>
              <a:rect b="b" l="l" r="r" t="t"/>
              <a:pathLst>
                <a:path extrusionOk="0" h="966" w="1604">
                  <a:moveTo>
                    <a:pt x="1011" y="0"/>
                  </a:moveTo>
                  <a:cubicBezTo>
                    <a:pt x="965" y="0"/>
                    <a:pt x="907" y="33"/>
                    <a:pt x="892" y="69"/>
                  </a:cubicBezTo>
                  <a:cubicBezTo>
                    <a:pt x="892" y="69"/>
                    <a:pt x="892" y="69"/>
                    <a:pt x="892" y="69"/>
                  </a:cubicBezTo>
                  <a:lnTo>
                    <a:pt x="892" y="69"/>
                  </a:lnTo>
                  <a:cubicBezTo>
                    <a:pt x="854" y="220"/>
                    <a:pt x="792" y="371"/>
                    <a:pt x="728" y="509"/>
                  </a:cubicBezTo>
                  <a:cubicBezTo>
                    <a:pt x="678" y="622"/>
                    <a:pt x="616" y="735"/>
                    <a:pt x="516" y="810"/>
                  </a:cubicBezTo>
                  <a:cubicBezTo>
                    <a:pt x="492" y="830"/>
                    <a:pt x="468" y="838"/>
                    <a:pt x="445" y="838"/>
                  </a:cubicBezTo>
                  <a:cubicBezTo>
                    <a:pt x="332" y="838"/>
                    <a:pt x="231" y="645"/>
                    <a:pt x="189" y="571"/>
                  </a:cubicBezTo>
                  <a:cubicBezTo>
                    <a:pt x="177" y="548"/>
                    <a:pt x="153" y="538"/>
                    <a:pt x="127" y="538"/>
                  </a:cubicBezTo>
                  <a:cubicBezTo>
                    <a:pt x="69" y="538"/>
                    <a:pt x="0" y="587"/>
                    <a:pt x="26" y="647"/>
                  </a:cubicBezTo>
                  <a:cubicBezTo>
                    <a:pt x="135" y="827"/>
                    <a:pt x="279" y="953"/>
                    <a:pt x="435" y="953"/>
                  </a:cubicBezTo>
                  <a:cubicBezTo>
                    <a:pt x="530" y="953"/>
                    <a:pt x="629" y="906"/>
                    <a:pt x="728" y="797"/>
                  </a:cubicBezTo>
                  <a:cubicBezTo>
                    <a:pt x="798" y="717"/>
                    <a:pt x="854" y="624"/>
                    <a:pt x="901" y="524"/>
                  </a:cubicBezTo>
                  <a:lnTo>
                    <a:pt x="901" y="524"/>
                  </a:lnTo>
                  <a:cubicBezTo>
                    <a:pt x="925" y="741"/>
                    <a:pt x="993" y="947"/>
                    <a:pt x="1180" y="961"/>
                  </a:cubicBezTo>
                  <a:cubicBezTo>
                    <a:pt x="1198" y="964"/>
                    <a:pt x="1215" y="965"/>
                    <a:pt x="1232" y="965"/>
                  </a:cubicBezTo>
                  <a:cubicBezTo>
                    <a:pt x="1360" y="965"/>
                    <a:pt x="1468" y="886"/>
                    <a:pt x="1557" y="797"/>
                  </a:cubicBezTo>
                  <a:cubicBezTo>
                    <a:pt x="1604" y="743"/>
                    <a:pt x="1558" y="713"/>
                    <a:pt x="1505" y="713"/>
                  </a:cubicBezTo>
                  <a:cubicBezTo>
                    <a:pt x="1473" y="713"/>
                    <a:pt x="1438" y="724"/>
                    <a:pt x="1419" y="747"/>
                  </a:cubicBezTo>
                  <a:cubicBezTo>
                    <a:pt x="1363" y="810"/>
                    <a:pt x="1315" y="836"/>
                    <a:pt x="1275" y="836"/>
                  </a:cubicBezTo>
                  <a:cubicBezTo>
                    <a:pt x="1076" y="836"/>
                    <a:pt x="1068" y="172"/>
                    <a:pt x="1068" y="57"/>
                  </a:cubicBezTo>
                  <a:cubicBezTo>
                    <a:pt x="1068" y="16"/>
                    <a:pt x="1042" y="0"/>
                    <a:pt x="10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0"/>
            <p:cNvSpPr/>
            <p:nvPr/>
          </p:nvSpPr>
          <p:spPr>
            <a:xfrm>
              <a:off x="6398510" y="4285336"/>
              <a:ext cx="84175" cy="50463"/>
            </a:xfrm>
            <a:custGeom>
              <a:rect b="b" l="l" r="r" t="t"/>
              <a:pathLst>
                <a:path extrusionOk="0" h="964" w="1608">
                  <a:moveTo>
                    <a:pt x="644" y="1"/>
                  </a:moveTo>
                  <a:cubicBezTo>
                    <a:pt x="595" y="1"/>
                    <a:pt x="539" y="30"/>
                    <a:pt x="539" y="67"/>
                  </a:cubicBezTo>
                  <a:cubicBezTo>
                    <a:pt x="539" y="212"/>
                    <a:pt x="539" y="827"/>
                    <a:pt x="349" y="827"/>
                  </a:cubicBezTo>
                  <a:cubicBezTo>
                    <a:pt x="309" y="827"/>
                    <a:pt x="260" y="799"/>
                    <a:pt x="201" y="733"/>
                  </a:cubicBezTo>
                  <a:cubicBezTo>
                    <a:pt x="187" y="716"/>
                    <a:pt x="166" y="709"/>
                    <a:pt x="143" y="709"/>
                  </a:cubicBezTo>
                  <a:cubicBezTo>
                    <a:pt x="78" y="709"/>
                    <a:pt x="0" y="762"/>
                    <a:pt x="37" y="808"/>
                  </a:cubicBezTo>
                  <a:cubicBezTo>
                    <a:pt x="115" y="885"/>
                    <a:pt x="222" y="963"/>
                    <a:pt x="341" y="963"/>
                  </a:cubicBezTo>
                  <a:cubicBezTo>
                    <a:pt x="356" y="963"/>
                    <a:pt x="372" y="962"/>
                    <a:pt x="389" y="959"/>
                  </a:cubicBezTo>
                  <a:cubicBezTo>
                    <a:pt x="590" y="938"/>
                    <a:pt x="668" y="737"/>
                    <a:pt x="698" y="522"/>
                  </a:cubicBezTo>
                  <a:lnTo>
                    <a:pt x="698" y="522"/>
                  </a:lnTo>
                  <a:cubicBezTo>
                    <a:pt x="753" y="637"/>
                    <a:pt x="819" y="744"/>
                    <a:pt x="904" y="833"/>
                  </a:cubicBezTo>
                  <a:cubicBezTo>
                    <a:pt x="982" y="923"/>
                    <a:pt x="1063" y="959"/>
                    <a:pt x="1143" y="959"/>
                  </a:cubicBezTo>
                  <a:cubicBezTo>
                    <a:pt x="1319" y="959"/>
                    <a:pt x="1486" y="780"/>
                    <a:pt x="1581" y="607"/>
                  </a:cubicBezTo>
                  <a:cubicBezTo>
                    <a:pt x="1608" y="568"/>
                    <a:pt x="1572" y="549"/>
                    <a:pt x="1526" y="549"/>
                  </a:cubicBezTo>
                  <a:cubicBezTo>
                    <a:pt x="1485" y="549"/>
                    <a:pt x="1436" y="565"/>
                    <a:pt x="1418" y="594"/>
                  </a:cubicBezTo>
                  <a:cubicBezTo>
                    <a:pt x="1355" y="702"/>
                    <a:pt x="1279" y="823"/>
                    <a:pt x="1181" y="823"/>
                  </a:cubicBezTo>
                  <a:cubicBezTo>
                    <a:pt x="1142" y="823"/>
                    <a:pt x="1100" y="804"/>
                    <a:pt x="1054" y="758"/>
                  </a:cubicBezTo>
                  <a:cubicBezTo>
                    <a:pt x="979" y="670"/>
                    <a:pt x="916" y="557"/>
                    <a:pt x="865" y="457"/>
                  </a:cubicBezTo>
                  <a:cubicBezTo>
                    <a:pt x="803" y="318"/>
                    <a:pt x="753" y="181"/>
                    <a:pt x="715" y="42"/>
                  </a:cubicBezTo>
                  <a:cubicBezTo>
                    <a:pt x="705" y="13"/>
                    <a:pt x="676"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0"/>
            <p:cNvSpPr/>
            <p:nvPr/>
          </p:nvSpPr>
          <p:spPr>
            <a:xfrm>
              <a:off x="6261361" y="4285232"/>
              <a:ext cx="84018" cy="50568"/>
            </a:xfrm>
            <a:custGeom>
              <a:rect b="b" l="l" r="r" t="t"/>
              <a:pathLst>
                <a:path extrusionOk="0" h="966" w="1605">
                  <a:moveTo>
                    <a:pt x="1015" y="0"/>
                  </a:moveTo>
                  <a:cubicBezTo>
                    <a:pt x="968" y="0"/>
                    <a:pt x="908" y="33"/>
                    <a:pt x="900" y="69"/>
                  </a:cubicBezTo>
                  <a:cubicBezTo>
                    <a:pt x="900" y="69"/>
                    <a:pt x="900" y="69"/>
                    <a:pt x="900" y="69"/>
                  </a:cubicBezTo>
                  <a:lnTo>
                    <a:pt x="900" y="69"/>
                  </a:lnTo>
                  <a:cubicBezTo>
                    <a:pt x="850" y="220"/>
                    <a:pt x="800" y="371"/>
                    <a:pt x="725" y="509"/>
                  </a:cubicBezTo>
                  <a:cubicBezTo>
                    <a:pt x="674" y="622"/>
                    <a:pt x="612" y="735"/>
                    <a:pt x="524" y="810"/>
                  </a:cubicBezTo>
                  <a:cubicBezTo>
                    <a:pt x="500" y="830"/>
                    <a:pt x="477" y="838"/>
                    <a:pt x="453" y="838"/>
                  </a:cubicBezTo>
                  <a:cubicBezTo>
                    <a:pt x="341" y="838"/>
                    <a:pt x="237" y="645"/>
                    <a:pt x="185" y="571"/>
                  </a:cubicBezTo>
                  <a:cubicBezTo>
                    <a:pt x="174" y="548"/>
                    <a:pt x="150" y="538"/>
                    <a:pt x="124" y="538"/>
                  </a:cubicBezTo>
                  <a:cubicBezTo>
                    <a:pt x="67" y="538"/>
                    <a:pt x="0" y="587"/>
                    <a:pt x="35" y="647"/>
                  </a:cubicBezTo>
                  <a:cubicBezTo>
                    <a:pt x="136" y="827"/>
                    <a:pt x="281" y="953"/>
                    <a:pt x="437" y="953"/>
                  </a:cubicBezTo>
                  <a:cubicBezTo>
                    <a:pt x="531" y="953"/>
                    <a:pt x="630" y="906"/>
                    <a:pt x="725" y="797"/>
                  </a:cubicBezTo>
                  <a:cubicBezTo>
                    <a:pt x="798" y="714"/>
                    <a:pt x="857" y="615"/>
                    <a:pt x="908" y="511"/>
                  </a:cubicBezTo>
                  <a:lnTo>
                    <a:pt x="908" y="511"/>
                  </a:lnTo>
                  <a:cubicBezTo>
                    <a:pt x="931" y="733"/>
                    <a:pt x="998" y="947"/>
                    <a:pt x="1189" y="961"/>
                  </a:cubicBezTo>
                  <a:cubicBezTo>
                    <a:pt x="1205" y="964"/>
                    <a:pt x="1222" y="965"/>
                    <a:pt x="1238" y="965"/>
                  </a:cubicBezTo>
                  <a:cubicBezTo>
                    <a:pt x="1359" y="965"/>
                    <a:pt x="1477" y="886"/>
                    <a:pt x="1566" y="797"/>
                  </a:cubicBezTo>
                  <a:cubicBezTo>
                    <a:pt x="1605" y="743"/>
                    <a:pt x="1556" y="713"/>
                    <a:pt x="1502" y="713"/>
                  </a:cubicBezTo>
                  <a:cubicBezTo>
                    <a:pt x="1469" y="713"/>
                    <a:pt x="1434" y="724"/>
                    <a:pt x="1415" y="747"/>
                  </a:cubicBezTo>
                  <a:cubicBezTo>
                    <a:pt x="1359" y="810"/>
                    <a:pt x="1312" y="836"/>
                    <a:pt x="1272" y="836"/>
                  </a:cubicBezTo>
                  <a:cubicBezTo>
                    <a:pt x="1076" y="836"/>
                    <a:pt x="1076" y="172"/>
                    <a:pt x="1076" y="57"/>
                  </a:cubicBezTo>
                  <a:cubicBezTo>
                    <a:pt x="1076" y="16"/>
                    <a:pt x="1048" y="0"/>
                    <a:pt x="10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5985860" y="4285232"/>
              <a:ext cx="84018" cy="50568"/>
            </a:xfrm>
            <a:custGeom>
              <a:rect b="b" l="l" r="r" t="t"/>
              <a:pathLst>
                <a:path extrusionOk="0" h="966" w="1605">
                  <a:moveTo>
                    <a:pt x="1011" y="0"/>
                  </a:moveTo>
                  <a:cubicBezTo>
                    <a:pt x="966" y="0"/>
                    <a:pt x="907" y="33"/>
                    <a:pt x="892" y="69"/>
                  </a:cubicBezTo>
                  <a:cubicBezTo>
                    <a:pt x="892" y="69"/>
                    <a:pt x="892" y="69"/>
                    <a:pt x="892" y="69"/>
                  </a:cubicBezTo>
                  <a:lnTo>
                    <a:pt x="892" y="69"/>
                  </a:lnTo>
                  <a:cubicBezTo>
                    <a:pt x="855" y="220"/>
                    <a:pt x="792" y="371"/>
                    <a:pt x="730" y="509"/>
                  </a:cubicBezTo>
                  <a:cubicBezTo>
                    <a:pt x="680" y="622"/>
                    <a:pt x="616" y="735"/>
                    <a:pt x="516" y="810"/>
                  </a:cubicBezTo>
                  <a:cubicBezTo>
                    <a:pt x="492" y="830"/>
                    <a:pt x="469" y="838"/>
                    <a:pt x="446" y="838"/>
                  </a:cubicBezTo>
                  <a:cubicBezTo>
                    <a:pt x="334" y="838"/>
                    <a:pt x="231" y="645"/>
                    <a:pt x="190" y="571"/>
                  </a:cubicBezTo>
                  <a:cubicBezTo>
                    <a:pt x="178" y="548"/>
                    <a:pt x="154" y="538"/>
                    <a:pt x="128" y="538"/>
                  </a:cubicBezTo>
                  <a:cubicBezTo>
                    <a:pt x="70" y="538"/>
                    <a:pt x="1" y="587"/>
                    <a:pt x="27" y="647"/>
                  </a:cubicBezTo>
                  <a:cubicBezTo>
                    <a:pt x="136" y="827"/>
                    <a:pt x="280" y="953"/>
                    <a:pt x="436" y="953"/>
                  </a:cubicBezTo>
                  <a:cubicBezTo>
                    <a:pt x="531" y="953"/>
                    <a:pt x="630" y="906"/>
                    <a:pt x="730" y="797"/>
                  </a:cubicBezTo>
                  <a:cubicBezTo>
                    <a:pt x="798" y="719"/>
                    <a:pt x="855" y="628"/>
                    <a:pt x="902" y="531"/>
                  </a:cubicBezTo>
                  <a:lnTo>
                    <a:pt x="902" y="531"/>
                  </a:lnTo>
                  <a:cubicBezTo>
                    <a:pt x="927" y="746"/>
                    <a:pt x="996" y="947"/>
                    <a:pt x="1182" y="961"/>
                  </a:cubicBezTo>
                  <a:cubicBezTo>
                    <a:pt x="1199" y="964"/>
                    <a:pt x="1217" y="965"/>
                    <a:pt x="1234" y="965"/>
                  </a:cubicBezTo>
                  <a:cubicBezTo>
                    <a:pt x="1364" y="965"/>
                    <a:pt x="1480" y="886"/>
                    <a:pt x="1558" y="797"/>
                  </a:cubicBezTo>
                  <a:cubicBezTo>
                    <a:pt x="1605" y="743"/>
                    <a:pt x="1559" y="713"/>
                    <a:pt x="1506" y="713"/>
                  </a:cubicBezTo>
                  <a:cubicBezTo>
                    <a:pt x="1473" y="713"/>
                    <a:pt x="1438" y="724"/>
                    <a:pt x="1420" y="747"/>
                  </a:cubicBezTo>
                  <a:cubicBezTo>
                    <a:pt x="1363" y="810"/>
                    <a:pt x="1316" y="836"/>
                    <a:pt x="1276" y="836"/>
                  </a:cubicBezTo>
                  <a:cubicBezTo>
                    <a:pt x="1077" y="836"/>
                    <a:pt x="1068" y="172"/>
                    <a:pt x="1068" y="57"/>
                  </a:cubicBezTo>
                  <a:cubicBezTo>
                    <a:pt x="1068" y="16"/>
                    <a:pt x="1043" y="0"/>
                    <a:pt x="10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6122799" y="4285336"/>
              <a:ext cx="84279" cy="50463"/>
            </a:xfrm>
            <a:custGeom>
              <a:rect b="b" l="l" r="r" t="t"/>
              <a:pathLst>
                <a:path extrusionOk="0" h="964" w="1610">
                  <a:moveTo>
                    <a:pt x="647" y="1"/>
                  </a:moveTo>
                  <a:cubicBezTo>
                    <a:pt x="598" y="1"/>
                    <a:pt x="540" y="30"/>
                    <a:pt x="548" y="67"/>
                  </a:cubicBezTo>
                  <a:cubicBezTo>
                    <a:pt x="548" y="212"/>
                    <a:pt x="548" y="827"/>
                    <a:pt x="358" y="827"/>
                  </a:cubicBezTo>
                  <a:cubicBezTo>
                    <a:pt x="318" y="827"/>
                    <a:pt x="269" y="799"/>
                    <a:pt x="209" y="733"/>
                  </a:cubicBezTo>
                  <a:cubicBezTo>
                    <a:pt x="192" y="716"/>
                    <a:pt x="169" y="709"/>
                    <a:pt x="144" y="709"/>
                  </a:cubicBezTo>
                  <a:cubicBezTo>
                    <a:pt x="76" y="709"/>
                    <a:pt x="0" y="762"/>
                    <a:pt x="46" y="808"/>
                  </a:cubicBezTo>
                  <a:cubicBezTo>
                    <a:pt x="124" y="885"/>
                    <a:pt x="230" y="963"/>
                    <a:pt x="341" y="963"/>
                  </a:cubicBezTo>
                  <a:cubicBezTo>
                    <a:pt x="355" y="963"/>
                    <a:pt x="370" y="962"/>
                    <a:pt x="385" y="959"/>
                  </a:cubicBezTo>
                  <a:cubicBezTo>
                    <a:pt x="591" y="938"/>
                    <a:pt x="673" y="740"/>
                    <a:pt x="703" y="527"/>
                  </a:cubicBezTo>
                  <a:lnTo>
                    <a:pt x="703" y="527"/>
                  </a:lnTo>
                  <a:cubicBezTo>
                    <a:pt x="757" y="640"/>
                    <a:pt x="822" y="745"/>
                    <a:pt x="900" y="833"/>
                  </a:cubicBezTo>
                  <a:cubicBezTo>
                    <a:pt x="982" y="923"/>
                    <a:pt x="1065" y="959"/>
                    <a:pt x="1145" y="959"/>
                  </a:cubicBezTo>
                  <a:cubicBezTo>
                    <a:pt x="1322" y="959"/>
                    <a:pt x="1486" y="780"/>
                    <a:pt x="1590" y="607"/>
                  </a:cubicBezTo>
                  <a:cubicBezTo>
                    <a:pt x="1610" y="568"/>
                    <a:pt x="1574" y="549"/>
                    <a:pt x="1531" y="549"/>
                  </a:cubicBezTo>
                  <a:cubicBezTo>
                    <a:pt x="1491" y="549"/>
                    <a:pt x="1445" y="565"/>
                    <a:pt x="1427" y="594"/>
                  </a:cubicBezTo>
                  <a:cubicBezTo>
                    <a:pt x="1364" y="702"/>
                    <a:pt x="1288" y="823"/>
                    <a:pt x="1190" y="823"/>
                  </a:cubicBezTo>
                  <a:cubicBezTo>
                    <a:pt x="1151" y="823"/>
                    <a:pt x="1109" y="804"/>
                    <a:pt x="1062" y="758"/>
                  </a:cubicBezTo>
                  <a:cubicBezTo>
                    <a:pt x="975" y="670"/>
                    <a:pt x="925" y="557"/>
                    <a:pt x="875" y="457"/>
                  </a:cubicBezTo>
                  <a:cubicBezTo>
                    <a:pt x="811" y="318"/>
                    <a:pt x="749" y="181"/>
                    <a:pt x="711" y="42"/>
                  </a:cubicBezTo>
                  <a:cubicBezTo>
                    <a:pt x="706" y="13"/>
                    <a:pt x="678" y="1"/>
                    <a:pt x="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7295788" y="4193886"/>
              <a:ext cx="84018" cy="50568"/>
            </a:xfrm>
            <a:custGeom>
              <a:rect b="b" l="l" r="r" t="t"/>
              <a:pathLst>
                <a:path extrusionOk="0" h="966" w="1605">
                  <a:moveTo>
                    <a:pt x="1011" y="0"/>
                  </a:moveTo>
                  <a:cubicBezTo>
                    <a:pt x="965" y="0"/>
                    <a:pt x="907" y="33"/>
                    <a:pt x="892" y="70"/>
                  </a:cubicBezTo>
                  <a:cubicBezTo>
                    <a:pt x="892" y="70"/>
                    <a:pt x="892" y="70"/>
                    <a:pt x="892" y="70"/>
                  </a:cubicBezTo>
                  <a:lnTo>
                    <a:pt x="892" y="70"/>
                  </a:lnTo>
                  <a:cubicBezTo>
                    <a:pt x="855" y="221"/>
                    <a:pt x="792" y="372"/>
                    <a:pt x="730" y="509"/>
                  </a:cubicBezTo>
                  <a:cubicBezTo>
                    <a:pt x="679" y="623"/>
                    <a:pt x="616" y="735"/>
                    <a:pt x="516" y="810"/>
                  </a:cubicBezTo>
                  <a:cubicBezTo>
                    <a:pt x="492" y="830"/>
                    <a:pt x="468" y="838"/>
                    <a:pt x="445" y="838"/>
                  </a:cubicBezTo>
                  <a:cubicBezTo>
                    <a:pt x="333" y="838"/>
                    <a:pt x="231" y="645"/>
                    <a:pt x="189" y="572"/>
                  </a:cubicBezTo>
                  <a:cubicBezTo>
                    <a:pt x="178" y="549"/>
                    <a:pt x="154" y="539"/>
                    <a:pt x="127" y="539"/>
                  </a:cubicBezTo>
                  <a:cubicBezTo>
                    <a:pt x="70" y="539"/>
                    <a:pt x="1" y="587"/>
                    <a:pt x="27" y="648"/>
                  </a:cubicBezTo>
                  <a:cubicBezTo>
                    <a:pt x="136" y="827"/>
                    <a:pt x="280" y="953"/>
                    <a:pt x="436" y="953"/>
                  </a:cubicBezTo>
                  <a:cubicBezTo>
                    <a:pt x="531" y="953"/>
                    <a:pt x="630" y="907"/>
                    <a:pt x="730" y="798"/>
                  </a:cubicBezTo>
                  <a:cubicBezTo>
                    <a:pt x="798" y="720"/>
                    <a:pt x="855" y="629"/>
                    <a:pt x="902" y="532"/>
                  </a:cubicBezTo>
                  <a:lnTo>
                    <a:pt x="902" y="532"/>
                  </a:lnTo>
                  <a:cubicBezTo>
                    <a:pt x="927" y="746"/>
                    <a:pt x="996" y="947"/>
                    <a:pt x="1181" y="961"/>
                  </a:cubicBezTo>
                  <a:cubicBezTo>
                    <a:pt x="1199" y="964"/>
                    <a:pt x="1217" y="965"/>
                    <a:pt x="1234" y="965"/>
                  </a:cubicBezTo>
                  <a:cubicBezTo>
                    <a:pt x="1364" y="965"/>
                    <a:pt x="1480" y="887"/>
                    <a:pt x="1558" y="798"/>
                  </a:cubicBezTo>
                  <a:cubicBezTo>
                    <a:pt x="1605" y="743"/>
                    <a:pt x="1559" y="713"/>
                    <a:pt x="1506" y="713"/>
                  </a:cubicBezTo>
                  <a:cubicBezTo>
                    <a:pt x="1474" y="713"/>
                    <a:pt x="1438" y="724"/>
                    <a:pt x="1419" y="748"/>
                  </a:cubicBezTo>
                  <a:cubicBezTo>
                    <a:pt x="1363" y="811"/>
                    <a:pt x="1316" y="837"/>
                    <a:pt x="1276" y="837"/>
                  </a:cubicBezTo>
                  <a:cubicBezTo>
                    <a:pt x="1077" y="837"/>
                    <a:pt x="1068" y="173"/>
                    <a:pt x="1068" y="57"/>
                  </a:cubicBezTo>
                  <a:cubicBezTo>
                    <a:pt x="1068" y="16"/>
                    <a:pt x="1043" y="0"/>
                    <a:pt x="10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7157435" y="4193834"/>
              <a:ext cx="83965" cy="50620"/>
            </a:xfrm>
            <a:custGeom>
              <a:rect b="b" l="l" r="r" t="t"/>
              <a:pathLst>
                <a:path extrusionOk="0" h="967" w="1604">
                  <a:moveTo>
                    <a:pt x="635" y="1"/>
                  </a:moveTo>
                  <a:cubicBezTo>
                    <a:pt x="587" y="1"/>
                    <a:pt x="536" y="28"/>
                    <a:pt x="536" y="71"/>
                  </a:cubicBezTo>
                  <a:cubicBezTo>
                    <a:pt x="536" y="75"/>
                    <a:pt x="536" y="79"/>
                    <a:pt x="536" y="83"/>
                  </a:cubicBezTo>
                  <a:lnTo>
                    <a:pt x="536" y="83"/>
                  </a:lnTo>
                  <a:cubicBezTo>
                    <a:pt x="536" y="83"/>
                    <a:pt x="536" y="83"/>
                    <a:pt x="536" y="83"/>
                  </a:cubicBezTo>
                  <a:cubicBezTo>
                    <a:pt x="536" y="84"/>
                    <a:pt x="536" y="84"/>
                    <a:pt x="536" y="84"/>
                  </a:cubicBezTo>
                  <a:lnTo>
                    <a:pt x="536" y="84"/>
                  </a:lnTo>
                  <a:cubicBezTo>
                    <a:pt x="537" y="247"/>
                    <a:pt x="540" y="830"/>
                    <a:pt x="351" y="830"/>
                  </a:cubicBezTo>
                  <a:cubicBezTo>
                    <a:pt x="309" y="830"/>
                    <a:pt x="259" y="802"/>
                    <a:pt x="197" y="736"/>
                  </a:cubicBezTo>
                  <a:cubicBezTo>
                    <a:pt x="184" y="720"/>
                    <a:pt x="163" y="713"/>
                    <a:pt x="140" y="713"/>
                  </a:cubicBezTo>
                  <a:cubicBezTo>
                    <a:pt x="77" y="713"/>
                    <a:pt x="1" y="766"/>
                    <a:pt x="46" y="811"/>
                  </a:cubicBezTo>
                  <a:cubicBezTo>
                    <a:pt x="124" y="889"/>
                    <a:pt x="221" y="966"/>
                    <a:pt x="338" y="966"/>
                  </a:cubicBezTo>
                  <a:cubicBezTo>
                    <a:pt x="353" y="966"/>
                    <a:pt x="369" y="965"/>
                    <a:pt x="386" y="962"/>
                  </a:cubicBezTo>
                  <a:cubicBezTo>
                    <a:pt x="586" y="941"/>
                    <a:pt x="665" y="741"/>
                    <a:pt x="695" y="525"/>
                  </a:cubicBezTo>
                  <a:lnTo>
                    <a:pt x="695" y="525"/>
                  </a:lnTo>
                  <a:cubicBezTo>
                    <a:pt x="750" y="640"/>
                    <a:pt x="816" y="747"/>
                    <a:pt x="900" y="836"/>
                  </a:cubicBezTo>
                  <a:cubicBezTo>
                    <a:pt x="978" y="922"/>
                    <a:pt x="1059" y="957"/>
                    <a:pt x="1139" y="957"/>
                  </a:cubicBezTo>
                  <a:cubicBezTo>
                    <a:pt x="1315" y="957"/>
                    <a:pt x="1483" y="784"/>
                    <a:pt x="1577" y="611"/>
                  </a:cubicBezTo>
                  <a:cubicBezTo>
                    <a:pt x="1604" y="571"/>
                    <a:pt x="1568" y="553"/>
                    <a:pt x="1523" y="553"/>
                  </a:cubicBezTo>
                  <a:cubicBezTo>
                    <a:pt x="1482" y="553"/>
                    <a:pt x="1433" y="568"/>
                    <a:pt x="1415" y="599"/>
                  </a:cubicBezTo>
                  <a:cubicBezTo>
                    <a:pt x="1352" y="706"/>
                    <a:pt x="1282" y="827"/>
                    <a:pt x="1188" y="827"/>
                  </a:cubicBezTo>
                  <a:cubicBezTo>
                    <a:pt x="1151" y="827"/>
                    <a:pt x="1110" y="808"/>
                    <a:pt x="1063" y="761"/>
                  </a:cubicBezTo>
                  <a:cubicBezTo>
                    <a:pt x="975" y="674"/>
                    <a:pt x="913" y="560"/>
                    <a:pt x="863" y="460"/>
                  </a:cubicBezTo>
                  <a:cubicBezTo>
                    <a:pt x="799" y="322"/>
                    <a:pt x="749" y="184"/>
                    <a:pt x="712" y="46"/>
                  </a:cubicBezTo>
                  <a:cubicBezTo>
                    <a:pt x="702" y="15"/>
                    <a:pt x="669" y="1"/>
                    <a:pt x="6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7020077" y="4193886"/>
              <a:ext cx="84437" cy="50568"/>
            </a:xfrm>
            <a:custGeom>
              <a:rect b="b" l="l" r="r" t="t"/>
              <a:pathLst>
                <a:path extrusionOk="0" h="966" w="1613">
                  <a:moveTo>
                    <a:pt x="1020" y="0"/>
                  </a:moveTo>
                  <a:cubicBezTo>
                    <a:pt x="975" y="0"/>
                    <a:pt x="916" y="33"/>
                    <a:pt x="901" y="70"/>
                  </a:cubicBezTo>
                  <a:cubicBezTo>
                    <a:pt x="901" y="70"/>
                    <a:pt x="901" y="70"/>
                    <a:pt x="901" y="70"/>
                  </a:cubicBezTo>
                  <a:lnTo>
                    <a:pt x="901" y="70"/>
                  </a:lnTo>
                  <a:cubicBezTo>
                    <a:pt x="863" y="221"/>
                    <a:pt x="801" y="372"/>
                    <a:pt x="738" y="509"/>
                  </a:cubicBezTo>
                  <a:cubicBezTo>
                    <a:pt x="676" y="623"/>
                    <a:pt x="612" y="735"/>
                    <a:pt x="525" y="810"/>
                  </a:cubicBezTo>
                  <a:cubicBezTo>
                    <a:pt x="501" y="830"/>
                    <a:pt x="477" y="838"/>
                    <a:pt x="454" y="838"/>
                  </a:cubicBezTo>
                  <a:cubicBezTo>
                    <a:pt x="342" y="838"/>
                    <a:pt x="240" y="645"/>
                    <a:pt x="199" y="572"/>
                  </a:cubicBezTo>
                  <a:cubicBezTo>
                    <a:pt x="187" y="549"/>
                    <a:pt x="161" y="539"/>
                    <a:pt x="133" y="539"/>
                  </a:cubicBezTo>
                  <a:cubicBezTo>
                    <a:pt x="73" y="539"/>
                    <a:pt x="1" y="587"/>
                    <a:pt x="35" y="648"/>
                  </a:cubicBezTo>
                  <a:cubicBezTo>
                    <a:pt x="137" y="827"/>
                    <a:pt x="282" y="953"/>
                    <a:pt x="438" y="953"/>
                  </a:cubicBezTo>
                  <a:cubicBezTo>
                    <a:pt x="533" y="953"/>
                    <a:pt x="631" y="907"/>
                    <a:pt x="726" y="798"/>
                  </a:cubicBezTo>
                  <a:cubicBezTo>
                    <a:pt x="802" y="717"/>
                    <a:pt x="861" y="622"/>
                    <a:pt x="910" y="520"/>
                  </a:cubicBezTo>
                  <a:lnTo>
                    <a:pt x="910" y="520"/>
                  </a:lnTo>
                  <a:cubicBezTo>
                    <a:pt x="933" y="739"/>
                    <a:pt x="1001" y="947"/>
                    <a:pt x="1190" y="961"/>
                  </a:cubicBezTo>
                  <a:cubicBezTo>
                    <a:pt x="1207" y="964"/>
                    <a:pt x="1225" y="965"/>
                    <a:pt x="1242" y="965"/>
                  </a:cubicBezTo>
                  <a:cubicBezTo>
                    <a:pt x="1369" y="965"/>
                    <a:pt x="1478" y="887"/>
                    <a:pt x="1566" y="798"/>
                  </a:cubicBezTo>
                  <a:cubicBezTo>
                    <a:pt x="1613" y="743"/>
                    <a:pt x="1563" y="713"/>
                    <a:pt x="1506" y="713"/>
                  </a:cubicBezTo>
                  <a:cubicBezTo>
                    <a:pt x="1471" y="713"/>
                    <a:pt x="1434" y="724"/>
                    <a:pt x="1415" y="748"/>
                  </a:cubicBezTo>
                  <a:cubicBezTo>
                    <a:pt x="1359" y="811"/>
                    <a:pt x="1312" y="837"/>
                    <a:pt x="1273" y="837"/>
                  </a:cubicBezTo>
                  <a:cubicBezTo>
                    <a:pt x="1077" y="837"/>
                    <a:pt x="1077" y="173"/>
                    <a:pt x="1077" y="57"/>
                  </a:cubicBezTo>
                  <a:cubicBezTo>
                    <a:pt x="1077" y="16"/>
                    <a:pt x="1052" y="0"/>
                    <a:pt x="10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6881986" y="4193834"/>
              <a:ext cx="84175" cy="50620"/>
            </a:xfrm>
            <a:custGeom>
              <a:rect b="b" l="l" r="r" t="t"/>
              <a:pathLst>
                <a:path extrusionOk="0" h="967" w="1608">
                  <a:moveTo>
                    <a:pt x="638" y="1"/>
                  </a:moveTo>
                  <a:cubicBezTo>
                    <a:pt x="590" y="1"/>
                    <a:pt x="540" y="28"/>
                    <a:pt x="540" y="71"/>
                  </a:cubicBezTo>
                  <a:cubicBezTo>
                    <a:pt x="540" y="216"/>
                    <a:pt x="540" y="830"/>
                    <a:pt x="350" y="830"/>
                  </a:cubicBezTo>
                  <a:cubicBezTo>
                    <a:pt x="310" y="830"/>
                    <a:pt x="261" y="802"/>
                    <a:pt x="201" y="736"/>
                  </a:cubicBezTo>
                  <a:cubicBezTo>
                    <a:pt x="188" y="720"/>
                    <a:pt x="167" y="713"/>
                    <a:pt x="144" y="713"/>
                  </a:cubicBezTo>
                  <a:cubicBezTo>
                    <a:pt x="79" y="713"/>
                    <a:pt x="1" y="766"/>
                    <a:pt x="38" y="811"/>
                  </a:cubicBezTo>
                  <a:cubicBezTo>
                    <a:pt x="116" y="889"/>
                    <a:pt x="222" y="966"/>
                    <a:pt x="341" y="966"/>
                  </a:cubicBezTo>
                  <a:cubicBezTo>
                    <a:pt x="357" y="966"/>
                    <a:pt x="373" y="965"/>
                    <a:pt x="389" y="962"/>
                  </a:cubicBezTo>
                  <a:cubicBezTo>
                    <a:pt x="590" y="941"/>
                    <a:pt x="669" y="741"/>
                    <a:pt x="699" y="526"/>
                  </a:cubicBezTo>
                  <a:lnTo>
                    <a:pt x="699" y="526"/>
                  </a:lnTo>
                  <a:cubicBezTo>
                    <a:pt x="753" y="640"/>
                    <a:pt x="820" y="747"/>
                    <a:pt x="904" y="836"/>
                  </a:cubicBezTo>
                  <a:cubicBezTo>
                    <a:pt x="982" y="922"/>
                    <a:pt x="1063" y="957"/>
                    <a:pt x="1143" y="957"/>
                  </a:cubicBezTo>
                  <a:cubicBezTo>
                    <a:pt x="1319" y="957"/>
                    <a:pt x="1486" y="784"/>
                    <a:pt x="1582" y="611"/>
                  </a:cubicBezTo>
                  <a:cubicBezTo>
                    <a:pt x="1608" y="571"/>
                    <a:pt x="1573" y="553"/>
                    <a:pt x="1527" y="553"/>
                  </a:cubicBezTo>
                  <a:cubicBezTo>
                    <a:pt x="1486" y="553"/>
                    <a:pt x="1436" y="568"/>
                    <a:pt x="1418" y="599"/>
                  </a:cubicBezTo>
                  <a:cubicBezTo>
                    <a:pt x="1356" y="706"/>
                    <a:pt x="1280" y="827"/>
                    <a:pt x="1182" y="827"/>
                  </a:cubicBezTo>
                  <a:cubicBezTo>
                    <a:pt x="1143" y="827"/>
                    <a:pt x="1101" y="808"/>
                    <a:pt x="1055" y="761"/>
                  </a:cubicBezTo>
                  <a:cubicBezTo>
                    <a:pt x="966" y="674"/>
                    <a:pt x="916" y="560"/>
                    <a:pt x="866" y="460"/>
                  </a:cubicBezTo>
                  <a:cubicBezTo>
                    <a:pt x="804" y="322"/>
                    <a:pt x="753" y="184"/>
                    <a:pt x="715" y="46"/>
                  </a:cubicBezTo>
                  <a:cubicBezTo>
                    <a:pt x="705" y="15"/>
                    <a:pt x="672" y="1"/>
                    <a:pt x="6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6744837" y="4193886"/>
              <a:ext cx="83808" cy="50568"/>
            </a:xfrm>
            <a:custGeom>
              <a:rect b="b" l="l" r="r" t="t"/>
              <a:pathLst>
                <a:path extrusionOk="0" h="966" w="1601">
                  <a:moveTo>
                    <a:pt x="1013" y="0"/>
                  </a:moveTo>
                  <a:cubicBezTo>
                    <a:pt x="968" y="0"/>
                    <a:pt x="908" y="33"/>
                    <a:pt x="901" y="70"/>
                  </a:cubicBezTo>
                  <a:cubicBezTo>
                    <a:pt x="901" y="70"/>
                    <a:pt x="901" y="70"/>
                    <a:pt x="901" y="70"/>
                  </a:cubicBezTo>
                  <a:lnTo>
                    <a:pt x="901" y="70"/>
                  </a:lnTo>
                  <a:cubicBezTo>
                    <a:pt x="851" y="221"/>
                    <a:pt x="800" y="372"/>
                    <a:pt x="725" y="509"/>
                  </a:cubicBezTo>
                  <a:cubicBezTo>
                    <a:pt x="675" y="623"/>
                    <a:pt x="613" y="735"/>
                    <a:pt x="524" y="810"/>
                  </a:cubicBezTo>
                  <a:cubicBezTo>
                    <a:pt x="498" y="830"/>
                    <a:pt x="473" y="838"/>
                    <a:pt x="448" y="838"/>
                  </a:cubicBezTo>
                  <a:cubicBezTo>
                    <a:pt x="329" y="838"/>
                    <a:pt x="227" y="645"/>
                    <a:pt x="186" y="572"/>
                  </a:cubicBezTo>
                  <a:cubicBezTo>
                    <a:pt x="174" y="549"/>
                    <a:pt x="150" y="539"/>
                    <a:pt x="124" y="539"/>
                  </a:cubicBezTo>
                  <a:cubicBezTo>
                    <a:pt x="67" y="539"/>
                    <a:pt x="1" y="587"/>
                    <a:pt x="35" y="648"/>
                  </a:cubicBezTo>
                  <a:cubicBezTo>
                    <a:pt x="137" y="827"/>
                    <a:pt x="277" y="953"/>
                    <a:pt x="432" y="953"/>
                  </a:cubicBezTo>
                  <a:cubicBezTo>
                    <a:pt x="526" y="953"/>
                    <a:pt x="626" y="907"/>
                    <a:pt x="725" y="798"/>
                  </a:cubicBezTo>
                  <a:cubicBezTo>
                    <a:pt x="796" y="717"/>
                    <a:pt x="855" y="621"/>
                    <a:pt x="904" y="519"/>
                  </a:cubicBezTo>
                  <a:lnTo>
                    <a:pt x="904" y="519"/>
                  </a:lnTo>
                  <a:cubicBezTo>
                    <a:pt x="929" y="738"/>
                    <a:pt x="1001" y="947"/>
                    <a:pt x="1190" y="961"/>
                  </a:cubicBezTo>
                  <a:cubicBezTo>
                    <a:pt x="1206" y="964"/>
                    <a:pt x="1222" y="965"/>
                    <a:pt x="1238" y="965"/>
                  </a:cubicBezTo>
                  <a:cubicBezTo>
                    <a:pt x="1359" y="965"/>
                    <a:pt x="1476" y="887"/>
                    <a:pt x="1553" y="798"/>
                  </a:cubicBezTo>
                  <a:cubicBezTo>
                    <a:pt x="1600" y="743"/>
                    <a:pt x="1555" y="713"/>
                    <a:pt x="1502" y="713"/>
                  </a:cubicBezTo>
                  <a:cubicBezTo>
                    <a:pt x="1470" y="713"/>
                    <a:pt x="1435" y="724"/>
                    <a:pt x="1416" y="748"/>
                  </a:cubicBezTo>
                  <a:cubicBezTo>
                    <a:pt x="1359" y="811"/>
                    <a:pt x="1312" y="837"/>
                    <a:pt x="1272" y="837"/>
                  </a:cubicBezTo>
                  <a:cubicBezTo>
                    <a:pt x="1073" y="837"/>
                    <a:pt x="1064" y="173"/>
                    <a:pt x="1064" y="57"/>
                  </a:cubicBezTo>
                  <a:cubicBezTo>
                    <a:pt x="1069" y="16"/>
                    <a:pt x="1045" y="0"/>
                    <a:pt x="10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6606275" y="4193834"/>
              <a:ext cx="84279" cy="50620"/>
            </a:xfrm>
            <a:custGeom>
              <a:rect b="b" l="l" r="r" t="t"/>
              <a:pathLst>
                <a:path extrusionOk="0" h="967" w="1610">
                  <a:moveTo>
                    <a:pt x="640" y="1"/>
                  </a:moveTo>
                  <a:cubicBezTo>
                    <a:pt x="591" y="1"/>
                    <a:pt x="536" y="28"/>
                    <a:pt x="536" y="71"/>
                  </a:cubicBezTo>
                  <a:cubicBezTo>
                    <a:pt x="536" y="75"/>
                    <a:pt x="536" y="79"/>
                    <a:pt x="537" y="83"/>
                  </a:cubicBezTo>
                  <a:lnTo>
                    <a:pt x="537" y="83"/>
                  </a:lnTo>
                  <a:cubicBezTo>
                    <a:pt x="536" y="83"/>
                    <a:pt x="536" y="83"/>
                    <a:pt x="536" y="83"/>
                  </a:cubicBezTo>
                  <a:cubicBezTo>
                    <a:pt x="536" y="85"/>
                    <a:pt x="536" y="86"/>
                    <a:pt x="537" y="87"/>
                  </a:cubicBezTo>
                  <a:lnTo>
                    <a:pt x="537" y="87"/>
                  </a:lnTo>
                  <a:cubicBezTo>
                    <a:pt x="546" y="256"/>
                    <a:pt x="542" y="830"/>
                    <a:pt x="352" y="830"/>
                  </a:cubicBezTo>
                  <a:cubicBezTo>
                    <a:pt x="310" y="830"/>
                    <a:pt x="259" y="802"/>
                    <a:pt x="197" y="736"/>
                  </a:cubicBezTo>
                  <a:cubicBezTo>
                    <a:pt x="184" y="720"/>
                    <a:pt x="163" y="713"/>
                    <a:pt x="140" y="713"/>
                  </a:cubicBezTo>
                  <a:cubicBezTo>
                    <a:pt x="77" y="713"/>
                    <a:pt x="0" y="766"/>
                    <a:pt x="47" y="811"/>
                  </a:cubicBezTo>
                  <a:cubicBezTo>
                    <a:pt x="124" y="889"/>
                    <a:pt x="231" y="966"/>
                    <a:pt x="341" y="966"/>
                  </a:cubicBezTo>
                  <a:cubicBezTo>
                    <a:pt x="355" y="966"/>
                    <a:pt x="370" y="965"/>
                    <a:pt x="385" y="962"/>
                  </a:cubicBezTo>
                  <a:cubicBezTo>
                    <a:pt x="594" y="941"/>
                    <a:pt x="671" y="740"/>
                    <a:pt x="699" y="523"/>
                  </a:cubicBezTo>
                  <a:lnTo>
                    <a:pt x="699" y="523"/>
                  </a:lnTo>
                  <a:cubicBezTo>
                    <a:pt x="755" y="639"/>
                    <a:pt x="821" y="746"/>
                    <a:pt x="900" y="836"/>
                  </a:cubicBezTo>
                  <a:cubicBezTo>
                    <a:pt x="978" y="922"/>
                    <a:pt x="1059" y="957"/>
                    <a:pt x="1139" y="957"/>
                  </a:cubicBezTo>
                  <a:cubicBezTo>
                    <a:pt x="1317" y="957"/>
                    <a:pt x="1486" y="784"/>
                    <a:pt x="1590" y="611"/>
                  </a:cubicBezTo>
                  <a:cubicBezTo>
                    <a:pt x="1610" y="571"/>
                    <a:pt x="1572" y="553"/>
                    <a:pt x="1525" y="553"/>
                  </a:cubicBezTo>
                  <a:cubicBezTo>
                    <a:pt x="1482" y="553"/>
                    <a:pt x="1433" y="568"/>
                    <a:pt x="1414" y="599"/>
                  </a:cubicBezTo>
                  <a:cubicBezTo>
                    <a:pt x="1360" y="706"/>
                    <a:pt x="1288" y="827"/>
                    <a:pt x="1191" y="827"/>
                  </a:cubicBezTo>
                  <a:cubicBezTo>
                    <a:pt x="1152" y="827"/>
                    <a:pt x="1109" y="808"/>
                    <a:pt x="1063" y="761"/>
                  </a:cubicBezTo>
                  <a:cubicBezTo>
                    <a:pt x="976" y="674"/>
                    <a:pt x="912" y="560"/>
                    <a:pt x="862" y="460"/>
                  </a:cubicBezTo>
                  <a:cubicBezTo>
                    <a:pt x="800" y="322"/>
                    <a:pt x="750" y="184"/>
                    <a:pt x="712" y="46"/>
                  </a:cubicBezTo>
                  <a:cubicBezTo>
                    <a:pt x="706" y="15"/>
                    <a:pt x="675"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6469335" y="4183155"/>
              <a:ext cx="84018" cy="50620"/>
            </a:xfrm>
            <a:custGeom>
              <a:rect b="b" l="l" r="r" t="t"/>
              <a:pathLst>
                <a:path extrusionOk="0" h="967" w="1605">
                  <a:moveTo>
                    <a:pt x="1007" y="1"/>
                  </a:moveTo>
                  <a:cubicBezTo>
                    <a:pt x="962" y="1"/>
                    <a:pt x="907" y="32"/>
                    <a:pt x="893" y="75"/>
                  </a:cubicBezTo>
                  <a:cubicBezTo>
                    <a:pt x="893" y="75"/>
                    <a:pt x="893" y="75"/>
                    <a:pt x="893" y="75"/>
                  </a:cubicBezTo>
                  <a:lnTo>
                    <a:pt x="893" y="75"/>
                  </a:lnTo>
                  <a:cubicBezTo>
                    <a:pt x="856" y="225"/>
                    <a:pt x="793" y="376"/>
                    <a:pt x="730" y="513"/>
                  </a:cubicBezTo>
                  <a:cubicBezTo>
                    <a:pt x="680" y="627"/>
                    <a:pt x="617" y="727"/>
                    <a:pt x="516" y="803"/>
                  </a:cubicBezTo>
                  <a:cubicBezTo>
                    <a:pt x="491" y="826"/>
                    <a:pt x="465" y="836"/>
                    <a:pt x="440" y="836"/>
                  </a:cubicBezTo>
                  <a:cubicBezTo>
                    <a:pt x="331" y="836"/>
                    <a:pt x="231" y="645"/>
                    <a:pt x="190" y="564"/>
                  </a:cubicBezTo>
                  <a:cubicBezTo>
                    <a:pt x="179" y="546"/>
                    <a:pt x="158" y="538"/>
                    <a:pt x="135" y="538"/>
                  </a:cubicBezTo>
                  <a:cubicBezTo>
                    <a:pt x="76" y="538"/>
                    <a:pt x="0" y="585"/>
                    <a:pt x="27" y="639"/>
                  </a:cubicBezTo>
                  <a:cubicBezTo>
                    <a:pt x="136" y="825"/>
                    <a:pt x="277" y="948"/>
                    <a:pt x="432" y="948"/>
                  </a:cubicBezTo>
                  <a:cubicBezTo>
                    <a:pt x="528" y="948"/>
                    <a:pt x="629" y="900"/>
                    <a:pt x="730" y="789"/>
                  </a:cubicBezTo>
                  <a:cubicBezTo>
                    <a:pt x="798" y="717"/>
                    <a:pt x="855" y="628"/>
                    <a:pt x="903" y="533"/>
                  </a:cubicBezTo>
                  <a:lnTo>
                    <a:pt x="903" y="533"/>
                  </a:lnTo>
                  <a:cubicBezTo>
                    <a:pt x="928" y="745"/>
                    <a:pt x="997" y="945"/>
                    <a:pt x="1182" y="965"/>
                  </a:cubicBezTo>
                  <a:cubicBezTo>
                    <a:pt x="1193" y="966"/>
                    <a:pt x="1205" y="967"/>
                    <a:pt x="1216" y="967"/>
                  </a:cubicBezTo>
                  <a:cubicBezTo>
                    <a:pt x="1353" y="967"/>
                    <a:pt x="1477" y="894"/>
                    <a:pt x="1559" y="789"/>
                  </a:cubicBezTo>
                  <a:cubicBezTo>
                    <a:pt x="1604" y="744"/>
                    <a:pt x="1562" y="716"/>
                    <a:pt x="1510" y="716"/>
                  </a:cubicBezTo>
                  <a:cubicBezTo>
                    <a:pt x="1477" y="716"/>
                    <a:pt x="1440" y="728"/>
                    <a:pt x="1420" y="752"/>
                  </a:cubicBezTo>
                  <a:cubicBezTo>
                    <a:pt x="1365" y="812"/>
                    <a:pt x="1318" y="837"/>
                    <a:pt x="1279" y="837"/>
                  </a:cubicBezTo>
                  <a:cubicBezTo>
                    <a:pt x="1078" y="837"/>
                    <a:pt x="1069" y="177"/>
                    <a:pt x="1069" y="62"/>
                  </a:cubicBezTo>
                  <a:cubicBezTo>
                    <a:pt x="1069" y="18"/>
                    <a:pt x="1041" y="1"/>
                    <a:pt x="10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6330826" y="4183208"/>
              <a:ext cx="84175" cy="50568"/>
            </a:xfrm>
            <a:custGeom>
              <a:rect b="b" l="l" r="r" t="t"/>
              <a:pathLst>
                <a:path extrusionOk="0" h="966" w="1608">
                  <a:moveTo>
                    <a:pt x="646" y="0"/>
                  </a:moveTo>
                  <a:cubicBezTo>
                    <a:pt x="596" y="0"/>
                    <a:pt x="540" y="28"/>
                    <a:pt x="540" y="74"/>
                  </a:cubicBezTo>
                  <a:cubicBezTo>
                    <a:pt x="540" y="77"/>
                    <a:pt x="540" y="81"/>
                    <a:pt x="540" y="86"/>
                  </a:cubicBezTo>
                  <a:lnTo>
                    <a:pt x="540" y="86"/>
                  </a:lnTo>
                  <a:cubicBezTo>
                    <a:pt x="540" y="86"/>
                    <a:pt x="540" y="86"/>
                    <a:pt x="540" y="86"/>
                  </a:cubicBezTo>
                  <a:cubicBezTo>
                    <a:pt x="540" y="86"/>
                    <a:pt x="540" y="86"/>
                    <a:pt x="540" y="86"/>
                  </a:cubicBezTo>
                  <a:lnTo>
                    <a:pt x="540" y="86"/>
                  </a:lnTo>
                  <a:cubicBezTo>
                    <a:pt x="540" y="249"/>
                    <a:pt x="543" y="825"/>
                    <a:pt x="357" y="825"/>
                  </a:cubicBezTo>
                  <a:cubicBezTo>
                    <a:pt x="315" y="825"/>
                    <a:pt x="264" y="796"/>
                    <a:pt x="201" y="726"/>
                  </a:cubicBezTo>
                  <a:cubicBezTo>
                    <a:pt x="188" y="713"/>
                    <a:pt x="168" y="708"/>
                    <a:pt x="146" y="708"/>
                  </a:cubicBezTo>
                  <a:cubicBezTo>
                    <a:pt x="81" y="708"/>
                    <a:pt x="1" y="754"/>
                    <a:pt x="38" y="802"/>
                  </a:cubicBezTo>
                  <a:cubicBezTo>
                    <a:pt x="119" y="894"/>
                    <a:pt x="232" y="966"/>
                    <a:pt x="358" y="966"/>
                  </a:cubicBezTo>
                  <a:cubicBezTo>
                    <a:pt x="369" y="966"/>
                    <a:pt x="379" y="965"/>
                    <a:pt x="389" y="964"/>
                  </a:cubicBezTo>
                  <a:cubicBezTo>
                    <a:pt x="591" y="944"/>
                    <a:pt x="670" y="741"/>
                    <a:pt x="699" y="524"/>
                  </a:cubicBezTo>
                  <a:lnTo>
                    <a:pt x="699" y="524"/>
                  </a:lnTo>
                  <a:cubicBezTo>
                    <a:pt x="754" y="637"/>
                    <a:pt x="820" y="744"/>
                    <a:pt x="904" y="839"/>
                  </a:cubicBezTo>
                  <a:cubicBezTo>
                    <a:pt x="981" y="924"/>
                    <a:pt x="1063" y="959"/>
                    <a:pt x="1142" y="959"/>
                  </a:cubicBezTo>
                  <a:cubicBezTo>
                    <a:pt x="1319" y="959"/>
                    <a:pt x="1486" y="786"/>
                    <a:pt x="1581" y="613"/>
                  </a:cubicBezTo>
                  <a:cubicBezTo>
                    <a:pt x="1607" y="567"/>
                    <a:pt x="1572" y="546"/>
                    <a:pt x="1528" y="546"/>
                  </a:cubicBezTo>
                  <a:cubicBezTo>
                    <a:pt x="1486" y="546"/>
                    <a:pt x="1436" y="564"/>
                    <a:pt x="1419" y="601"/>
                  </a:cubicBezTo>
                  <a:cubicBezTo>
                    <a:pt x="1355" y="709"/>
                    <a:pt x="1279" y="823"/>
                    <a:pt x="1181" y="823"/>
                  </a:cubicBezTo>
                  <a:cubicBezTo>
                    <a:pt x="1142" y="823"/>
                    <a:pt x="1100" y="806"/>
                    <a:pt x="1054" y="763"/>
                  </a:cubicBezTo>
                  <a:cubicBezTo>
                    <a:pt x="979" y="676"/>
                    <a:pt x="917" y="563"/>
                    <a:pt x="866" y="462"/>
                  </a:cubicBezTo>
                  <a:cubicBezTo>
                    <a:pt x="803" y="325"/>
                    <a:pt x="753" y="186"/>
                    <a:pt x="716" y="36"/>
                  </a:cubicBezTo>
                  <a:cubicBezTo>
                    <a:pt x="706" y="11"/>
                    <a:pt x="677" y="0"/>
                    <a:pt x="6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6193572" y="4183155"/>
              <a:ext cx="84122" cy="50620"/>
            </a:xfrm>
            <a:custGeom>
              <a:rect b="b" l="l" r="r" t="t"/>
              <a:pathLst>
                <a:path extrusionOk="0" h="967" w="1607">
                  <a:moveTo>
                    <a:pt x="1013" y="1"/>
                  </a:moveTo>
                  <a:cubicBezTo>
                    <a:pt x="966" y="1"/>
                    <a:pt x="910" y="32"/>
                    <a:pt x="903" y="75"/>
                  </a:cubicBezTo>
                  <a:cubicBezTo>
                    <a:pt x="903" y="75"/>
                    <a:pt x="903" y="75"/>
                    <a:pt x="903" y="75"/>
                  </a:cubicBezTo>
                  <a:lnTo>
                    <a:pt x="903" y="75"/>
                  </a:lnTo>
                  <a:cubicBezTo>
                    <a:pt x="853" y="225"/>
                    <a:pt x="803" y="376"/>
                    <a:pt x="727" y="513"/>
                  </a:cubicBezTo>
                  <a:cubicBezTo>
                    <a:pt x="677" y="627"/>
                    <a:pt x="614" y="727"/>
                    <a:pt x="527" y="803"/>
                  </a:cubicBezTo>
                  <a:cubicBezTo>
                    <a:pt x="501" y="826"/>
                    <a:pt x="475" y="836"/>
                    <a:pt x="450" y="836"/>
                  </a:cubicBezTo>
                  <a:cubicBezTo>
                    <a:pt x="340" y="836"/>
                    <a:pt x="239" y="645"/>
                    <a:pt x="187" y="564"/>
                  </a:cubicBezTo>
                  <a:cubicBezTo>
                    <a:pt x="177" y="546"/>
                    <a:pt x="156" y="538"/>
                    <a:pt x="132" y="538"/>
                  </a:cubicBezTo>
                  <a:cubicBezTo>
                    <a:pt x="74" y="538"/>
                    <a:pt x="1" y="585"/>
                    <a:pt x="37" y="639"/>
                  </a:cubicBezTo>
                  <a:cubicBezTo>
                    <a:pt x="138" y="825"/>
                    <a:pt x="281" y="948"/>
                    <a:pt x="435" y="948"/>
                  </a:cubicBezTo>
                  <a:cubicBezTo>
                    <a:pt x="531" y="948"/>
                    <a:pt x="631" y="900"/>
                    <a:pt x="727" y="789"/>
                  </a:cubicBezTo>
                  <a:cubicBezTo>
                    <a:pt x="800" y="711"/>
                    <a:pt x="860" y="616"/>
                    <a:pt x="911" y="513"/>
                  </a:cubicBezTo>
                  <a:lnTo>
                    <a:pt x="911" y="513"/>
                  </a:lnTo>
                  <a:cubicBezTo>
                    <a:pt x="934" y="732"/>
                    <a:pt x="1001" y="944"/>
                    <a:pt x="1191" y="965"/>
                  </a:cubicBezTo>
                  <a:cubicBezTo>
                    <a:pt x="1202" y="966"/>
                    <a:pt x="1212" y="967"/>
                    <a:pt x="1223" y="967"/>
                  </a:cubicBezTo>
                  <a:cubicBezTo>
                    <a:pt x="1350" y="967"/>
                    <a:pt x="1475" y="894"/>
                    <a:pt x="1568" y="789"/>
                  </a:cubicBezTo>
                  <a:cubicBezTo>
                    <a:pt x="1606" y="744"/>
                    <a:pt x="1561" y="716"/>
                    <a:pt x="1508" y="716"/>
                  </a:cubicBezTo>
                  <a:cubicBezTo>
                    <a:pt x="1474" y="716"/>
                    <a:pt x="1437" y="728"/>
                    <a:pt x="1417" y="752"/>
                  </a:cubicBezTo>
                  <a:cubicBezTo>
                    <a:pt x="1362" y="812"/>
                    <a:pt x="1316" y="837"/>
                    <a:pt x="1277" y="837"/>
                  </a:cubicBezTo>
                  <a:cubicBezTo>
                    <a:pt x="1079" y="837"/>
                    <a:pt x="1079" y="177"/>
                    <a:pt x="1079" y="62"/>
                  </a:cubicBezTo>
                  <a:cubicBezTo>
                    <a:pt x="1079" y="18"/>
                    <a:pt x="1049" y="1"/>
                    <a:pt x="10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5918175" y="4183155"/>
              <a:ext cx="83965" cy="50620"/>
            </a:xfrm>
            <a:custGeom>
              <a:rect b="b" l="l" r="r" t="t"/>
              <a:pathLst>
                <a:path extrusionOk="0" h="967" w="1604">
                  <a:moveTo>
                    <a:pt x="1007" y="1"/>
                  </a:moveTo>
                  <a:cubicBezTo>
                    <a:pt x="963" y="1"/>
                    <a:pt x="908" y="32"/>
                    <a:pt x="893" y="75"/>
                  </a:cubicBezTo>
                  <a:cubicBezTo>
                    <a:pt x="893" y="75"/>
                    <a:pt x="893" y="75"/>
                    <a:pt x="893" y="75"/>
                  </a:cubicBezTo>
                  <a:lnTo>
                    <a:pt x="893" y="75"/>
                  </a:lnTo>
                  <a:cubicBezTo>
                    <a:pt x="855" y="225"/>
                    <a:pt x="793" y="376"/>
                    <a:pt x="730" y="513"/>
                  </a:cubicBezTo>
                  <a:cubicBezTo>
                    <a:pt x="680" y="627"/>
                    <a:pt x="617" y="727"/>
                    <a:pt x="517" y="803"/>
                  </a:cubicBezTo>
                  <a:cubicBezTo>
                    <a:pt x="491" y="826"/>
                    <a:pt x="465" y="836"/>
                    <a:pt x="440" y="836"/>
                  </a:cubicBezTo>
                  <a:cubicBezTo>
                    <a:pt x="330" y="836"/>
                    <a:pt x="231" y="645"/>
                    <a:pt x="191" y="564"/>
                  </a:cubicBezTo>
                  <a:cubicBezTo>
                    <a:pt x="180" y="546"/>
                    <a:pt x="158" y="538"/>
                    <a:pt x="135" y="538"/>
                  </a:cubicBezTo>
                  <a:cubicBezTo>
                    <a:pt x="76" y="538"/>
                    <a:pt x="0" y="585"/>
                    <a:pt x="27" y="639"/>
                  </a:cubicBezTo>
                  <a:cubicBezTo>
                    <a:pt x="135" y="825"/>
                    <a:pt x="277" y="948"/>
                    <a:pt x="432" y="948"/>
                  </a:cubicBezTo>
                  <a:cubicBezTo>
                    <a:pt x="528" y="948"/>
                    <a:pt x="629" y="900"/>
                    <a:pt x="730" y="789"/>
                  </a:cubicBezTo>
                  <a:cubicBezTo>
                    <a:pt x="798" y="716"/>
                    <a:pt x="855" y="628"/>
                    <a:pt x="903" y="532"/>
                  </a:cubicBezTo>
                  <a:lnTo>
                    <a:pt x="903" y="532"/>
                  </a:lnTo>
                  <a:cubicBezTo>
                    <a:pt x="928" y="744"/>
                    <a:pt x="996" y="945"/>
                    <a:pt x="1181" y="965"/>
                  </a:cubicBezTo>
                  <a:cubicBezTo>
                    <a:pt x="1193" y="966"/>
                    <a:pt x="1204" y="967"/>
                    <a:pt x="1215" y="967"/>
                  </a:cubicBezTo>
                  <a:cubicBezTo>
                    <a:pt x="1353" y="967"/>
                    <a:pt x="1477" y="894"/>
                    <a:pt x="1558" y="789"/>
                  </a:cubicBezTo>
                  <a:cubicBezTo>
                    <a:pt x="1604" y="744"/>
                    <a:pt x="1561" y="716"/>
                    <a:pt x="1510" y="716"/>
                  </a:cubicBezTo>
                  <a:cubicBezTo>
                    <a:pt x="1477" y="716"/>
                    <a:pt x="1440" y="728"/>
                    <a:pt x="1420" y="752"/>
                  </a:cubicBezTo>
                  <a:cubicBezTo>
                    <a:pt x="1365" y="812"/>
                    <a:pt x="1318" y="837"/>
                    <a:pt x="1279" y="837"/>
                  </a:cubicBezTo>
                  <a:cubicBezTo>
                    <a:pt x="1077" y="837"/>
                    <a:pt x="1069" y="177"/>
                    <a:pt x="1069" y="62"/>
                  </a:cubicBezTo>
                  <a:cubicBezTo>
                    <a:pt x="1069" y="18"/>
                    <a:pt x="1041" y="1"/>
                    <a:pt x="10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0"/>
            <p:cNvSpPr/>
            <p:nvPr/>
          </p:nvSpPr>
          <p:spPr>
            <a:xfrm>
              <a:off x="6055533" y="4183208"/>
              <a:ext cx="83861" cy="50568"/>
            </a:xfrm>
            <a:custGeom>
              <a:rect b="b" l="l" r="r" t="t"/>
              <a:pathLst>
                <a:path extrusionOk="0" h="966" w="1602">
                  <a:moveTo>
                    <a:pt x="643" y="0"/>
                  </a:moveTo>
                  <a:cubicBezTo>
                    <a:pt x="597" y="0"/>
                    <a:pt x="540" y="28"/>
                    <a:pt x="540" y="74"/>
                  </a:cubicBezTo>
                  <a:cubicBezTo>
                    <a:pt x="540" y="218"/>
                    <a:pt x="540" y="825"/>
                    <a:pt x="354" y="825"/>
                  </a:cubicBezTo>
                  <a:cubicBezTo>
                    <a:pt x="313" y="825"/>
                    <a:pt x="263" y="796"/>
                    <a:pt x="202" y="726"/>
                  </a:cubicBezTo>
                  <a:cubicBezTo>
                    <a:pt x="189" y="713"/>
                    <a:pt x="169" y="708"/>
                    <a:pt x="147" y="708"/>
                  </a:cubicBezTo>
                  <a:cubicBezTo>
                    <a:pt x="82" y="708"/>
                    <a:pt x="1" y="754"/>
                    <a:pt x="38" y="802"/>
                  </a:cubicBezTo>
                  <a:cubicBezTo>
                    <a:pt x="120" y="894"/>
                    <a:pt x="233" y="966"/>
                    <a:pt x="349" y="966"/>
                  </a:cubicBezTo>
                  <a:cubicBezTo>
                    <a:pt x="359" y="966"/>
                    <a:pt x="368" y="965"/>
                    <a:pt x="378" y="964"/>
                  </a:cubicBezTo>
                  <a:cubicBezTo>
                    <a:pt x="585" y="944"/>
                    <a:pt x="667" y="744"/>
                    <a:pt x="696" y="529"/>
                  </a:cubicBezTo>
                  <a:lnTo>
                    <a:pt x="696" y="529"/>
                  </a:lnTo>
                  <a:cubicBezTo>
                    <a:pt x="750" y="640"/>
                    <a:pt x="815" y="745"/>
                    <a:pt x="892" y="839"/>
                  </a:cubicBezTo>
                  <a:cubicBezTo>
                    <a:pt x="974" y="924"/>
                    <a:pt x="1057" y="959"/>
                    <a:pt x="1137" y="959"/>
                  </a:cubicBezTo>
                  <a:cubicBezTo>
                    <a:pt x="1315" y="959"/>
                    <a:pt x="1479" y="786"/>
                    <a:pt x="1582" y="613"/>
                  </a:cubicBezTo>
                  <a:cubicBezTo>
                    <a:pt x="1602" y="567"/>
                    <a:pt x="1567" y="546"/>
                    <a:pt x="1524" y="546"/>
                  </a:cubicBezTo>
                  <a:cubicBezTo>
                    <a:pt x="1484" y="546"/>
                    <a:pt x="1437" y="564"/>
                    <a:pt x="1419" y="601"/>
                  </a:cubicBezTo>
                  <a:cubicBezTo>
                    <a:pt x="1356" y="709"/>
                    <a:pt x="1280" y="823"/>
                    <a:pt x="1182" y="823"/>
                  </a:cubicBezTo>
                  <a:cubicBezTo>
                    <a:pt x="1143" y="823"/>
                    <a:pt x="1101" y="806"/>
                    <a:pt x="1055" y="763"/>
                  </a:cubicBezTo>
                  <a:cubicBezTo>
                    <a:pt x="967" y="676"/>
                    <a:pt x="917" y="563"/>
                    <a:pt x="867" y="462"/>
                  </a:cubicBezTo>
                  <a:cubicBezTo>
                    <a:pt x="804" y="325"/>
                    <a:pt x="754" y="186"/>
                    <a:pt x="704" y="36"/>
                  </a:cubicBezTo>
                  <a:cubicBezTo>
                    <a:pt x="699" y="11"/>
                    <a:pt x="673"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0"/>
            <p:cNvSpPr/>
            <p:nvPr/>
          </p:nvSpPr>
          <p:spPr>
            <a:xfrm>
              <a:off x="7363420" y="4091862"/>
              <a:ext cx="84122" cy="50620"/>
            </a:xfrm>
            <a:custGeom>
              <a:rect b="b" l="l" r="r" t="t"/>
              <a:pathLst>
                <a:path extrusionOk="0" h="967" w="1607">
                  <a:moveTo>
                    <a:pt x="1007" y="1"/>
                  </a:moveTo>
                  <a:cubicBezTo>
                    <a:pt x="962" y="1"/>
                    <a:pt x="908" y="31"/>
                    <a:pt x="893" y="74"/>
                  </a:cubicBezTo>
                  <a:cubicBezTo>
                    <a:pt x="893" y="74"/>
                    <a:pt x="893" y="74"/>
                    <a:pt x="893" y="74"/>
                  </a:cubicBezTo>
                  <a:lnTo>
                    <a:pt x="893" y="74"/>
                  </a:lnTo>
                  <a:cubicBezTo>
                    <a:pt x="855" y="224"/>
                    <a:pt x="793" y="363"/>
                    <a:pt x="730" y="514"/>
                  </a:cubicBezTo>
                  <a:cubicBezTo>
                    <a:pt x="679" y="614"/>
                    <a:pt x="617" y="726"/>
                    <a:pt x="517" y="802"/>
                  </a:cubicBezTo>
                  <a:cubicBezTo>
                    <a:pt x="491" y="825"/>
                    <a:pt x="465" y="835"/>
                    <a:pt x="440" y="835"/>
                  </a:cubicBezTo>
                  <a:cubicBezTo>
                    <a:pt x="330" y="835"/>
                    <a:pt x="231" y="645"/>
                    <a:pt x="191" y="564"/>
                  </a:cubicBezTo>
                  <a:cubicBezTo>
                    <a:pt x="180" y="546"/>
                    <a:pt x="158" y="538"/>
                    <a:pt x="135" y="538"/>
                  </a:cubicBezTo>
                  <a:cubicBezTo>
                    <a:pt x="75" y="538"/>
                    <a:pt x="0" y="585"/>
                    <a:pt x="27" y="639"/>
                  </a:cubicBezTo>
                  <a:cubicBezTo>
                    <a:pt x="135" y="825"/>
                    <a:pt x="277" y="948"/>
                    <a:pt x="431" y="948"/>
                  </a:cubicBezTo>
                  <a:cubicBezTo>
                    <a:pt x="528" y="948"/>
                    <a:pt x="629" y="900"/>
                    <a:pt x="730" y="790"/>
                  </a:cubicBezTo>
                  <a:cubicBezTo>
                    <a:pt x="798" y="716"/>
                    <a:pt x="855" y="627"/>
                    <a:pt x="903" y="531"/>
                  </a:cubicBezTo>
                  <a:lnTo>
                    <a:pt x="903" y="531"/>
                  </a:lnTo>
                  <a:cubicBezTo>
                    <a:pt x="928" y="744"/>
                    <a:pt x="996" y="944"/>
                    <a:pt x="1181" y="965"/>
                  </a:cubicBezTo>
                  <a:cubicBezTo>
                    <a:pt x="1192" y="966"/>
                    <a:pt x="1203" y="967"/>
                    <a:pt x="1213" y="967"/>
                  </a:cubicBezTo>
                  <a:cubicBezTo>
                    <a:pt x="1351" y="967"/>
                    <a:pt x="1477" y="894"/>
                    <a:pt x="1558" y="790"/>
                  </a:cubicBezTo>
                  <a:cubicBezTo>
                    <a:pt x="1607" y="741"/>
                    <a:pt x="1556" y="713"/>
                    <a:pt x="1501" y="713"/>
                  </a:cubicBezTo>
                  <a:cubicBezTo>
                    <a:pt x="1470" y="713"/>
                    <a:pt x="1438" y="722"/>
                    <a:pt x="1420" y="739"/>
                  </a:cubicBezTo>
                  <a:cubicBezTo>
                    <a:pt x="1363" y="803"/>
                    <a:pt x="1315" y="829"/>
                    <a:pt x="1275" y="829"/>
                  </a:cubicBezTo>
                  <a:cubicBezTo>
                    <a:pt x="1077" y="829"/>
                    <a:pt x="1069" y="176"/>
                    <a:pt x="1069" y="62"/>
                  </a:cubicBezTo>
                  <a:cubicBezTo>
                    <a:pt x="1069" y="18"/>
                    <a:pt x="1041" y="1"/>
                    <a:pt x="10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7225068" y="4091862"/>
              <a:ext cx="84018" cy="50620"/>
            </a:xfrm>
            <a:custGeom>
              <a:rect b="b" l="l" r="r" t="t"/>
              <a:pathLst>
                <a:path extrusionOk="0" h="967" w="1605">
                  <a:moveTo>
                    <a:pt x="642" y="1"/>
                  </a:moveTo>
                  <a:cubicBezTo>
                    <a:pt x="592" y="1"/>
                    <a:pt x="536" y="28"/>
                    <a:pt x="536" y="74"/>
                  </a:cubicBezTo>
                  <a:cubicBezTo>
                    <a:pt x="536" y="78"/>
                    <a:pt x="536" y="82"/>
                    <a:pt x="536" y="87"/>
                  </a:cubicBezTo>
                  <a:lnTo>
                    <a:pt x="536" y="87"/>
                  </a:lnTo>
                  <a:cubicBezTo>
                    <a:pt x="536" y="87"/>
                    <a:pt x="536" y="87"/>
                    <a:pt x="536" y="87"/>
                  </a:cubicBezTo>
                  <a:cubicBezTo>
                    <a:pt x="536" y="87"/>
                    <a:pt x="536" y="87"/>
                    <a:pt x="536" y="87"/>
                  </a:cubicBezTo>
                  <a:lnTo>
                    <a:pt x="536" y="87"/>
                  </a:lnTo>
                  <a:cubicBezTo>
                    <a:pt x="537" y="251"/>
                    <a:pt x="540" y="826"/>
                    <a:pt x="355" y="826"/>
                  </a:cubicBezTo>
                  <a:cubicBezTo>
                    <a:pt x="313" y="826"/>
                    <a:pt x="261" y="797"/>
                    <a:pt x="198" y="726"/>
                  </a:cubicBezTo>
                  <a:cubicBezTo>
                    <a:pt x="185" y="714"/>
                    <a:pt x="165" y="708"/>
                    <a:pt x="144" y="708"/>
                  </a:cubicBezTo>
                  <a:cubicBezTo>
                    <a:pt x="80" y="708"/>
                    <a:pt x="0" y="755"/>
                    <a:pt x="48" y="802"/>
                  </a:cubicBezTo>
                  <a:cubicBezTo>
                    <a:pt x="129" y="895"/>
                    <a:pt x="232" y="967"/>
                    <a:pt x="357" y="967"/>
                  </a:cubicBezTo>
                  <a:cubicBezTo>
                    <a:pt x="367" y="967"/>
                    <a:pt x="376" y="966"/>
                    <a:pt x="386" y="965"/>
                  </a:cubicBezTo>
                  <a:cubicBezTo>
                    <a:pt x="588" y="944"/>
                    <a:pt x="666" y="741"/>
                    <a:pt x="696" y="524"/>
                  </a:cubicBezTo>
                  <a:lnTo>
                    <a:pt x="696" y="524"/>
                  </a:lnTo>
                  <a:cubicBezTo>
                    <a:pt x="751" y="637"/>
                    <a:pt x="817" y="745"/>
                    <a:pt x="901" y="840"/>
                  </a:cubicBezTo>
                  <a:cubicBezTo>
                    <a:pt x="979" y="925"/>
                    <a:pt x="1060" y="960"/>
                    <a:pt x="1139" y="960"/>
                  </a:cubicBezTo>
                  <a:cubicBezTo>
                    <a:pt x="1316" y="960"/>
                    <a:pt x="1483" y="787"/>
                    <a:pt x="1579" y="614"/>
                  </a:cubicBezTo>
                  <a:cubicBezTo>
                    <a:pt x="1605" y="568"/>
                    <a:pt x="1570" y="546"/>
                    <a:pt x="1525" y="546"/>
                  </a:cubicBezTo>
                  <a:cubicBezTo>
                    <a:pt x="1483" y="546"/>
                    <a:pt x="1433" y="565"/>
                    <a:pt x="1415" y="601"/>
                  </a:cubicBezTo>
                  <a:cubicBezTo>
                    <a:pt x="1352" y="709"/>
                    <a:pt x="1276" y="824"/>
                    <a:pt x="1182" y="824"/>
                  </a:cubicBezTo>
                  <a:cubicBezTo>
                    <a:pt x="1145" y="824"/>
                    <a:pt x="1106" y="807"/>
                    <a:pt x="1064" y="764"/>
                  </a:cubicBezTo>
                  <a:cubicBezTo>
                    <a:pt x="976" y="676"/>
                    <a:pt x="913" y="564"/>
                    <a:pt x="863" y="463"/>
                  </a:cubicBezTo>
                  <a:cubicBezTo>
                    <a:pt x="801" y="325"/>
                    <a:pt x="750" y="187"/>
                    <a:pt x="712" y="37"/>
                  </a:cubicBezTo>
                  <a:cubicBezTo>
                    <a:pt x="702" y="12"/>
                    <a:pt x="673"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7087709" y="4091862"/>
              <a:ext cx="84594" cy="50620"/>
            </a:xfrm>
            <a:custGeom>
              <a:rect b="b" l="l" r="r" t="t"/>
              <a:pathLst>
                <a:path extrusionOk="0" h="967" w="1616">
                  <a:moveTo>
                    <a:pt x="1011" y="1"/>
                  </a:moveTo>
                  <a:cubicBezTo>
                    <a:pt x="965" y="1"/>
                    <a:pt x="909" y="31"/>
                    <a:pt x="902" y="74"/>
                  </a:cubicBezTo>
                  <a:cubicBezTo>
                    <a:pt x="902" y="74"/>
                    <a:pt x="902" y="74"/>
                    <a:pt x="902" y="74"/>
                  </a:cubicBezTo>
                  <a:lnTo>
                    <a:pt x="902" y="74"/>
                  </a:lnTo>
                  <a:cubicBezTo>
                    <a:pt x="864" y="224"/>
                    <a:pt x="801" y="363"/>
                    <a:pt x="739" y="514"/>
                  </a:cubicBezTo>
                  <a:cubicBezTo>
                    <a:pt x="676" y="614"/>
                    <a:pt x="613" y="726"/>
                    <a:pt x="525" y="802"/>
                  </a:cubicBezTo>
                  <a:cubicBezTo>
                    <a:pt x="499" y="825"/>
                    <a:pt x="474" y="835"/>
                    <a:pt x="449" y="835"/>
                  </a:cubicBezTo>
                  <a:cubicBezTo>
                    <a:pt x="339" y="835"/>
                    <a:pt x="237" y="645"/>
                    <a:pt x="187" y="564"/>
                  </a:cubicBezTo>
                  <a:cubicBezTo>
                    <a:pt x="180" y="546"/>
                    <a:pt x="160" y="538"/>
                    <a:pt x="137" y="538"/>
                  </a:cubicBezTo>
                  <a:cubicBezTo>
                    <a:pt x="79" y="538"/>
                    <a:pt x="0" y="585"/>
                    <a:pt x="36" y="639"/>
                  </a:cubicBezTo>
                  <a:cubicBezTo>
                    <a:pt x="136" y="825"/>
                    <a:pt x="280" y="948"/>
                    <a:pt x="434" y="948"/>
                  </a:cubicBezTo>
                  <a:cubicBezTo>
                    <a:pt x="530" y="948"/>
                    <a:pt x="630" y="900"/>
                    <a:pt x="726" y="790"/>
                  </a:cubicBezTo>
                  <a:cubicBezTo>
                    <a:pt x="802" y="714"/>
                    <a:pt x="862" y="621"/>
                    <a:pt x="911" y="522"/>
                  </a:cubicBezTo>
                  <a:lnTo>
                    <a:pt x="911" y="522"/>
                  </a:lnTo>
                  <a:cubicBezTo>
                    <a:pt x="934" y="738"/>
                    <a:pt x="1002" y="944"/>
                    <a:pt x="1191" y="965"/>
                  </a:cubicBezTo>
                  <a:cubicBezTo>
                    <a:pt x="1200" y="966"/>
                    <a:pt x="1210" y="967"/>
                    <a:pt x="1220" y="967"/>
                  </a:cubicBezTo>
                  <a:cubicBezTo>
                    <a:pt x="1348" y="967"/>
                    <a:pt x="1474" y="894"/>
                    <a:pt x="1567" y="790"/>
                  </a:cubicBezTo>
                  <a:cubicBezTo>
                    <a:pt x="1616" y="741"/>
                    <a:pt x="1560" y="713"/>
                    <a:pt x="1500" y="713"/>
                  </a:cubicBezTo>
                  <a:cubicBezTo>
                    <a:pt x="1468" y="713"/>
                    <a:pt x="1434" y="722"/>
                    <a:pt x="1417" y="739"/>
                  </a:cubicBezTo>
                  <a:cubicBezTo>
                    <a:pt x="1360" y="803"/>
                    <a:pt x="1312" y="829"/>
                    <a:pt x="1273" y="829"/>
                  </a:cubicBezTo>
                  <a:cubicBezTo>
                    <a:pt x="1077" y="829"/>
                    <a:pt x="1077" y="176"/>
                    <a:pt x="1077" y="62"/>
                  </a:cubicBezTo>
                  <a:cubicBezTo>
                    <a:pt x="1077" y="18"/>
                    <a:pt x="1047" y="1"/>
                    <a:pt x="10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6949671" y="4091862"/>
              <a:ext cx="84122" cy="50620"/>
            </a:xfrm>
            <a:custGeom>
              <a:rect b="b" l="l" r="r" t="t"/>
              <a:pathLst>
                <a:path extrusionOk="0" h="967" w="1607">
                  <a:moveTo>
                    <a:pt x="645" y="1"/>
                  </a:moveTo>
                  <a:cubicBezTo>
                    <a:pt x="596" y="1"/>
                    <a:pt x="540" y="28"/>
                    <a:pt x="540" y="74"/>
                  </a:cubicBezTo>
                  <a:cubicBezTo>
                    <a:pt x="540" y="218"/>
                    <a:pt x="540" y="826"/>
                    <a:pt x="353" y="826"/>
                  </a:cubicBezTo>
                  <a:cubicBezTo>
                    <a:pt x="312" y="826"/>
                    <a:pt x="262" y="797"/>
                    <a:pt x="200" y="726"/>
                  </a:cubicBezTo>
                  <a:cubicBezTo>
                    <a:pt x="188" y="714"/>
                    <a:pt x="168" y="708"/>
                    <a:pt x="146" y="708"/>
                  </a:cubicBezTo>
                  <a:cubicBezTo>
                    <a:pt x="81" y="708"/>
                    <a:pt x="0" y="755"/>
                    <a:pt x="38" y="802"/>
                  </a:cubicBezTo>
                  <a:cubicBezTo>
                    <a:pt x="119" y="895"/>
                    <a:pt x="233" y="967"/>
                    <a:pt x="360" y="967"/>
                  </a:cubicBezTo>
                  <a:cubicBezTo>
                    <a:pt x="370" y="967"/>
                    <a:pt x="379" y="966"/>
                    <a:pt x="389" y="965"/>
                  </a:cubicBezTo>
                  <a:cubicBezTo>
                    <a:pt x="591" y="944"/>
                    <a:pt x="669" y="741"/>
                    <a:pt x="699" y="524"/>
                  </a:cubicBezTo>
                  <a:lnTo>
                    <a:pt x="699" y="524"/>
                  </a:lnTo>
                  <a:cubicBezTo>
                    <a:pt x="753" y="637"/>
                    <a:pt x="820" y="745"/>
                    <a:pt x="903" y="840"/>
                  </a:cubicBezTo>
                  <a:cubicBezTo>
                    <a:pt x="981" y="925"/>
                    <a:pt x="1062" y="960"/>
                    <a:pt x="1142" y="960"/>
                  </a:cubicBezTo>
                  <a:cubicBezTo>
                    <a:pt x="1319" y="960"/>
                    <a:pt x="1486" y="787"/>
                    <a:pt x="1581" y="614"/>
                  </a:cubicBezTo>
                  <a:cubicBezTo>
                    <a:pt x="1607" y="568"/>
                    <a:pt x="1572" y="546"/>
                    <a:pt x="1527" y="546"/>
                  </a:cubicBezTo>
                  <a:cubicBezTo>
                    <a:pt x="1486" y="546"/>
                    <a:pt x="1436" y="565"/>
                    <a:pt x="1418" y="601"/>
                  </a:cubicBezTo>
                  <a:cubicBezTo>
                    <a:pt x="1355" y="709"/>
                    <a:pt x="1279" y="824"/>
                    <a:pt x="1180" y="824"/>
                  </a:cubicBezTo>
                  <a:cubicBezTo>
                    <a:pt x="1142" y="824"/>
                    <a:pt x="1100" y="807"/>
                    <a:pt x="1054" y="764"/>
                  </a:cubicBezTo>
                  <a:cubicBezTo>
                    <a:pt x="966" y="676"/>
                    <a:pt x="916" y="564"/>
                    <a:pt x="866" y="463"/>
                  </a:cubicBezTo>
                  <a:cubicBezTo>
                    <a:pt x="803" y="325"/>
                    <a:pt x="753" y="187"/>
                    <a:pt x="715" y="37"/>
                  </a:cubicBezTo>
                  <a:cubicBezTo>
                    <a:pt x="706" y="12"/>
                    <a:pt x="677" y="1"/>
                    <a:pt x="6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0"/>
            <p:cNvSpPr/>
            <p:nvPr/>
          </p:nvSpPr>
          <p:spPr>
            <a:xfrm>
              <a:off x="6812417" y="4091862"/>
              <a:ext cx="83965" cy="50620"/>
            </a:xfrm>
            <a:custGeom>
              <a:rect b="b" l="l" r="r" t="t"/>
              <a:pathLst>
                <a:path extrusionOk="0" h="967" w="1604">
                  <a:moveTo>
                    <a:pt x="1004" y="1"/>
                  </a:moveTo>
                  <a:cubicBezTo>
                    <a:pt x="961" y="1"/>
                    <a:pt x="910" y="31"/>
                    <a:pt x="903" y="74"/>
                  </a:cubicBezTo>
                  <a:cubicBezTo>
                    <a:pt x="903" y="74"/>
                    <a:pt x="903" y="74"/>
                    <a:pt x="903" y="74"/>
                  </a:cubicBezTo>
                  <a:lnTo>
                    <a:pt x="903" y="74"/>
                  </a:lnTo>
                  <a:cubicBezTo>
                    <a:pt x="853" y="224"/>
                    <a:pt x="802" y="363"/>
                    <a:pt x="727" y="514"/>
                  </a:cubicBezTo>
                  <a:cubicBezTo>
                    <a:pt x="677" y="614"/>
                    <a:pt x="614" y="726"/>
                    <a:pt x="526" y="802"/>
                  </a:cubicBezTo>
                  <a:cubicBezTo>
                    <a:pt x="498" y="825"/>
                    <a:pt x="471" y="835"/>
                    <a:pt x="444" y="835"/>
                  </a:cubicBezTo>
                  <a:cubicBezTo>
                    <a:pt x="327" y="835"/>
                    <a:pt x="228" y="645"/>
                    <a:pt x="187" y="564"/>
                  </a:cubicBezTo>
                  <a:cubicBezTo>
                    <a:pt x="176" y="546"/>
                    <a:pt x="155" y="538"/>
                    <a:pt x="132" y="538"/>
                  </a:cubicBezTo>
                  <a:cubicBezTo>
                    <a:pt x="73" y="538"/>
                    <a:pt x="1" y="585"/>
                    <a:pt x="36" y="639"/>
                  </a:cubicBezTo>
                  <a:cubicBezTo>
                    <a:pt x="137" y="825"/>
                    <a:pt x="276" y="948"/>
                    <a:pt x="429" y="948"/>
                  </a:cubicBezTo>
                  <a:cubicBezTo>
                    <a:pt x="525" y="948"/>
                    <a:pt x="626" y="900"/>
                    <a:pt x="727" y="790"/>
                  </a:cubicBezTo>
                  <a:cubicBezTo>
                    <a:pt x="798" y="713"/>
                    <a:pt x="857" y="620"/>
                    <a:pt x="906" y="520"/>
                  </a:cubicBezTo>
                  <a:lnTo>
                    <a:pt x="906" y="520"/>
                  </a:lnTo>
                  <a:cubicBezTo>
                    <a:pt x="931" y="737"/>
                    <a:pt x="1003" y="944"/>
                    <a:pt x="1191" y="965"/>
                  </a:cubicBezTo>
                  <a:cubicBezTo>
                    <a:pt x="1201" y="966"/>
                    <a:pt x="1210" y="967"/>
                    <a:pt x="1220" y="967"/>
                  </a:cubicBezTo>
                  <a:cubicBezTo>
                    <a:pt x="1349" y="967"/>
                    <a:pt x="1473" y="894"/>
                    <a:pt x="1555" y="790"/>
                  </a:cubicBezTo>
                  <a:cubicBezTo>
                    <a:pt x="1604" y="741"/>
                    <a:pt x="1553" y="713"/>
                    <a:pt x="1497" y="713"/>
                  </a:cubicBezTo>
                  <a:cubicBezTo>
                    <a:pt x="1467" y="713"/>
                    <a:pt x="1435" y="722"/>
                    <a:pt x="1417" y="739"/>
                  </a:cubicBezTo>
                  <a:cubicBezTo>
                    <a:pt x="1360" y="803"/>
                    <a:pt x="1312" y="829"/>
                    <a:pt x="1272" y="829"/>
                  </a:cubicBezTo>
                  <a:cubicBezTo>
                    <a:pt x="1074" y="829"/>
                    <a:pt x="1065" y="176"/>
                    <a:pt x="1065" y="62"/>
                  </a:cubicBezTo>
                  <a:cubicBezTo>
                    <a:pt x="1065" y="18"/>
                    <a:pt x="1037" y="1"/>
                    <a:pt x="10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0"/>
            <p:cNvSpPr/>
            <p:nvPr/>
          </p:nvSpPr>
          <p:spPr>
            <a:xfrm>
              <a:off x="6673907" y="4091862"/>
              <a:ext cx="84018" cy="50620"/>
            </a:xfrm>
            <a:custGeom>
              <a:rect b="b" l="l" r="r" t="t"/>
              <a:pathLst>
                <a:path extrusionOk="0" h="967" w="1605">
                  <a:moveTo>
                    <a:pt x="647" y="1"/>
                  </a:moveTo>
                  <a:cubicBezTo>
                    <a:pt x="597" y="1"/>
                    <a:pt x="537" y="28"/>
                    <a:pt x="537" y="74"/>
                  </a:cubicBezTo>
                  <a:cubicBezTo>
                    <a:pt x="537" y="78"/>
                    <a:pt x="537" y="82"/>
                    <a:pt x="537" y="87"/>
                  </a:cubicBezTo>
                  <a:lnTo>
                    <a:pt x="537" y="87"/>
                  </a:lnTo>
                  <a:cubicBezTo>
                    <a:pt x="537" y="87"/>
                    <a:pt x="537" y="87"/>
                    <a:pt x="537" y="87"/>
                  </a:cubicBezTo>
                  <a:cubicBezTo>
                    <a:pt x="537" y="87"/>
                    <a:pt x="537" y="87"/>
                    <a:pt x="537" y="87"/>
                  </a:cubicBezTo>
                  <a:lnTo>
                    <a:pt x="537" y="87"/>
                  </a:lnTo>
                  <a:cubicBezTo>
                    <a:pt x="537" y="251"/>
                    <a:pt x="540" y="826"/>
                    <a:pt x="354" y="826"/>
                  </a:cubicBezTo>
                  <a:cubicBezTo>
                    <a:pt x="312" y="826"/>
                    <a:pt x="261" y="797"/>
                    <a:pt x="198" y="726"/>
                  </a:cubicBezTo>
                  <a:cubicBezTo>
                    <a:pt x="185" y="714"/>
                    <a:pt x="165" y="708"/>
                    <a:pt x="143" y="708"/>
                  </a:cubicBezTo>
                  <a:cubicBezTo>
                    <a:pt x="79" y="708"/>
                    <a:pt x="1" y="755"/>
                    <a:pt x="47" y="802"/>
                  </a:cubicBezTo>
                  <a:cubicBezTo>
                    <a:pt x="129" y="895"/>
                    <a:pt x="232" y="967"/>
                    <a:pt x="357" y="967"/>
                  </a:cubicBezTo>
                  <a:cubicBezTo>
                    <a:pt x="367" y="967"/>
                    <a:pt x="377" y="966"/>
                    <a:pt x="386" y="965"/>
                  </a:cubicBezTo>
                  <a:cubicBezTo>
                    <a:pt x="596" y="944"/>
                    <a:pt x="673" y="740"/>
                    <a:pt x="701" y="523"/>
                  </a:cubicBezTo>
                  <a:lnTo>
                    <a:pt x="701" y="523"/>
                  </a:lnTo>
                  <a:cubicBezTo>
                    <a:pt x="756" y="637"/>
                    <a:pt x="822" y="744"/>
                    <a:pt x="900" y="840"/>
                  </a:cubicBezTo>
                  <a:cubicBezTo>
                    <a:pt x="978" y="925"/>
                    <a:pt x="1060" y="960"/>
                    <a:pt x="1139" y="960"/>
                  </a:cubicBezTo>
                  <a:cubicBezTo>
                    <a:pt x="1316" y="960"/>
                    <a:pt x="1483" y="787"/>
                    <a:pt x="1578" y="614"/>
                  </a:cubicBezTo>
                  <a:cubicBezTo>
                    <a:pt x="1604" y="568"/>
                    <a:pt x="1569" y="546"/>
                    <a:pt x="1524" y="546"/>
                  </a:cubicBezTo>
                  <a:cubicBezTo>
                    <a:pt x="1483" y="546"/>
                    <a:pt x="1433" y="565"/>
                    <a:pt x="1415" y="601"/>
                  </a:cubicBezTo>
                  <a:cubicBezTo>
                    <a:pt x="1361" y="709"/>
                    <a:pt x="1287" y="824"/>
                    <a:pt x="1190" y="824"/>
                  </a:cubicBezTo>
                  <a:cubicBezTo>
                    <a:pt x="1151" y="824"/>
                    <a:pt x="1110" y="807"/>
                    <a:pt x="1064" y="764"/>
                  </a:cubicBezTo>
                  <a:cubicBezTo>
                    <a:pt x="976" y="676"/>
                    <a:pt x="913" y="564"/>
                    <a:pt x="863" y="463"/>
                  </a:cubicBezTo>
                  <a:cubicBezTo>
                    <a:pt x="800" y="325"/>
                    <a:pt x="750" y="187"/>
                    <a:pt x="713" y="37"/>
                  </a:cubicBezTo>
                  <a:cubicBezTo>
                    <a:pt x="708" y="12"/>
                    <a:pt x="680" y="1"/>
                    <a:pt x="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6537020" y="4081184"/>
              <a:ext cx="84122" cy="50777"/>
            </a:xfrm>
            <a:custGeom>
              <a:rect b="b" l="l" r="r" t="t"/>
              <a:pathLst>
                <a:path extrusionOk="0" h="970" w="1607">
                  <a:moveTo>
                    <a:pt x="1009" y="0"/>
                  </a:moveTo>
                  <a:cubicBezTo>
                    <a:pt x="964" y="0"/>
                    <a:pt x="908" y="28"/>
                    <a:pt x="893" y="65"/>
                  </a:cubicBezTo>
                  <a:cubicBezTo>
                    <a:pt x="893" y="65"/>
                    <a:pt x="893" y="65"/>
                    <a:pt x="893" y="65"/>
                  </a:cubicBezTo>
                  <a:lnTo>
                    <a:pt x="893" y="65"/>
                  </a:lnTo>
                  <a:cubicBezTo>
                    <a:pt x="855" y="216"/>
                    <a:pt x="793" y="366"/>
                    <a:pt x="729" y="517"/>
                  </a:cubicBezTo>
                  <a:cubicBezTo>
                    <a:pt x="679" y="617"/>
                    <a:pt x="617" y="730"/>
                    <a:pt x="517" y="805"/>
                  </a:cubicBezTo>
                  <a:cubicBezTo>
                    <a:pt x="492" y="825"/>
                    <a:pt x="467" y="834"/>
                    <a:pt x="443" y="834"/>
                  </a:cubicBezTo>
                  <a:cubicBezTo>
                    <a:pt x="332" y="834"/>
                    <a:pt x="231" y="649"/>
                    <a:pt x="190" y="567"/>
                  </a:cubicBezTo>
                  <a:cubicBezTo>
                    <a:pt x="179" y="549"/>
                    <a:pt x="158" y="541"/>
                    <a:pt x="134" y="541"/>
                  </a:cubicBezTo>
                  <a:cubicBezTo>
                    <a:pt x="75" y="541"/>
                    <a:pt x="0" y="589"/>
                    <a:pt x="27" y="642"/>
                  </a:cubicBezTo>
                  <a:cubicBezTo>
                    <a:pt x="135" y="828"/>
                    <a:pt x="277" y="951"/>
                    <a:pt x="431" y="951"/>
                  </a:cubicBezTo>
                  <a:cubicBezTo>
                    <a:pt x="527" y="951"/>
                    <a:pt x="628" y="903"/>
                    <a:pt x="729" y="793"/>
                  </a:cubicBezTo>
                  <a:cubicBezTo>
                    <a:pt x="799" y="713"/>
                    <a:pt x="855" y="620"/>
                    <a:pt x="902" y="521"/>
                  </a:cubicBezTo>
                  <a:lnTo>
                    <a:pt x="902" y="521"/>
                  </a:lnTo>
                  <a:cubicBezTo>
                    <a:pt x="925" y="739"/>
                    <a:pt x="993" y="947"/>
                    <a:pt x="1181" y="968"/>
                  </a:cubicBezTo>
                  <a:cubicBezTo>
                    <a:pt x="1191" y="969"/>
                    <a:pt x="1200" y="970"/>
                    <a:pt x="1209" y="970"/>
                  </a:cubicBezTo>
                  <a:cubicBezTo>
                    <a:pt x="1347" y="970"/>
                    <a:pt x="1463" y="887"/>
                    <a:pt x="1558" y="793"/>
                  </a:cubicBezTo>
                  <a:cubicBezTo>
                    <a:pt x="1606" y="744"/>
                    <a:pt x="1556" y="716"/>
                    <a:pt x="1500" y="716"/>
                  </a:cubicBezTo>
                  <a:cubicBezTo>
                    <a:pt x="1470" y="716"/>
                    <a:pt x="1438" y="725"/>
                    <a:pt x="1420" y="743"/>
                  </a:cubicBezTo>
                  <a:cubicBezTo>
                    <a:pt x="1364" y="805"/>
                    <a:pt x="1316" y="832"/>
                    <a:pt x="1276" y="832"/>
                  </a:cubicBezTo>
                  <a:cubicBezTo>
                    <a:pt x="1077" y="832"/>
                    <a:pt x="1069" y="167"/>
                    <a:pt x="1069" y="52"/>
                  </a:cubicBezTo>
                  <a:cubicBezTo>
                    <a:pt x="1069" y="15"/>
                    <a:pt x="1042" y="0"/>
                    <a:pt x="10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6398458" y="4081027"/>
              <a:ext cx="84279" cy="50934"/>
            </a:xfrm>
            <a:custGeom>
              <a:rect b="b" l="l" r="r" t="t"/>
              <a:pathLst>
                <a:path extrusionOk="0" h="973" w="1610">
                  <a:moveTo>
                    <a:pt x="644" y="1"/>
                  </a:moveTo>
                  <a:cubicBezTo>
                    <a:pt x="595" y="1"/>
                    <a:pt x="540" y="30"/>
                    <a:pt x="540" y="68"/>
                  </a:cubicBezTo>
                  <a:cubicBezTo>
                    <a:pt x="540" y="222"/>
                    <a:pt x="540" y="832"/>
                    <a:pt x="354" y="832"/>
                  </a:cubicBezTo>
                  <a:cubicBezTo>
                    <a:pt x="313" y="832"/>
                    <a:pt x="263" y="803"/>
                    <a:pt x="202" y="733"/>
                  </a:cubicBezTo>
                  <a:cubicBezTo>
                    <a:pt x="189" y="720"/>
                    <a:pt x="169" y="714"/>
                    <a:pt x="147" y="714"/>
                  </a:cubicBezTo>
                  <a:cubicBezTo>
                    <a:pt x="82" y="714"/>
                    <a:pt x="1" y="761"/>
                    <a:pt x="38" y="808"/>
                  </a:cubicBezTo>
                  <a:cubicBezTo>
                    <a:pt x="120" y="901"/>
                    <a:pt x="234" y="973"/>
                    <a:pt x="361" y="973"/>
                  </a:cubicBezTo>
                  <a:cubicBezTo>
                    <a:pt x="370" y="973"/>
                    <a:pt x="380" y="972"/>
                    <a:pt x="390" y="971"/>
                  </a:cubicBezTo>
                  <a:cubicBezTo>
                    <a:pt x="592" y="950"/>
                    <a:pt x="670" y="744"/>
                    <a:pt x="700" y="524"/>
                  </a:cubicBezTo>
                  <a:lnTo>
                    <a:pt x="700" y="524"/>
                  </a:lnTo>
                  <a:cubicBezTo>
                    <a:pt x="754" y="637"/>
                    <a:pt x="821" y="744"/>
                    <a:pt x="905" y="833"/>
                  </a:cubicBezTo>
                  <a:cubicBezTo>
                    <a:pt x="985" y="925"/>
                    <a:pt x="1068" y="962"/>
                    <a:pt x="1150" y="962"/>
                  </a:cubicBezTo>
                  <a:cubicBezTo>
                    <a:pt x="1324" y="962"/>
                    <a:pt x="1488" y="791"/>
                    <a:pt x="1582" y="620"/>
                  </a:cubicBezTo>
                  <a:cubicBezTo>
                    <a:pt x="1609" y="572"/>
                    <a:pt x="1570" y="550"/>
                    <a:pt x="1523" y="550"/>
                  </a:cubicBezTo>
                  <a:cubicBezTo>
                    <a:pt x="1482" y="550"/>
                    <a:pt x="1436" y="566"/>
                    <a:pt x="1419" y="595"/>
                  </a:cubicBezTo>
                  <a:cubicBezTo>
                    <a:pt x="1356" y="703"/>
                    <a:pt x="1280" y="823"/>
                    <a:pt x="1183" y="823"/>
                  </a:cubicBezTo>
                  <a:cubicBezTo>
                    <a:pt x="1144" y="823"/>
                    <a:pt x="1101" y="804"/>
                    <a:pt x="1055" y="758"/>
                  </a:cubicBezTo>
                  <a:cubicBezTo>
                    <a:pt x="980" y="682"/>
                    <a:pt x="917" y="570"/>
                    <a:pt x="866" y="456"/>
                  </a:cubicBezTo>
                  <a:cubicBezTo>
                    <a:pt x="804" y="331"/>
                    <a:pt x="754" y="180"/>
                    <a:pt x="716" y="43"/>
                  </a:cubicBezTo>
                  <a:cubicBezTo>
                    <a:pt x="706" y="13"/>
                    <a:pt x="677"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0"/>
            <p:cNvSpPr/>
            <p:nvPr/>
          </p:nvSpPr>
          <p:spPr>
            <a:xfrm>
              <a:off x="6261309" y="4081184"/>
              <a:ext cx="84175" cy="50777"/>
            </a:xfrm>
            <a:custGeom>
              <a:rect b="b" l="l" r="r" t="t"/>
              <a:pathLst>
                <a:path extrusionOk="0" h="970" w="1608">
                  <a:moveTo>
                    <a:pt x="1014" y="0"/>
                  </a:moveTo>
                  <a:cubicBezTo>
                    <a:pt x="967" y="0"/>
                    <a:pt x="909" y="28"/>
                    <a:pt x="901" y="65"/>
                  </a:cubicBezTo>
                  <a:cubicBezTo>
                    <a:pt x="901" y="65"/>
                    <a:pt x="901" y="65"/>
                    <a:pt x="901" y="65"/>
                  </a:cubicBezTo>
                  <a:lnTo>
                    <a:pt x="901" y="65"/>
                  </a:lnTo>
                  <a:cubicBezTo>
                    <a:pt x="851" y="216"/>
                    <a:pt x="801" y="366"/>
                    <a:pt x="726" y="517"/>
                  </a:cubicBezTo>
                  <a:cubicBezTo>
                    <a:pt x="675" y="617"/>
                    <a:pt x="613" y="730"/>
                    <a:pt x="525" y="805"/>
                  </a:cubicBezTo>
                  <a:cubicBezTo>
                    <a:pt x="500" y="825"/>
                    <a:pt x="476" y="834"/>
                    <a:pt x="452" y="834"/>
                  </a:cubicBezTo>
                  <a:cubicBezTo>
                    <a:pt x="340" y="834"/>
                    <a:pt x="238" y="649"/>
                    <a:pt x="186" y="567"/>
                  </a:cubicBezTo>
                  <a:cubicBezTo>
                    <a:pt x="175" y="549"/>
                    <a:pt x="154" y="541"/>
                    <a:pt x="131" y="541"/>
                  </a:cubicBezTo>
                  <a:cubicBezTo>
                    <a:pt x="72" y="541"/>
                    <a:pt x="0" y="589"/>
                    <a:pt x="36" y="642"/>
                  </a:cubicBezTo>
                  <a:cubicBezTo>
                    <a:pt x="136" y="828"/>
                    <a:pt x="279" y="951"/>
                    <a:pt x="433" y="951"/>
                  </a:cubicBezTo>
                  <a:cubicBezTo>
                    <a:pt x="529" y="951"/>
                    <a:pt x="629" y="903"/>
                    <a:pt x="726" y="793"/>
                  </a:cubicBezTo>
                  <a:cubicBezTo>
                    <a:pt x="798" y="710"/>
                    <a:pt x="858" y="611"/>
                    <a:pt x="909" y="507"/>
                  </a:cubicBezTo>
                  <a:lnTo>
                    <a:pt x="909" y="507"/>
                  </a:lnTo>
                  <a:cubicBezTo>
                    <a:pt x="931" y="731"/>
                    <a:pt x="998" y="947"/>
                    <a:pt x="1190" y="968"/>
                  </a:cubicBezTo>
                  <a:cubicBezTo>
                    <a:pt x="1199" y="969"/>
                    <a:pt x="1208" y="970"/>
                    <a:pt x="1216" y="970"/>
                  </a:cubicBezTo>
                  <a:cubicBezTo>
                    <a:pt x="1345" y="970"/>
                    <a:pt x="1473" y="887"/>
                    <a:pt x="1567" y="793"/>
                  </a:cubicBezTo>
                  <a:cubicBezTo>
                    <a:pt x="1607" y="744"/>
                    <a:pt x="1553" y="716"/>
                    <a:pt x="1497" y="716"/>
                  </a:cubicBezTo>
                  <a:cubicBezTo>
                    <a:pt x="1466" y="716"/>
                    <a:pt x="1434" y="725"/>
                    <a:pt x="1416" y="743"/>
                  </a:cubicBezTo>
                  <a:cubicBezTo>
                    <a:pt x="1360" y="805"/>
                    <a:pt x="1313" y="832"/>
                    <a:pt x="1273" y="832"/>
                  </a:cubicBezTo>
                  <a:cubicBezTo>
                    <a:pt x="1077" y="832"/>
                    <a:pt x="1077" y="167"/>
                    <a:pt x="1077" y="52"/>
                  </a:cubicBezTo>
                  <a:cubicBezTo>
                    <a:pt x="1077" y="15"/>
                    <a:pt x="1048" y="0"/>
                    <a:pt x="1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0"/>
            <p:cNvSpPr/>
            <p:nvPr/>
          </p:nvSpPr>
          <p:spPr>
            <a:xfrm>
              <a:off x="5985807" y="4081184"/>
              <a:ext cx="84175" cy="50777"/>
            </a:xfrm>
            <a:custGeom>
              <a:rect b="b" l="l" r="r" t="t"/>
              <a:pathLst>
                <a:path extrusionOk="0" h="970" w="1608">
                  <a:moveTo>
                    <a:pt x="1010" y="0"/>
                  </a:moveTo>
                  <a:cubicBezTo>
                    <a:pt x="965" y="0"/>
                    <a:pt x="908" y="28"/>
                    <a:pt x="893" y="65"/>
                  </a:cubicBezTo>
                  <a:cubicBezTo>
                    <a:pt x="893" y="65"/>
                    <a:pt x="893" y="65"/>
                    <a:pt x="893" y="65"/>
                  </a:cubicBezTo>
                  <a:lnTo>
                    <a:pt x="893" y="65"/>
                  </a:lnTo>
                  <a:cubicBezTo>
                    <a:pt x="856" y="216"/>
                    <a:pt x="793" y="366"/>
                    <a:pt x="731" y="517"/>
                  </a:cubicBezTo>
                  <a:cubicBezTo>
                    <a:pt x="681" y="617"/>
                    <a:pt x="617" y="730"/>
                    <a:pt x="517" y="805"/>
                  </a:cubicBezTo>
                  <a:cubicBezTo>
                    <a:pt x="492" y="825"/>
                    <a:pt x="468" y="834"/>
                    <a:pt x="444" y="834"/>
                  </a:cubicBezTo>
                  <a:cubicBezTo>
                    <a:pt x="333" y="834"/>
                    <a:pt x="232" y="649"/>
                    <a:pt x="191" y="567"/>
                  </a:cubicBezTo>
                  <a:cubicBezTo>
                    <a:pt x="180" y="549"/>
                    <a:pt x="159" y="541"/>
                    <a:pt x="135" y="541"/>
                  </a:cubicBezTo>
                  <a:cubicBezTo>
                    <a:pt x="76" y="541"/>
                    <a:pt x="1" y="589"/>
                    <a:pt x="28" y="642"/>
                  </a:cubicBezTo>
                  <a:cubicBezTo>
                    <a:pt x="136" y="828"/>
                    <a:pt x="278" y="951"/>
                    <a:pt x="432" y="951"/>
                  </a:cubicBezTo>
                  <a:cubicBezTo>
                    <a:pt x="528" y="951"/>
                    <a:pt x="629" y="903"/>
                    <a:pt x="731" y="793"/>
                  </a:cubicBezTo>
                  <a:cubicBezTo>
                    <a:pt x="799" y="715"/>
                    <a:pt x="855" y="624"/>
                    <a:pt x="903" y="528"/>
                  </a:cubicBezTo>
                  <a:lnTo>
                    <a:pt x="903" y="528"/>
                  </a:lnTo>
                  <a:cubicBezTo>
                    <a:pt x="927" y="744"/>
                    <a:pt x="996" y="947"/>
                    <a:pt x="1183" y="968"/>
                  </a:cubicBezTo>
                  <a:cubicBezTo>
                    <a:pt x="1192" y="969"/>
                    <a:pt x="1201" y="970"/>
                    <a:pt x="1211" y="970"/>
                  </a:cubicBezTo>
                  <a:cubicBezTo>
                    <a:pt x="1350" y="970"/>
                    <a:pt x="1476" y="887"/>
                    <a:pt x="1559" y="793"/>
                  </a:cubicBezTo>
                  <a:cubicBezTo>
                    <a:pt x="1608" y="744"/>
                    <a:pt x="1557" y="716"/>
                    <a:pt x="1501" y="716"/>
                  </a:cubicBezTo>
                  <a:cubicBezTo>
                    <a:pt x="1470" y="716"/>
                    <a:pt x="1438" y="725"/>
                    <a:pt x="1421" y="743"/>
                  </a:cubicBezTo>
                  <a:cubicBezTo>
                    <a:pt x="1364" y="805"/>
                    <a:pt x="1317" y="832"/>
                    <a:pt x="1277" y="832"/>
                  </a:cubicBezTo>
                  <a:cubicBezTo>
                    <a:pt x="1078" y="832"/>
                    <a:pt x="1069" y="167"/>
                    <a:pt x="1069" y="52"/>
                  </a:cubicBezTo>
                  <a:cubicBezTo>
                    <a:pt x="1069" y="15"/>
                    <a:pt x="1042" y="0"/>
                    <a:pt x="10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6122747" y="4081027"/>
              <a:ext cx="84384" cy="50934"/>
            </a:xfrm>
            <a:custGeom>
              <a:rect b="b" l="l" r="r" t="t"/>
              <a:pathLst>
                <a:path extrusionOk="0" h="973" w="1612">
                  <a:moveTo>
                    <a:pt x="647" y="1"/>
                  </a:moveTo>
                  <a:cubicBezTo>
                    <a:pt x="598" y="1"/>
                    <a:pt x="542" y="30"/>
                    <a:pt x="549" y="68"/>
                  </a:cubicBezTo>
                  <a:cubicBezTo>
                    <a:pt x="549" y="222"/>
                    <a:pt x="549" y="832"/>
                    <a:pt x="362" y="832"/>
                  </a:cubicBezTo>
                  <a:cubicBezTo>
                    <a:pt x="321" y="832"/>
                    <a:pt x="271" y="803"/>
                    <a:pt x="210" y="733"/>
                  </a:cubicBezTo>
                  <a:cubicBezTo>
                    <a:pt x="194" y="720"/>
                    <a:pt x="172" y="714"/>
                    <a:pt x="148" y="714"/>
                  </a:cubicBezTo>
                  <a:cubicBezTo>
                    <a:pt x="79" y="714"/>
                    <a:pt x="0" y="761"/>
                    <a:pt x="47" y="808"/>
                  </a:cubicBezTo>
                  <a:cubicBezTo>
                    <a:pt x="129" y="901"/>
                    <a:pt x="243" y="973"/>
                    <a:pt x="359" y="973"/>
                  </a:cubicBezTo>
                  <a:cubicBezTo>
                    <a:pt x="368" y="973"/>
                    <a:pt x="377" y="972"/>
                    <a:pt x="386" y="971"/>
                  </a:cubicBezTo>
                  <a:cubicBezTo>
                    <a:pt x="593" y="950"/>
                    <a:pt x="675" y="747"/>
                    <a:pt x="705" y="529"/>
                  </a:cubicBezTo>
                  <a:lnTo>
                    <a:pt x="705" y="529"/>
                  </a:lnTo>
                  <a:cubicBezTo>
                    <a:pt x="759" y="640"/>
                    <a:pt x="824" y="745"/>
                    <a:pt x="901" y="833"/>
                  </a:cubicBezTo>
                  <a:cubicBezTo>
                    <a:pt x="985" y="925"/>
                    <a:pt x="1070" y="962"/>
                    <a:pt x="1151" y="962"/>
                  </a:cubicBezTo>
                  <a:cubicBezTo>
                    <a:pt x="1327" y="962"/>
                    <a:pt x="1488" y="791"/>
                    <a:pt x="1591" y="620"/>
                  </a:cubicBezTo>
                  <a:cubicBezTo>
                    <a:pt x="1611" y="572"/>
                    <a:pt x="1573" y="550"/>
                    <a:pt x="1527" y="550"/>
                  </a:cubicBezTo>
                  <a:cubicBezTo>
                    <a:pt x="1489" y="550"/>
                    <a:pt x="1445" y="566"/>
                    <a:pt x="1428" y="595"/>
                  </a:cubicBezTo>
                  <a:cubicBezTo>
                    <a:pt x="1365" y="703"/>
                    <a:pt x="1289" y="823"/>
                    <a:pt x="1191" y="823"/>
                  </a:cubicBezTo>
                  <a:cubicBezTo>
                    <a:pt x="1152" y="823"/>
                    <a:pt x="1110" y="804"/>
                    <a:pt x="1063" y="758"/>
                  </a:cubicBezTo>
                  <a:cubicBezTo>
                    <a:pt x="976" y="682"/>
                    <a:pt x="926" y="570"/>
                    <a:pt x="876" y="456"/>
                  </a:cubicBezTo>
                  <a:cubicBezTo>
                    <a:pt x="812" y="331"/>
                    <a:pt x="750" y="180"/>
                    <a:pt x="712" y="43"/>
                  </a:cubicBezTo>
                  <a:cubicBezTo>
                    <a:pt x="707" y="13"/>
                    <a:pt x="679" y="1"/>
                    <a:pt x="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7295736" y="3989891"/>
              <a:ext cx="84175" cy="50725"/>
            </a:xfrm>
            <a:custGeom>
              <a:rect b="b" l="l" r="r" t="t"/>
              <a:pathLst>
                <a:path extrusionOk="0" h="969" w="1608">
                  <a:moveTo>
                    <a:pt x="1009" y="0"/>
                  </a:moveTo>
                  <a:cubicBezTo>
                    <a:pt x="964" y="0"/>
                    <a:pt x="908" y="28"/>
                    <a:pt x="893" y="64"/>
                  </a:cubicBezTo>
                  <a:cubicBezTo>
                    <a:pt x="893" y="64"/>
                    <a:pt x="893" y="64"/>
                    <a:pt x="893" y="64"/>
                  </a:cubicBezTo>
                  <a:lnTo>
                    <a:pt x="893" y="64"/>
                  </a:lnTo>
                  <a:cubicBezTo>
                    <a:pt x="856" y="215"/>
                    <a:pt x="793" y="365"/>
                    <a:pt x="731" y="504"/>
                  </a:cubicBezTo>
                  <a:cubicBezTo>
                    <a:pt x="680" y="616"/>
                    <a:pt x="617" y="730"/>
                    <a:pt x="517" y="805"/>
                  </a:cubicBezTo>
                  <a:cubicBezTo>
                    <a:pt x="493" y="824"/>
                    <a:pt x="470" y="832"/>
                    <a:pt x="446" y="832"/>
                  </a:cubicBezTo>
                  <a:cubicBezTo>
                    <a:pt x="334" y="832"/>
                    <a:pt x="232" y="639"/>
                    <a:pt x="190" y="566"/>
                  </a:cubicBezTo>
                  <a:cubicBezTo>
                    <a:pt x="180" y="548"/>
                    <a:pt x="159" y="541"/>
                    <a:pt x="135" y="541"/>
                  </a:cubicBezTo>
                  <a:cubicBezTo>
                    <a:pt x="76" y="541"/>
                    <a:pt x="1" y="588"/>
                    <a:pt x="28" y="641"/>
                  </a:cubicBezTo>
                  <a:cubicBezTo>
                    <a:pt x="136" y="827"/>
                    <a:pt x="278" y="951"/>
                    <a:pt x="432" y="951"/>
                  </a:cubicBezTo>
                  <a:cubicBezTo>
                    <a:pt x="528" y="951"/>
                    <a:pt x="629" y="903"/>
                    <a:pt x="731" y="792"/>
                  </a:cubicBezTo>
                  <a:cubicBezTo>
                    <a:pt x="799" y="714"/>
                    <a:pt x="855" y="623"/>
                    <a:pt x="903" y="526"/>
                  </a:cubicBezTo>
                  <a:lnTo>
                    <a:pt x="903" y="526"/>
                  </a:lnTo>
                  <a:cubicBezTo>
                    <a:pt x="928" y="742"/>
                    <a:pt x="997" y="947"/>
                    <a:pt x="1182" y="968"/>
                  </a:cubicBezTo>
                  <a:cubicBezTo>
                    <a:pt x="1192" y="968"/>
                    <a:pt x="1202" y="969"/>
                    <a:pt x="1212" y="969"/>
                  </a:cubicBezTo>
                  <a:cubicBezTo>
                    <a:pt x="1351" y="969"/>
                    <a:pt x="1476" y="886"/>
                    <a:pt x="1559" y="792"/>
                  </a:cubicBezTo>
                  <a:cubicBezTo>
                    <a:pt x="1607" y="743"/>
                    <a:pt x="1556" y="716"/>
                    <a:pt x="1501" y="716"/>
                  </a:cubicBezTo>
                  <a:cubicBezTo>
                    <a:pt x="1470" y="716"/>
                    <a:pt x="1438" y="724"/>
                    <a:pt x="1420" y="742"/>
                  </a:cubicBezTo>
                  <a:cubicBezTo>
                    <a:pt x="1364" y="804"/>
                    <a:pt x="1317" y="831"/>
                    <a:pt x="1277" y="831"/>
                  </a:cubicBezTo>
                  <a:cubicBezTo>
                    <a:pt x="1078" y="831"/>
                    <a:pt x="1069" y="167"/>
                    <a:pt x="1069" y="52"/>
                  </a:cubicBezTo>
                  <a:cubicBezTo>
                    <a:pt x="1069" y="15"/>
                    <a:pt x="1042" y="0"/>
                    <a:pt x="10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0"/>
            <p:cNvSpPr/>
            <p:nvPr/>
          </p:nvSpPr>
          <p:spPr>
            <a:xfrm>
              <a:off x="7157435" y="3989734"/>
              <a:ext cx="84018" cy="50934"/>
            </a:xfrm>
            <a:custGeom>
              <a:rect b="b" l="l" r="r" t="t"/>
              <a:pathLst>
                <a:path extrusionOk="0" h="973" w="1605">
                  <a:moveTo>
                    <a:pt x="641" y="0"/>
                  </a:moveTo>
                  <a:cubicBezTo>
                    <a:pt x="592" y="0"/>
                    <a:pt x="536" y="29"/>
                    <a:pt x="536" y="67"/>
                  </a:cubicBezTo>
                  <a:cubicBezTo>
                    <a:pt x="536" y="74"/>
                    <a:pt x="536" y="83"/>
                    <a:pt x="536" y="92"/>
                  </a:cubicBezTo>
                  <a:lnTo>
                    <a:pt x="536" y="92"/>
                  </a:lnTo>
                  <a:cubicBezTo>
                    <a:pt x="536" y="92"/>
                    <a:pt x="536" y="92"/>
                    <a:pt x="536" y="92"/>
                  </a:cubicBezTo>
                  <a:cubicBezTo>
                    <a:pt x="536" y="92"/>
                    <a:pt x="536" y="92"/>
                    <a:pt x="536" y="92"/>
                  </a:cubicBezTo>
                  <a:lnTo>
                    <a:pt x="536" y="92"/>
                  </a:lnTo>
                  <a:cubicBezTo>
                    <a:pt x="537" y="279"/>
                    <a:pt x="535" y="832"/>
                    <a:pt x="354" y="832"/>
                  </a:cubicBezTo>
                  <a:cubicBezTo>
                    <a:pt x="312" y="832"/>
                    <a:pt x="260" y="803"/>
                    <a:pt x="197" y="733"/>
                  </a:cubicBezTo>
                  <a:cubicBezTo>
                    <a:pt x="184" y="720"/>
                    <a:pt x="164" y="714"/>
                    <a:pt x="142" y="714"/>
                  </a:cubicBezTo>
                  <a:cubicBezTo>
                    <a:pt x="78" y="714"/>
                    <a:pt x="0" y="761"/>
                    <a:pt x="46" y="808"/>
                  </a:cubicBezTo>
                  <a:cubicBezTo>
                    <a:pt x="128" y="901"/>
                    <a:pt x="230" y="972"/>
                    <a:pt x="355" y="972"/>
                  </a:cubicBezTo>
                  <a:cubicBezTo>
                    <a:pt x="365" y="972"/>
                    <a:pt x="375" y="972"/>
                    <a:pt x="386" y="971"/>
                  </a:cubicBezTo>
                  <a:cubicBezTo>
                    <a:pt x="587" y="950"/>
                    <a:pt x="666" y="744"/>
                    <a:pt x="696" y="524"/>
                  </a:cubicBezTo>
                  <a:lnTo>
                    <a:pt x="696" y="524"/>
                  </a:lnTo>
                  <a:cubicBezTo>
                    <a:pt x="750" y="637"/>
                    <a:pt x="816" y="744"/>
                    <a:pt x="900" y="833"/>
                  </a:cubicBezTo>
                  <a:cubicBezTo>
                    <a:pt x="980" y="925"/>
                    <a:pt x="1063" y="962"/>
                    <a:pt x="1144" y="962"/>
                  </a:cubicBezTo>
                  <a:cubicBezTo>
                    <a:pt x="1319" y="962"/>
                    <a:pt x="1484" y="790"/>
                    <a:pt x="1577" y="619"/>
                  </a:cubicBezTo>
                  <a:cubicBezTo>
                    <a:pt x="1605" y="572"/>
                    <a:pt x="1566" y="550"/>
                    <a:pt x="1518" y="550"/>
                  </a:cubicBezTo>
                  <a:cubicBezTo>
                    <a:pt x="1478" y="550"/>
                    <a:pt x="1432" y="566"/>
                    <a:pt x="1415" y="594"/>
                  </a:cubicBezTo>
                  <a:cubicBezTo>
                    <a:pt x="1352" y="702"/>
                    <a:pt x="1282" y="823"/>
                    <a:pt x="1188" y="823"/>
                  </a:cubicBezTo>
                  <a:cubicBezTo>
                    <a:pt x="1151" y="823"/>
                    <a:pt x="1110" y="804"/>
                    <a:pt x="1063" y="758"/>
                  </a:cubicBezTo>
                  <a:cubicBezTo>
                    <a:pt x="975" y="682"/>
                    <a:pt x="913" y="569"/>
                    <a:pt x="863" y="457"/>
                  </a:cubicBezTo>
                  <a:cubicBezTo>
                    <a:pt x="799" y="331"/>
                    <a:pt x="749" y="180"/>
                    <a:pt x="712" y="42"/>
                  </a:cubicBezTo>
                  <a:cubicBezTo>
                    <a:pt x="702" y="12"/>
                    <a:pt x="673" y="0"/>
                    <a:pt x="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0"/>
            <p:cNvSpPr/>
            <p:nvPr/>
          </p:nvSpPr>
          <p:spPr>
            <a:xfrm>
              <a:off x="7020025" y="3989891"/>
              <a:ext cx="84594" cy="50725"/>
            </a:xfrm>
            <a:custGeom>
              <a:rect b="b" l="l" r="r" t="t"/>
              <a:pathLst>
                <a:path extrusionOk="0" h="969" w="1616">
                  <a:moveTo>
                    <a:pt x="1019" y="0"/>
                  </a:moveTo>
                  <a:cubicBezTo>
                    <a:pt x="974" y="0"/>
                    <a:pt x="917" y="28"/>
                    <a:pt x="902" y="64"/>
                  </a:cubicBezTo>
                  <a:cubicBezTo>
                    <a:pt x="902" y="64"/>
                    <a:pt x="902" y="64"/>
                    <a:pt x="902" y="64"/>
                  </a:cubicBezTo>
                  <a:lnTo>
                    <a:pt x="902" y="64"/>
                  </a:lnTo>
                  <a:cubicBezTo>
                    <a:pt x="864" y="215"/>
                    <a:pt x="802" y="365"/>
                    <a:pt x="739" y="504"/>
                  </a:cubicBezTo>
                  <a:cubicBezTo>
                    <a:pt x="677" y="616"/>
                    <a:pt x="613" y="730"/>
                    <a:pt x="526" y="805"/>
                  </a:cubicBezTo>
                  <a:cubicBezTo>
                    <a:pt x="502" y="824"/>
                    <a:pt x="479" y="832"/>
                    <a:pt x="455" y="832"/>
                  </a:cubicBezTo>
                  <a:cubicBezTo>
                    <a:pt x="343" y="832"/>
                    <a:pt x="241" y="639"/>
                    <a:pt x="200" y="566"/>
                  </a:cubicBezTo>
                  <a:cubicBezTo>
                    <a:pt x="189" y="548"/>
                    <a:pt x="166" y="541"/>
                    <a:pt x="141" y="541"/>
                  </a:cubicBezTo>
                  <a:cubicBezTo>
                    <a:pt x="79" y="541"/>
                    <a:pt x="0" y="588"/>
                    <a:pt x="36" y="641"/>
                  </a:cubicBezTo>
                  <a:cubicBezTo>
                    <a:pt x="137" y="827"/>
                    <a:pt x="280" y="951"/>
                    <a:pt x="435" y="951"/>
                  </a:cubicBezTo>
                  <a:cubicBezTo>
                    <a:pt x="531" y="951"/>
                    <a:pt x="630" y="903"/>
                    <a:pt x="727" y="792"/>
                  </a:cubicBezTo>
                  <a:cubicBezTo>
                    <a:pt x="802" y="711"/>
                    <a:pt x="862" y="616"/>
                    <a:pt x="911" y="515"/>
                  </a:cubicBezTo>
                  <a:lnTo>
                    <a:pt x="911" y="515"/>
                  </a:lnTo>
                  <a:cubicBezTo>
                    <a:pt x="934" y="735"/>
                    <a:pt x="1002" y="947"/>
                    <a:pt x="1191" y="968"/>
                  </a:cubicBezTo>
                  <a:cubicBezTo>
                    <a:pt x="1201" y="968"/>
                    <a:pt x="1210" y="969"/>
                    <a:pt x="1220" y="969"/>
                  </a:cubicBezTo>
                  <a:cubicBezTo>
                    <a:pt x="1358" y="969"/>
                    <a:pt x="1473" y="886"/>
                    <a:pt x="1567" y="792"/>
                  </a:cubicBezTo>
                  <a:cubicBezTo>
                    <a:pt x="1616" y="743"/>
                    <a:pt x="1560" y="716"/>
                    <a:pt x="1500" y="716"/>
                  </a:cubicBezTo>
                  <a:cubicBezTo>
                    <a:pt x="1468" y="716"/>
                    <a:pt x="1434" y="724"/>
                    <a:pt x="1416" y="742"/>
                  </a:cubicBezTo>
                  <a:cubicBezTo>
                    <a:pt x="1360" y="804"/>
                    <a:pt x="1313" y="831"/>
                    <a:pt x="1274" y="831"/>
                  </a:cubicBezTo>
                  <a:cubicBezTo>
                    <a:pt x="1078" y="831"/>
                    <a:pt x="1078" y="167"/>
                    <a:pt x="1078" y="52"/>
                  </a:cubicBezTo>
                  <a:cubicBezTo>
                    <a:pt x="1078" y="15"/>
                    <a:pt x="1051" y="0"/>
                    <a:pt x="10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6881986" y="3989734"/>
              <a:ext cx="84227" cy="50934"/>
            </a:xfrm>
            <a:custGeom>
              <a:rect b="b" l="l" r="r" t="t"/>
              <a:pathLst>
                <a:path extrusionOk="0" h="973" w="1609">
                  <a:moveTo>
                    <a:pt x="644" y="0"/>
                  </a:moveTo>
                  <a:cubicBezTo>
                    <a:pt x="595" y="0"/>
                    <a:pt x="540" y="29"/>
                    <a:pt x="540" y="67"/>
                  </a:cubicBezTo>
                  <a:cubicBezTo>
                    <a:pt x="540" y="222"/>
                    <a:pt x="540" y="832"/>
                    <a:pt x="353" y="832"/>
                  </a:cubicBezTo>
                  <a:cubicBezTo>
                    <a:pt x="312" y="832"/>
                    <a:pt x="262" y="803"/>
                    <a:pt x="201" y="733"/>
                  </a:cubicBezTo>
                  <a:cubicBezTo>
                    <a:pt x="188" y="720"/>
                    <a:pt x="168" y="714"/>
                    <a:pt x="146" y="714"/>
                  </a:cubicBezTo>
                  <a:cubicBezTo>
                    <a:pt x="81" y="714"/>
                    <a:pt x="0" y="761"/>
                    <a:pt x="38" y="808"/>
                  </a:cubicBezTo>
                  <a:cubicBezTo>
                    <a:pt x="119" y="901"/>
                    <a:pt x="233" y="972"/>
                    <a:pt x="358" y="972"/>
                  </a:cubicBezTo>
                  <a:cubicBezTo>
                    <a:pt x="368" y="972"/>
                    <a:pt x="379" y="972"/>
                    <a:pt x="389" y="971"/>
                  </a:cubicBezTo>
                  <a:cubicBezTo>
                    <a:pt x="591" y="950"/>
                    <a:pt x="669" y="744"/>
                    <a:pt x="699" y="524"/>
                  </a:cubicBezTo>
                  <a:lnTo>
                    <a:pt x="699" y="524"/>
                  </a:lnTo>
                  <a:cubicBezTo>
                    <a:pt x="754" y="637"/>
                    <a:pt x="820" y="744"/>
                    <a:pt x="904" y="833"/>
                  </a:cubicBezTo>
                  <a:cubicBezTo>
                    <a:pt x="984" y="925"/>
                    <a:pt x="1067" y="962"/>
                    <a:pt x="1149" y="962"/>
                  </a:cubicBezTo>
                  <a:cubicBezTo>
                    <a:pt x="1323" y="962"/>
                    <a:pt x="1487" y="790"/>
                    <a:pt x="1582" y="619"/>
                  </a:cubicBezTo>
                  <a:cubicBezTo>
                    <a:pt x="1609" y="572"/>
                    <a:pt x="1570" y="550"/>
                    <a:pt x="1522" y="550"/>
                  </a:cubicBezTo>
                  <a:cubicBezTo>
                    <a:pt x="1482" y="550"/>
                    <a:pt x="1436" y="566"/>
                    <a:pt x="1418" y="594"/>
                  </a:cubicBezTo>
                  <a:cubicBezTo>
                    <a:pt x="1356" y="702"/>
                    <a:pt x="1280" y="823"/>
                    <a:pt x="1182" y="823"/>
                  </a:cubicBezTo>
                  <a:cubicBezTo>
                    <a:pt x="1143" y="823"/>
                    <a:pt x="1101" y="804"/>
                    <a:pt x="1055" y="758"/>
                  </a:cubicBezTo>
                  <a:cubicBezTo>
                    <a:pt x="966" y="682"/>
                    <a:pt x="916" y="569"/>
                    <a:pt x="866" y="457"/>
                  </a:cubicBezTo>
                  <a:cubicBezTo>
                    <a:pt x="804" y="331"/>
                    <a:pt x="753" y="180"/>
                    <a:pt x="715" y="42"/>
                  </a:cubicBezTo>
                  <a:cubicBezTo>
                    <a:pt x="705" y="12"/>
                    <a:pt x="676" y="0"/>
                    <a:pt x="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0"/>
            <p:cNvSpPr/>
            <p:nvPr/>
          </p:nvSpPr>
          <p:spPr>
            <a:xfrm>
              <a:off x="6744785" y="3989891"/>
              <a:ext cx="83913" cy="50725"/>
            </a:xfrm>
            <a:custGeom>
              <a:rect b="b" l="l" r="r" t="t"/>
              <a:pathLst>
                <a:path extrusionOk="0" h="969" w="1603">
                  <a:moveTo>
                    <a:pt x="1012" y="0"/>
                  </a:moveTo>
                  <a:cubicBezTo>
                    <a:pt x="967" y="0"/>
                    <a:pt x="909" y="28"/>
                    <a:pt x="902" y="64"/>
                  </a:cubicBezTo>
                  <a:cubicBezTo>
                    <a:pt x="902" y="64"/>
                    <a:pt x="902" y="64"/>
                    <a:pt x="902" y="64"/>
                  </a:cubicBezTo>
                  <a:lnTo>
                    <a:pt x="902" y="64"/>
                  </a:lnTo>
                  <a:cubicBezTo>
                    <a:pt x="852" y="215"/>
                    <a:pt x="801" y="365"/>
                    <a:pt x="726" y="504"/>
                  </a:cubicBezTo>
                  <a:cubicBezTo>
                    <a:pt x="676" y="616"/>
                    <a:pt x="614" y="730"/>
                    <a:pt x="525" y="805"/>
                  </a:cubicBezTo>
                  <a:cubicBezTo>
                    <a:pt x="499" y="824"/>
                    <a:pt x="474" y="832"/>
                    <a:pt x="449" y="832"/>
                  </a:cubicBezTo>
                  <a:cubicBezTo>
                    <a:pt x="330" y="832"/>
                    <a:pt x="228" y="639"/>
                    <a:pt x="187" y="566"/>
                  </a:cubicBezTo>
                  <a:cubicBezTo>
                    <a:pt x="176" y="548"/>
                    <a:pt x="155" y="541"/>
                    <a:pt x="131" y="541"/>
                  </a:cubicBezTo>
                  <a:cubicBezTo>
                    <a:pt x="73" y="541"/>
                    <a:pt x="0" y="588"/>
                    <a:pt x="36" y="641"/>
                  </a:cubicBezTo>
                  <a:cubicBezTo>
                    <a:pt x="137" y="827"/>
                    <a:pt x="275" y="951"/>
                    <a:pt x="429" y="951"/>
                  </a:cubicBezTo>
                  <a:cubicBezTo>
                    <a:pt x="524" y="951"/>
                    <a:pt x="625" y="903"/>
                    <a:pt x="726" y="792"/>
                  </a:cubicBezTo>
                  <a:cubicBezTo>
                    <a:pt x="797" y="710"/>
                    <a:pt x="856" y="615"/>
                    <a:pt x="905" y="513"/>
                  </a:cubicBezTo>
                  <a:lnTo>
                    <a:pt x="905" y="513"/>
                  </a:lnTo>
                  <a:cubicBezTo>
                    <a:pt x="929" y="734"/>
                    <a:pt x="1001" y="947"/>
                    <a:pt x="1191" y="968"/>
                  </a:cubicBezTo>
                  <a:cubicBezTo>
                    <a:pt x="1200" y="968"/>
                    <a:pt x="1209" y="969"/>
                    <a:pt x="1218" y="969"/>
                  </a:cubicBezTo>
                  <a:cubicBezTo>
                    <a:pt x="1347" y="969"/>
                    <a:pt x="1473" y="886"/>
                    <a:pt x="1554" y="792"/>
                  </a:cubicBezTo>
                  <a:cubicBezTo>
                    <a:pt x="1603" y="743"/>
                    <a:pt x="1552" y="716"/>
                    <a:pt x="1497" y="716"/>
                  </a:cubicBezTo>
                  <a:cubicBezTo>
                    <a:pt x="1466" y="716"/>
                    <a:pt x="1435" y="724"/>
                    <a:pt x="1417" y="742"/>
                  </a:cubicBezTo>
                  <a:cubicBezTo>
                    <a:pt x="1360" y="804"/>
                    <a:pt x="1313" y="831"/>
                    <a:pt x="1273" y="831"/>
                  </a:cubicBezTo>
                  <a:cubicBezTo>
                    <a:pt x="1074" y="831"/>
                    <a:pt x="1065" y="167"/>
                    <a:pt x="1065" y="52"/>
                  </a:cubicBezTo>
                  <a:cubicBezTo>
                    <a:pt x="1070" y="15"/>
                    <a:pt x="1045" y="0"/>
                    <a:pt x="10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0"/>
            <p:cNvSpPr/>
            <p:nvPr/>
          </p:nvSpPr>
          <p:spPr>
            <a:xfrm>
              <a:off x="6606223" y="3989734"/>
              <a:ext cx="84384" cy="50934"/>
            </a:xfrm>
            <a:custGeom>
              <a:rect b="b" l="l" r="r" t="t"/>
              <a:pathLst>
                <a:path extrusionOk="0" h="973" w="1612">
                  <a:moveTo>
                    <a:pt x="647" y="0"/>
                  </a:moveTo>
                  <a:cubicBezTo>
                    <a:pt x="597" y="0"/>
                    <a:pt x="537" y="29"/>
                    <a:pt x="537" y="67"/>
                  </a:cubicBezTo>
                  <a:cubicBezTo>
                    <a:pt x="537" y="74"/>
                    <a:pt x="538" y="83"/>
                    <a:pt x="538" y="92"/>
                  </a:cubicBezTo>
                  <a:lnTo>
                    <a:pt x="538" y="92"/>
                  </a:lnTo>
                  <a:cubicBezTo>
                    <a:pt x="538" y="92"/>
                    <a:pt x="537" y="92"/>
                    <a:pt x="537" y="92"/>
                  </a:cubicBezTo>
                  <a:cubicBezTo>
                    <a:pt x="537" y="94"/>
                    <a:pt x="538" y="96"/>
                    <a:pt x="539" y="98"/>
                  </a:cubicBezTo>
                  <a:lnTo>
                    <a:pt x="539" y="98"/>
                  </a:lnTo>
                  <a:cubicBezTo>
                    <a:pt x="547" y="290"/>
                    <a:pt x="538" y="832"/>
                    <a:pt x="356" y="832"/>
                  </a:cubicBezTo>
                  <a:cubicBezTo>
                    <a:pt x="313" y="832"/>
                    <a:pt x="262" y="803"/>
                    <a:pt x="198" y="733"/>
                  </a:cubicBezTo>
                  <a:cubicBezTo>
                    <a:pt x="186" y="720"/>
                    <a:pt x="165" y="714"/>
                    <a:pt x="143" y="714"/>
                  </a:cubicBezTo>
                  <a:cubicBezTo>
                    <a:pt x="79" y="714"/>
                    <a:pt x="1" y="761"/>
                    <a:pt x="48" y="808"/>
                  </a:cubicBezTo>
                  <a:cubicBezTo>
                    <a:pt x="129" y="901"/>
                    <a:pt x="242" y="972"/>
                    <a:pt x="358" y="972"/>
                  </a:cubicBezTo>
                  <a:cubicBezTo>
                    <a:pt x="367" y="972"/>
                    <a:pt x="377" y="972"/>
                    <a:pt x="386" y="971"/>
                  </a:cubicBezTo>
                  <a:cubicBezTo>
                    <a:pt x="596" y="950"/>
                    <a:pt x="673" y="742"/>
                    <a:pt x="701" y="522"/>
                  </a:cubicBezTo>
                  <a:lnTo>
                    <a:pt x="701" y="522"/>
                  </a:lnTo>
                  <a:cubicBezTo>
                    <a:pt x="756" y="636"/>
                    <a:pt x="823" y="743"/>
                    <a:pt x="901" y="833"/>
                  </a:cubicBezTo>
                  <a:cubicBezTo>
                    <a:pt x="981" y="925"/>
                    <a:pt x="1064" y="962"/>
                    <a:pt x="1146" y="962"/>
                  </a:cubicBezTo>
                  <a:cubicBezTo>
                    <a:pt x="1321" y="962"/>
                    <a:pt x="1488" y="790"/>
                    <a:pt x="1591" y="619"/>
                  </a:cubicBezTo>
                  <a:cubicBezTo>
                    <a:pt x="1612" y="572"/>
                    <a:pt x="1569" y="550"/>
                    <a:pt x="1520" y="550"/>
                  </a:cubicBezTo>
                  <a:cubicBezTo>
                    <a:pt x="1479" y="550"/>
                    <a:pt x="1433" y="566"/>
                    <a:pt x="1415" y="594"/>
                  </a:cubicBezTo>
                  <a:cubicBezTo>
                    <a:pt x="1361" y="702"/>
                    <a:pt x="1288" y="823"/>
                    <a:pt x="1191" y="823"/>
                  </a:cubicBezTo>
                  <a:cubicBezTo>
                    <a:pt x="1153" y="823"/>
                    <a:pt x="1110" y="804"/>
                    <a:pt x="1064" y="758"/>
                  </a:cubicBezTo>
                  <a:cubicBezTo>
                    <a:pt x="977" y="682"/>
                    <a:pt x="913" y="569"/>
                    <a:pt x="863" y="457"/>
                  </a:cubicBezTo>
                  <a:cubicBezTo>
                    <a:pt x="801" y="331"/>
                    <a:pt x="751" y="180"/>
                    <a:pt x="713" y="42"/>
                  </a:cubicBezTo>
                  <a:cubicBezTo>
                    <a:pt x="708" y="12"/>
                    <a:pt x="680" y="0"/>
                    <a:pt x="6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6469388" y="3979107"/>
              <a:ext cx="84018" cy="50568"/>
            </a:xfrm>
            <a:custGeom>
              <a:rect b="b" l="l" r="r" t="t"/>
              <a:pathLst>
                <a:path extrusionOk="0" h="966" w="1605">
                  <a:moveTo>
                    <a:pt x="1010" y="0"/>
                  </a:moveTo>
                  <a:cubicBezTo>
                    <a:pt x="965" y="0"/>
                    <a:pt x="907" y="33"/>
                    <a:pt x="892" y="69"/>
                  </a:cubicBezTo>
                  <a:cubicBezTo>
                    <a:pt x="892" y="69"/>
                    <a:pt x="892" y="69"/>
                    <a:pt x="892" y="69"/>
                  </a:cubicBezTo>
                  <a:lnTo>
                    <a:pt x="892" y="69"/>
                  </a:lnTo>
                  <a:cubicBezTo>
                    <a:pt x="855" y="220"/>
                    <a:pt x="792" y="370"/>
                    <a:pt x="729" y="509"/>
                  </a:cubicBezTo>
                  <a:cubicBezTo>
                    <a:pt x="679" y="621"/>
                    <a:pt x="616" y="735"/>
                    <a:pt x="515" y="810"/>
                  </a:cubicBezTo>
                  <a:cubicBezTo>
                    <a:pt x="492" y="829"/>
                    <a:pt x="468" y="838"/>
                    <a:pt x="445" y="838"/>
                  </a:cubicBezTo>
                  <a:cubicBezTo>
                    <a:pt x="333" y="838"/>
                    <a:pt x="231" y="644"/>
                    <a:pt x="189" y="571"/>
                  </a:cubicBezTo>
                  <a:cubicBezTo>
                    <a:pt x="178" y="548"/>
                    <a:pt x="154" y="538"/>
                    <a:pt x="127" y="538"/>
                  </a:cubicBezTo>
                  <a:cubicBezTo>
                    <a:pt x="70" y="538"/>
                    <a:pt x="0" y="586"/>
                    <a:pt x="26" y="647"/>
                  </a:cubicBezTo>
                  <a:cubicBezTo>
                    <a:pt x="136" y="826"/>
                    <a:pt x="279" y="953"/>
                    <a:pt x="435" y="953"/>
                  </a:cubicBezTo>
                  <a:cubicBezTo>
                    <a:pt x="530" y="953"/>
                    <a:pt x="630" y="906"/>
                    <a:pt x="729" y="797"/>
                  </a:cubicBezTo>
                  <a:cubicBezTo>
                    <a:pt x="797" y="719"/>
                    <a:pt x="854" y="628"/>
                    <a:pt x="902" y="531"/>
                  </a:cubicBezTo>
                  <a:lnTo>
                    <a:pt x="902" y="531"/>
                  </a:lnTo>
                  <a:cubicBezTo>
                    <a:pt x="926" y="746"/>
                    <a:pt x="996" y="947"/>
                    <a:pt x="1181" y="961"/>
                  </a:cubicBezTo>
                  <a:cubicBezTo>
                    <a:pt x="1199" y="964"/>
                    <a:pt x="1216" y="965"/>
                    <a:pt x="1233" y="965"/>
                  </a:cubicBezTo>
                  <a:cubicBezTo>
                    <a:pt x="1363" y="965"/>
                    <a:pt x="1479" y="886"/>
                    <a:pt x="1558" y="797"/>
                  </a:cubicBezTo>
                  <a:cubicBezTo>
                    <a:pt x="1604" y="743"/>
                    <a:pt x="1559" y="712"/>
                    <a:pt x="1505" y="712"/>
                  </a:cubicBezTo>
                  <a:cubicBezTo>
                    <a:pt x="1473" y="712"/>
                    <a:pt x="1438" y="723"/>
                    <a:pt x="1419" y="747"/>
                  </a:cubicBezTo>
                  <a:cubicBezTo>
                    <a:pt x="1363" y="810"/>
                    <a:pt x="1315" y="836"/>
                    <a:pt x="1276" y="836"/>
                  </a:cubicBezTo>
                  <a:cubicBezTo>
                    <a:pt x="1077" y="836"/>
                    <a:pt x="1068" y="172"/>
                    <a:pt x="1068" y="57"/>
                  </a:cubicBezTo>
                  <a:cubicBezTo>
                    <a:pt x="1068" y="16"/>
                    <a:pt x="1042" y="0"/>
                    <a:pt x="10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6330878" y="3979212"/>
              <a:ext cx="84122" cy="50463"/>
            </a:xfrm>
            <a:custGeom>
              <a:rect b="b" l="l" r="r" t="t"/>
              <a:pathLst>
                <a:path extrusionOk="0" h="964" w="1607">
                  <a:moveTo>
                    <a:pt x="644" y="1"/>
                  </a:moveTo>
                  <a:cubicBezTo>
                    <a:pt x="595" y="1"/>
                    <a:pt x="539" y="29"/>
                    <a:pt x="539" y="67"/>
                  </a:cubicBezTo>
                  <a:cubicBezTo>
                    <a:pt x="539" y="71"/>
                    <a:pt x="539" y="76"/>
                    <a:pt x="539" y="80"/>
                  </a:cubicBezTo>
                  <a:lnTo>
                    <a:pt x="539" y="80"/>
                  </a:lnTo>
                  <a:cubicBezTo>
                    <a:pt x="539" y="80"/>
                    <a:pt x="539" y="80"/>
                    <a:pt x="539" y="80"/>
                  </a:cubicBezTo>
                  <a:cubicBezTo>
                    <a:pt x="539" y="80"/>
                    <a:pt x="539" y="80"/>
                    <a:pt x="539" y="80"/>
                  </a:cubicBezTo>
                  <a:lnTo>
                    <a:pt x="539" y="80"/>
                  </a:lnTo>
                  <a:cubicBezTo>
                    <a:pt x="539" y="246"/>
                    <a:pt x="542" y="827"/>
                    <a:pt x="353" y="827"/>
                  </a:cubicBezTo>
                  <a:cubicBezTo>
                    <a:pt x="312" y="827"/>
                    <a:pt x="261" y="799"/>
                    <a:pt x="200" y="733"/>
                  </a:cubicBezTo>
                  <a:cubicBezTo>
                    <a:pt x="186" y="716"/>
                    <a:pt x="165" y="709"/>
                    <a:pt x="142" y="709"/>
                  </a:cubicBezTo>
                  <a:cubicBezTo>
                    <a:pt x="78" y="709"/>
                    <a:pt x="0" y="762"/>
                    <a:pt x="37" y="808"/>
                  </a:cubicBezTo>
                  <a:cubicBezTo>
                    <a:pt x="114" y="885"/>
                    <a:pt x="221" y="963"/>
                    <a:pt x="340" y="963"/>
                  </a:cubicBezTo>
                  <a:cubicBezTo>
                    <a:pt x="356" y="963"/>
                    <a:pt x="372" y="962"/>
                    <a:pt x="388" y="959"/>
                  </a:cubicBezTo>
                  <a:cubicBezTo>
                    <a:pt x="589" y="938"/>
                    <a:pt x="668" y="737"/>
                    <a:pt x="698" y="522"/>
                  </a:cubicBezTo>
                  <a:lnTo>
                    <a:pt x="698" y="522"/>
                  </a:lnTo>
                  <a:cubicBezTo>
                    <a:pt x="752" y="636"/>
                    <a:pt x="819" y="744"/>
                    <a:pt x="903" y="833"/>
                  </a:cubicBezTo>
                  <a:cubicBezTo>
                    <a:pt x="980" y="923"/>
                    <a:pt x="1062" y="959"/>
                    <a:pt x="1142" y="959"/>
                  </a:cubicBezTo>
                  <a:cubicBezTo>
                    <a:pt x="1319" y="959"/>
                    <a:pt x="1485" y="780"/>
                    <a:pt x="1580" y="607"/>
                  </a:cubicBezTo>
                  <a:cubicBezTo>
                    <a:pt x="1606" y="568"/>
                    <a:pt x="1571" y="549"/>
                    <a:pt x="1526" y="549"/>
                  </a:cubicBezTo>
                  <a:cubicBezTo>
                    <a:pt x="1484" y="549"/>
                    <a:pt x="1435" y="565"/>
                    <a:pt x="1418" y="594"/>
                  </a:cubicBezTo>
                  <a:cubicBezTo>
                    <a:pt x="1354" y="702"/>
                    <a:pt x="1279" y="823"/>
                    <a:pt x="1181" y="823"/>
                  </a:cubicBezTo>
                  <a:cubicBezTo>
                    <a:pt x="1142" y="823"/>
                    <a:pt x="1099" y="804"/>
                    <a:pt x="1053" y="758"/>
                  </a:cubicBezTo>
                  <a:cubicBezTo>
                    <a:pt x="978" y="670"/>
                    <a:pt x="916" y="557"/>
                    <a:pt x="865" y="457"/>
                  </a:cubicBezTo>
                  <a:cubicBezTo>
                    <a:pt x="802" y="318"/>
                    <a:pt x="752" y="181"/>
                    <a:pt x="715" y="42"/>
                  </a:cubicBezTo>
                  <a:cubicBezTo>
                    <a:pt x="705" y="13"/>
                    <a:pt x="676"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6193677" y="3979107"/>
              <a:ext cx="84070" cy="50568"/>
            </a:xfrm>
            <a:custGeom>
              <a:rect b="b" l="l" r="r" t="t"/>
              <a:pathLst>
                <a:path extrusionOk="0" h="966" w="1606">
                  <a:moveTo>
                    <a:pt x="1016" y="0"/>
                  </a:moveTo>
                  <a:cubicBezTo>
                    <a:pt x="968" y="0"/>
                    <a:pt x="908" y="33"/>
                    <a:pt x="901" y="69"/>
                  </a:cubicBezTo>
                  <a:cubicBezTo>
                    <a:pt x="901" y="69"/>
                    <a:pt x="901" y="69"/>
                    <a:pt x="901" y="69"/>
                  </a:cubicBezTo>
                  <a:lnTo>
                    <a:pt x="901" y="69"/>
                  </a:lnTo>
                  <a:cubicBezTo>
                    <a:pt x="851" y="220"/>
                    <a:pt x="801" y="370"/>
                    <a:pt x="725" y="509"/>
                  </a:cubicBezTo>
                  <a:cubicBezTo>
                    <a:pt x="675" y="621"/>
                    <a:pt x="612" y="735"/>
                    <a:pt x="525" y="810"/>
                  </a:cubicBezTo>
                  <a:cubicBezTo>
                    <a:pt x="501" y="829"/>
                    <a:pt x="477" y="838"/>
                    <a:pt x="454" y="838"/>
                  </a:cubicBezTo>
                  <a:cubicBezTo>
                    <a:pt x="341" y="838"/>
                    <a:pt x="238" y="644"/>
                    <a:pt x="185" y="571"/>
                  </a:cubicBezTo>
                  <a:cubicBezTo>
                    <a:pt x="174" y="548"/>
                    <a:pt x="150" y="538"/>
                    <a:pt x="124" y="538"/>
                  </a:cubicBezTo>
                  <a:cubicBezTo>
                    <a:pt x="67" y="538"/>
                    <a:pt x="0" y="586"/>
                    <a:pt x="35" y="647"/>
                  </a:cubicBezTo>
                  <a:cubicBezTo>
                    <a:pt x="137" y="826"/>
                    <a:pt x="282" y="953"/>
                    <a:pt x="438" y="953"/>
                  </a:cubicBezTo>
                  <a:cubicBezTo>
                    <a:pt x="532" y="953"/>
                    <a:pt x="631" y="906"/>
                    <a:pt x="725" y="797"/>
                  </a:cubicBezTo>
                  <a:cubicBezTo>
                    <a:pt x="798" y="714"/>
                    <a:pt x="858" y="615"/>
                    <a:pt x="909" y="511"/>
                  </a:cubicBezTo>
                  <a:lnTo>
                    <a:pt x="909" y="511"/>
                  </a:lnTo>
                  <a:cubicBezTo>
                    <a:pt x="931" y="733"/>
                    <a:pt x="998" y="947"/>
                    <a:pt x="1189" y="961"/>
                  </a:cubicBezTo>
                  <a:cubicBezTo>
                    <a:pt x="1205" y="964"/>
                    <a:pt x="1222" y="965"/>
                    <a:pt x="1238" y="965"/>
                  </a:cubicBezTo>
                  <a:cubicBezTo>
                    <a:pt x="1359" y="965"/>
                    <a:pt x="1477" y="886"/>
                    <a:pt x="1566" y="797"/>
                  </a:cubicBezTo>
                  <a:cubicBezTo>
                    <a:pt x="1605" y="743"/>
                    <a:pt x="1556" y="712"/>
                    <a:pt x="1502" y="712"/>
                  </a:cubicBezTo>
                  <a:cubicBezTo>
                    <a:pt x="1469" y="712"/>
                    <a:pt x="1434" y="723"/>
                    <a:pt x="1415" y="747"/>
                  </a:cubicBezTo>
                  <a:cubicBezTo>
                    <a:pt x="1359" y="810"/>
                    <a:pt x="1312" y="836"/>
                    <a:pt x="1273" y="836"/>
                  </a:cubicBezTo>
                  <a:cubicBezTo>
                    <a:pt x="1077" y="836"/>
                    <a:pt x="1077" y="172"/>
                    <a:pt x="1077" y="57"/>
                  </a:cubicBezTo>
                  <a:cubicBezTo>
                    <a:pt x="1077" y="16"/>
                    <a:pt x="1049" y="0"/>
                    <a:pt x="10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5918227" y="3979107"/>
              <a:ext cx="83965" cy="50568"/>
            </a:xfrm>
            <a:custGeom>
              <a:rect b="b" l="l" r="r" t="t"/>
              <a:pathLst>
                <a:path extrusionOk="0" h="966" w="1604">
                  <a:moveTo>
                    <a:pt x="1011" y="0"/>
                  </a:moveTo>
                  <a:cubicBezTo>
                    <a:pt x="965" y="0"/>
                    <a:pt x="907" y="33"/>
                    <a:pt x="892" y="69"/>
                  </a:cubicBezTo>
                  <a:cubicBezTo>
                    <a:pt x="892" y="69"/>
                    <a:pt x="892" y="69"/>
                    <a:pt x="892" y="69"/>
                  </a:cubicBezTo>
                  <a:lnTo>
                    <a:pt x="892" y="69"/>
                  </a:lnTo>
                  <a:cubicBezTo>
                    <a:pt x="854" y="220"/>
                    <a:pt x="792" y="370"/>
                    <a:pt x="729" y="509"/>
                  </a:cubicBezTo>
                  <a:cubicBezTo>
                    <a:pt x="679" y="621"/>
                    <a:pt x="616" y="735"/>
                    <a:pt x="516" y="810"/>
                  </a:cubicBezTo>
                  <a:cubicBezTo>
                    <a:pt x="492" y="829"/>
                    <a:pt x="468" y="838"/>
                    <a:pt x="445" y="838"/>
                  </a:cubicBezTo>
                  <a:cubicBezTo>
                    <a:pt x="333" y="838"/>
                    <a:pt x="231" y="644"/>
                    <a:pt x="190" y="571"/>
                  </a:cubicBezTo>
                  <a:cubicBezTo>
                    <a:pt x="178" y="548"/>
                    <a:pt x="154" y="538"/>
                    <a:pt x="127" y="538"/>
                  </a:cubicBezTo>
                  <a:cubicBezTo>
                    <a:pt x="69" y="538"/>
                    <a:pt x="0" y="586"/>
                    <a:pt x="26" y="647"/>
                  </a:cubicBezTo>
                  <a:cubicBezTo>
                    <a:pt x="135" y="826"/>
                    <a:pt x="279" y="953"/>
                    <a:pt x="435" y="953"/>
                  </a:cubicBezTo>
                  <a:cubicBezTo>
                    <a:pt x="530" y="953"/>
                    <a:pt x="629" y="906"/>
                    <a:pt x="729" y="797"/>
                  </a:cubicBezTo>
                  <a:cubicBezTo>
                    <a:pt x="797" y="719"/>
                    <a:pt x="854" y="627"/>
                    <a:pt x="902" y="530"/>
                  </a:cubicBezTo>
                  <a:lnTo>
                    <a:pt x="902" y="530"/>
                  </a:lnTo>
                  <a:cubicBezTo>
                    <a:pt x="926" y="745"/>
                    <a:pt x="995" y="947"/>
                    <a:pt x="1180" y="961"/>
                  </a:cubicBezTo>
                  <a:cubicBezTo>
                    <a:pt x="1198" y="964"/>
                    <a:pt x="1215" y="965"/>
                    <a:pt x="1233" y="965"/>
                  </a:cubicBezTo>
                  <a:cubicBezTo>
                    <a:pt x="1363" y="965"/>
                    <a:pt x="1480" y="886"/>
                    <a:pt x="1557" y="797"/>
                  </a:cubicBezTo>
                  <a:cubicBezTo>
                    <a:pt x="1604" y="743"/>
                    <a:pt x="1558" y="712"/>
                    <a:pt x="1505" y="712"/>
                  </a:cubicBezTo>
                  <a:cubicBezTo>
                    <a:pt x="1473" y="712"/>
                    <a:pt x="1438" y="723"/>
                    <a:pt x="1419" y="747"/>
                  </a:cubicBezTo>
                  <a:cubicBezTo>
                    <a:pt x="1363" y="810"/>
                    <a:pt x="1316" y="836"/>
                    <a:pt x="1276" y="836"/>
                  </a:cubicBezTo>
                  <a:cubicBezTo>
                    <a:pt x="1076" y="836"/>
                    <a:pt x="1068" y="172"/>
                    <a:pt x="1068" y="57"/>
                  </a:cubicBezTo>
                  <a:cubicBezTo>
                    <a:pt x="1068" y="16"/>
                    <a:pt x="1043" y="0"/>
                    <a:pt x="10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0"/>
            <p:cNvSpPr/>
            <p:nvPr/>
          </p:nvSpPr>
          <p:spPr>
            <a:xfrm>
              <a:off x="6055586" y="3979212"/>
              <a:ext cx="83808" cy="50463"/>
            </a:xfrm>
            <a:custGeom>
              <a:rect b="b" l="l" r="r" t="t"/>
              <a:pathLst>
                <a:path extrusionOk="0" h="964" w="1601">
                  <a:moveTo>
                    <a:pt x="641" y="1"/>
                  </a:moveTo>
                  <a:cubicBezTo>
                    <a:pt x="595" y="1"/>
                    <a:pt x="539" y="29"/>
                    <a:pt x="539" y="67"/>
                  </a:cubicBezTo>
                  <a:cubicBezTo>
                    <a:pt x="539" y="212"/>
                    <a:pt x="539" y="827"/>
                    <a:pt x="350" y="827"/>
                  </a:cubicBezTo>
                  <a:cubicBezTo>
                    <a:pt x="309" y="827"/>
                    <a:pt x="260" y="799"/>
                    <a:pt x="201" y="733"/>
                  </a:cubicBezTo>
                  <a:cubicBezTo>
                    <a:pt x="188" y="716"/>
                    <a:pt x="166" y="709"/>
                    <a:pt x="143" y="709"/>
                  </a:cubicBezTo>
                  <a:cubicBezTo>
                    <a:pt x="79" y="709"/>
                    <a:pt x="1" y="762"/>
                    <a:pt x="37" y="808"/>
                  </a:cubicBezTo>
                  <a:cubicBezTo>
                    <a:pt x="115" y="885"/>
                    <a:pt x="222" y="963"/>
                    <a:pt x="332" y="963"/>
                  </a:cubicBezTo>
                  <a:cubicBezTo>
                    <a:pt x="347" y="963"/>
                    <a:pt x="362" y="962"/>
                    <a:pt x="377" y="959"/>
                  </a:cubicBezTo>
                  <a:cubicBezTo>
                    <a:pt x="583" y="938"/>
                    <a:pt x="665" y="740"/>
                    <a:pt x="694" y="527"/>
                  </a:cubicBezTo>
                  <a:lnTo>
                    <a:pt x="694" y="527"/>
                  </a:lnTo>
                  <a:cubicBezTo>
                    <a:pt x="748" y="640"/>
                    <a:pt x="813" y="745"/>
                    <a:pt x="891" y="833"/>
                  </a:cubicBezTo>
                  <a:cubicBezTo>
                    <a:pt x="973" y="923"/>
                    <a:pt x="1056" y="959"/>
                    <a:pt x="1136" y="959"/>
                  </a:cubicBezTo>
                  <a:cubicBezTo>
                    <a:pt x="1314" y="959"/>
                    <a:pt x="1478" y="780"/>
                    <a:pt x="1581" y="607"/>
                  </a:cubicBezTo>
                  <a:cubicBezTo>
                    <a:pt x="1601" y="568"/>
                    <a:pt x="1566" y="549"/>
                    <a:pt x="1522" y="549"/>
                  </a:cubicBezTo>
                  <a:cubicBezTo>
                    <a:pt x="1482" y="549"/>
                    <a:pt x="1436" y="565"/>
                    <a:pt x="1418" y="594"/>
                  </a:cubicBezTo>
                  <a:cubicBezTo>
                    <a:pt x="1355" y="702"/>
                    <a:pt x="1279" y="823"/>
                    <a:pt x="1181" y="823"/>
                  </a:cubicBezTo>
                  <a:cubicBezTo>
                    <a:pt x="1143" y="823"/>
                    <a:pt x="1100" y="804"/>
                    <a:pt x="1054" y="758"/>
                  </a:cubicBezTo>
                  <a:cubicBezTo>
                    <a:pt x="966" y="670"/>
                    <a:pt x="916" y="557"/>
                    <a:pt x="866" y="457"/>
                  </a:cubicBezTo>
                  <a:cubicBezTo>
                    <a:pt x="803" y="318"/>
                    <a:pt x="753" y="181"/>
                    <a:pt x="703" y="42"/>
                  </a:cubicBezTo>
                  <a:cubicBezTo>
                    <a:pt x="698" y="13"/>
                    <a:pt x="672" y="1"/>
                    <a:pt x="6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3" name="Google Shape;3383;p80"/>
          <p:cNvGrpSpPr/>
          <p:nvPr/>
        </p:nvGrpSpPr>
        <p:grpSpPr>
          <a:xfrm>
            <a:off x="4339048" y="2410446"/>
            <a:ext cx="1470059" cy="401606"/>
            <a:chOff x="7563176" y="3461658"/>
            <a:chExt cx="1470059" cy="401606"/>
          </a:xfrm>
        </p:grpSpPr>
        <p:sp>
          <p:nvSpPr>
            <p:cNvPr id="3384" name="Google Shape;3384;p80"/>
            <p:cNvSpPr/>
            <p:nvPr/>
          </p:nvSpPr>
          <p:spPr>
            <a:xfrm>
              <a:off x="9024230" y="3817146"/>
              <a:ext cx="1361" cy="733"/>
            </a:xfrm>
            <a:custGeom>
              <a:rect b="b" l="l" r="r" t="t"/>
              <a:pathLst>
                <a:path extrusionOk="0" h="14" w="26">
                  <a:moveTo>
                    <a:pt x="25" y="1"/>
                  </a:moveTo>
                  <a:cubicBezTo>
                    <a:pt x="13" y="1"/>
                    <a:pt x="0" y="14"/>
                    <a:pt x="0" y="14"/>
                  </a:cubicBezTo>
                  <a:lnTo>
                    <a:pt x="25" y="14"/>
                  </a:lnTo>
                  <a:lnTo>
                    <a:pt x="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7563176" y="3500499"/>
              <a:ext cx="1462432" cy="317383"/>
            </a:xfrm>
            <a:custGeom>
              <a:rect b="b" l="l" r="r" t="t"/>
              <a:pathLst>
                <a:path extrusionOk="0" h="6063" w="27937">
                  <a:moveTo>
                    <a:pt x="126" y="1"/>
                  </a:moveTo>
                  <a:lnTo>
                    <a:pt x="428" y="679"/>
                  </a:lnTo>
                  <a:lnTo>
                    <a:pt x="101" y="1381"/>
                  </a:lnTo>
                  <a:lnTo>
                    <a:pt x="390" y="2122"/>
                  </a:lnTo>
                  <a:lnTo>
                    <a:pt x="177" y="2787"/>
                  </a:lnTo>
                  <a:lnTo>
                    <a:pt x="541" y="3001"/>
                  </a:lnTo>
                  <a:lnTo>
                    <a:pt x="177" y="3314"/>
                  </a:lnTo>
                  <a:lnTo>
                    <a:pt x="541" y="4142"/>
                  </a:lnTo>
                  <a:lnTo>
                    <a:pt x="14" y="4443"/>
                  </a:lnTo>
                  <a:lnTo>
                    <a:pt x="466" y="4632"/>
                  </a:lnTo>
                  <a:lnTo>
                    <a:pt x="1" y="4908"/>
                  </a:lnTo>
                  <a:lnTo>
                    <a:pt x="1" y="5009"/>
                  </a:lnTo>
                  <a:lnTo>
                    <a:pt x="390" y="5636"/>
                  </a:lnTo>
                  <a:lnTo>
                    <a:pt x="126" y="6063"/>
                  </a:lnTo>
                  <a:lnTo>
                    <a:pt x="27874" y="6063"/>
                  </a:lnTo>
                  <a:lnTo>
                    <a:pt x="27585" y="5410"/>
                  </a:lnTo>
                  <a:lnTo>
                    <a:pt x="27911" y="4707"/>
                  </a:lnTo>
                  <a:lnTo>
                    <a:pt x="27623" y="3967"/>
                  </a:lnTo>
                  <a:lnTo>
                    <a:pt x="27836" y="3302"/>
                  </a:lnTo>
                  <a:lnTo>
                    <a:pt x="27472" y="3088"/>
                  </a:lnTo>
                  <a:lnTo>
                    <a:pt x="27836" y="2775"/>
                  </a:lnTo>
                  <a:lnTo>
                    <a:pt x="27472" y="1947"/>
                  </a:lnTo>
                  <a:lnTo>
                    <a:pt x="27936" y="1682"/>
                  </a:lnTo>
                  <a:lnTo>
                    <a:pt x="27936" y="1607"/>
                  </a:lnTo>
                  <a:lnTo>
                    <a:pt x="27548" y="1457"/>
                  </a:lnTo>
                  <a:lnTo>
                    <a:pt x="27936" y="1219"/>
                  </a:lnTo>
                  <a:lnTo>
                    <a:pt x="27936" y="955"/>
                  </a:lnTo>
                  <a:lnTo>
                    <a:pt x="27623" y="441"/>
                  </a:lnTo>
                  <a:lnTo>
                    <a:pt x="27886" y="26"/>
                  </a:lnTo>
                  <a:lnTo>
                    <a:pt x="278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7575792" y="3465322"/>
              <a:ext cx="92341" cy="80667"/>
            </a:xfrm>
            <a:custGeom>
              <a:rect b="b" l="l" r="r" t="t"/>
              <a:pathLst>
                <a:path extrusionOk="0" h="1541" w="1764">
                  <a:moveTo>
                    <a:pt x="1063" y="72"/>
                  </a:moveTo>
                  <a:cubicBezTo>
                    <a:pt x="1093" y="72"/>
                    <a:pt x="1127" y="86"/>
                    <a:pt x="1165" y="121"/>
                  </a:cubicBezTo>
                  <a:cubicBezTo>
                    <a:pt x="1304" y="246"/>
                    <a:pt x="1065" y="560"/>
                    <a:pt x="990" y="661"/>
                  </a:cubicBezTo>
                  <a:cubicBezTo>
                    <a:pt x="967" y="691"/>
                    <a:pt x="995" y="708"/>
                    <a:pt x="1026" y="708"/>
                  </a:cubicBezTo>
                  <a:cubicBezTo>
                    <a:pt x="1046" y="708"/>
                    <a:pt x="1068" y="701"/>
                    <a:pt x="1078" y="686"/>
                  </a:cubicBezTo>
                  <a:cubicBezTo>
                    <a:pt x="1084" y="679"/>
                    <a:pt x="1090" y="671"/>
                    <a:pt x="1096" y="662"/>
                  </a:cubicBezTo>
                  <a:lnTo>
                    <a:pt x="1096" y="662"/>
                  </a:lnTo>
                  <a:cubicBezTo>
                    <a:pt x="1120" y="636"/>
                    <a:pt x="1149" y="614"/>
                    <a:pt x="1178" y="585"/>
                  </a:cubicBezTo>
                  <a:cubicBezTo>
                    <a:pt x="1204" y="547"/>
                    <a:pt x="1241" y="522"/>
                    <a:pt x="1279" y="497"/>
                  </a:cubicBezTo>
                  <a:cubicBezTo>
                    <a:pt x="1311" y="475"/>
                    <a:pt x="1348" y="465"/>
                    <a:pt x="1384" y="465"/>
                  </a:cubicBezTo>
                  <a:cubicBezTo>
                    <a:pt x="1531" y="465"/>
                    <a:pt x="1670" y="620"/>
                    <a:pt x="1480" y="711"/>
                  </a:cubicBezTo>
                  <a:cubicBezTo>
                    <a:pt x="1364" y="768"/>
                    <a:pt x="1228" y="784"/>
                    <a:pt x="1099" y="795"/>
                  </a:cubicBezTo>
                  <a:lnTo>
                    <a:pt x="1099" y="795"/>
                  </a:lnTo>
                  <a:cubicBezTo>
                    <a:pt x="1087" y="796"/>
                    <a:pt x="1076" y="797"/>
                    <a:pt x="1065" y="798"/>
                  </a:cubicBezTo>
                  <a:cubicBezTo>
                    <a:pt x="1019" y="798"/>
                    <a:pt x="994" y="863"/>
                    <a:pt x="1050" y="863"/>
                  </a:cubicBezTo>
                  <a:cubicBezTo>
                    <a:pt x="1054" y="863"/>
                    <a:pt x="1059" y="862"/>
                    <a:pt x="1065" y="862"/>
                  </a:cubicBezTo>
                  <a:cubicBezTo>
                    <a:pt x="1086" y="862"/>
                    <a:pt x="1109" y="861"/>
                    <a:pt x="1134" y="861"/>
                  </a:cubicBezTo>
                  <a:cubicBezTo>
                    <a:pt x="1291" y="861"/>
                    <a:pt x="1515" y="871"/>
                    <a:pt x="1580" y="1012"/>
                  </a:cubicBezTo>
                  <a:cubicBezTo>
                    <a:pt x="1626" y="1115"/>
                    <a:pt x="1513" y="1169"/>
                    <a:pt x="1410" y="1169"/>
                  </a:cubicBezTo>
                  <a:cubicBezTo>
                    <a:pt x="1375" y="1169"/>
                    <a:pt x="1342" y="1162"/>
                    <a:pt x="1316" y="1150"/>
                  </a:cubicBezTo>
                  <a:cubicBezTo>
                    <a:pt x="1266" y="1125"/>
                    <a:pt x="1216" y="1100"/>
                    <a:pt x="1178" y="1062"/>
                  </a:cubicBezTo>
                  <a:cubicBezTo>
                    <a:pt x="1120" y="1027"/>
                    <a:pt x="1052" y="972"/>
                    <a:pt x="1002" y="914"/>
                  </a:cubicBezTo>
                  <a:lnTo>
                    <a:pt x="1002" y="914"/>
                  </a:lnTo>
                  <a:cubicBezTo>
                    <a:pt x="998" y="909"/>
                    <a:pt x="994" y="904"/>
                    <a:pt x="990" y="899"/>
                  </a:cubicBezTo>
                  <a:cubicBezTo>
                    <a:pt x="981" y="893"/>
                    <a:pt x="970" y="891"/>
                    <a:pt x="958" y="891"/>
                  </a:cubicBezTo>
                  <a:cubicBezTo>
                    <a:pt x="915" y="891"/>
                    <a:pt x="860" y="920"/>
                    <a:pt x="889" y="949"/>
                  </a:cubicBezTo>
                  <a:cubicBezTo>
                    <a:pt x="889" y="949"/>
                    <a:pt x="889" y="949"/>
                    <a:pt x="889" y="949"/>
                  </a:cubicBezTo>
                  <a:lnTo>
                    <a:pt x="889" y="949"/>
                  </a:lnTo>
                  <a:cubicBezTo>
                    <a:pt x="927" y="999"/>
                    <a:pt x="965" y="1049"/>
                    <a:pt x="990" y="1087"/>
                  </a:cubicBezTo>
                  <a:cubicBezTo>
                    <a:pt x="1028" y="1150"/>
                    <a:pt x="1053" y="1200"/>
                    <a:pt x="1078" y="1263"/>
                  </a:cubicBezTo>
                  <a:cubicBezTo>
                    <a:pt x="1109" y="1370"/>
                    <a:pt x="1014" y="1430"/>
                    <a:pt x="921" y="1430"/>
                  </a:cubicBezTo>
                  <a:cubicBezTo>
                    <a:pt x="861" y="1430"/>
                    <a:pt x="801" y="1405"/>
                    <a:pt x="777" y="1351"/>
                  </a:cubicBezTo>
                  <a:cubicBezTo>
                    <a:pt x="729" y="1219"/>
                    <a:pt x="750" y="1053"/>
                    <a:pt x="774" y="917"/>
                  </a:cubicBezTo>
                  <a:lnTo>
                    <a:pt x="774" y="917"/>
                  </a:lnTo>
                  <a:cubicBezTo>
                    <a:pt x="775" y="916"/>
                    <a:pt x="776" y="914"/>
                    <a:pt x="777" y="912"/>
                  </a:cubicBezTo>
                  <a:lnTo>
                    <a:pt x="775" y="912"/>
                  </a:lnTo>
                  <a:cubicBezTo>
                    <a:pt x="775" y="907"/>
                    <a:pt x="776" y="903"/>
                    <a:pt x="777" y="899"/>
                  </a:cubicBezTo>
                  <a:cubicBezTo>
                    <a:pt x="782" y="878"/>
                    <a:pt x="767" y="870"/>
                    <a:pt x="747" y="870"/>
                  </a:cubicBezTo>
                  <a:cubicBezTo>
                    <a:pt x="720" y="870"/>
                    <a:pt x="683" y="884"/>
                    <a:pt x="676" y="899"/>
                  </a:cubicBezTo>
                  <a:cubicBezTo>
                    <a:pt x="617" y="1000"/>
                    <a:pt x="478" y="1165"/>
                    <a:pt x="359" y="1165"/>
                  </a:cubicBezTo>
                  <a:cubicBezTo>
                    <a:pt x="301" y="1165"/>
                    <a:pt x="249" y="1127"/>
                    <a:pt x="212" y="1024"/>
                  </a:cubicBezTo>
                  <a:cubicBezTo>
                    <a:pt x="152" y="895"/>
                    <a:pt x="403" y="836"/>
                    <a:pt x="552" y="818"/>
                  </a:cubicBezTo>
                  <a:lnTo>
                    <a:pt x="552" y="818"/>
                  </a:lnTo>
                  <a:cubicBezTo>
                    <a:pt x="583" y="817"/>
                    <a:pt x="612" y="814"/>
                    <a:pt x="638" y="811"/>
                  </a:cubicBezTo>
                  <a:cubicBezTo>
                    <a:pt x="702" y="798"/>
                    <a:pt x="727" y="736"/>
                    <a:pt x="651" y="736"/>
                  </a:cubicBezTo>
                  <a:cubicBezTo>
                    <a:pt x="651" y="736"/>
                    <a:pt x="651" y="736"/>
                    <a:pt x="651" y="736"/>
                  </a:cubicBezTo>
                  <a:lnTo>
                    <a:pt x="651" y="736"/>
                  </a:lnTo>
                  <a:cubicBezTo>
                    <a:pt x="598" y="741"/>
                    <a:pt x="536" y="747"/>
                    <a:pt x="474" y="747"/>
                  </a:cubicBezTo>
                  <a:cubicBezTo>
                    <a:pt x="372" y="747"/>
                    <a:pt x="269" y="730"/>
                    <a:pt x="200" y="661"/>
                  </a:cubicBezTo>
                  <a:cubicBezTo>
                    <a:pt x="136" y="585"/>
                    <a:pt x="161" y="510"/>
                    <a:pt x="287" y="460"/>
                  </a:cubicBezTo>
                  <a:cubicBezTo>
                    <a:pt x="350" y="472"/>
                    <a:pt x="400" y="510"/>
                    <a:pt x="451" y="547"/>
                  </a:cubicBezTo>
                  <a:cubicBezTo>
                    <a:pt x="513" y="585"/>
                    <a:pt x="576" y="636"/>
                    <a:pt x="626" y="686"/>
                  </a:cubicBezTo>
                  <a:cubicBezTo>
                    <a:pt x="632" y="692"/>
                    <a:pt x="641" y="694"/>
                    <a:pt x="652" y="694"/>
                  </a:cubicBezTo>
                  <a:cubicBezTo>
                    <a:pt x="690" y="694"/>
                    <a:pt x="746" y="665"/>
                    <a:pt x="727" y="636"/>
                  </a:cubicBezTo>
                  <a:cubicBezTo>
                    <a:pt x="638" y="547"/>
                    <a:pt x="563" y="460"/>
                    <a:pt x="513" y="347"/>
                  </a:cubicBezTo>
                  <a:cubicBezTo>
                    <a:pt x="476" y="279"/>
                    <a:pt x="532" y="245"/>
                    <a:pt x="602" y="245"/>
                  </a:cubicBezTo>
                  <a:cubicBezTo>
                    <a:pt x="676" y="245"/>
                    <a:pt x="764" y="283"/>
                    <a:pt x="777" y="360"/>
                  </a:cubicBezTo>
                  <a:cubicBezTo>
                    <a:pt x="777" y="369"/>
                    <a:pt x="777" y="379"/>
                    <a:pt x="777" y="388"/>
                  </a:cubicBezTo>
                  <a:lnTo>
                    <a:pt x="777" y="388"/>
                  </a:lnTo>
                  <a:cubicBezTo>
                    <a:pt x="770" y="430"/>
                    <a:pt x="766" y="471"/>
                    <a:pt x="764" y="510"/>
                  </a:cubicBezTo>
                  <a:cubicBezTo>
                    <a:pt x="764" y="530"/>
                    <a:pt x="780" y="538"/>
                    <a:pt x="800" y="538"/>
                  </a:cubicBezTo>
                  <a:cubicBezTo>
                    <a:pt x="830" y="538"/>
                    <a:pt x="869" y="520"/>
                    <a:pt x="877" y="497"/>
                  </a:cubicBezTo>
                  <a:cubicBezTo>
                    <a:pt x="884" y="460"/>
                    <a:pt x="887" y="424"/>
                    <a:pt x="887" y="391"/>
                  </a:cubicBezTo>
                  <a:lnTo>
                    <a:pt x="887" y="391"/>
                  </a:lnTo>
                  <a:cubicBezTo>
                    <a:pt x="906" y="260"/>
                    <a:pt x="957" y="72"/>
                    <a:pt x="1063" y="72"/>
                  </a:cubicBezTo>
                  <a:close/>
                  <a:moveTo>
                    <a:pt x="1093" y="0"/>
                  </a:moveTo>
                  <a:cubicBezTo>
                    <a:pt x="960" y="0"/>
                    <a:pt x="877" y="88"/>
                    <a:pt x="828" y="202"/>
                  </a:cubicBezTo>
                  <a:lnTo>
                    <a:pt x="828" y="202"/>
                  </a:lnTo>
                  <a:cubicBezTo>
                    <a:pt x="784" y="147"/>
                    <a:pt x="715" y="115"/>
                    <a:pt x="627" y="115"/>
                  </a:cubicBezTo>
                  <a:cubicBezTo>
                    <a:pt x="589" y="115"/>
                    <a:pt x="546" y="121"/>
                    <a:pt x="501" y="134"/>
                  </a:cubicBezTo>
                  <a:cubicBezTo>
                    <a:pt x="338" y="174"/>
                    <a:pt x="358" y="299"/>
                    <a:pt x="427" y="423"/>
                  </a:cubicBezTo>
                  <a:lnTo>
                    <a:pt x="427" y="423"/>
                  </a:lnTo>
                  <a:cubicBezTo>
                    <a:pt x="362" y="389"/>
                    <a:pt x="296" y="366"/>
                    <a:pt x="237" y="366"/>
                  </a:cubicBezTo>
                  <a:cubicBezTo>
                    <a:pt x="172" y="366"/>
                    <a:pt x="118" y="395"/>
                    <a:pt x="86" y="472"/>
                  </a:cubicBezTo>
                  <a:cubicBezTo>
                    <a:pt x="1" y="690"/>
                    <a:pt x="147" y="778"/>
                    <a:pt x="324" y="807"/>
                  </a:cubicBezTo>
                  <a:lnTo>
                    <a:pt x="324" y="807"/>
                  </a:lnTo>
                  <a:cubicBezTo>
                    <a:pt x="160" y="864"/>
                    <a:pt x="19" y="958"/>
                    <a:pt x="111" y="1100"/>
                  </a:cubicBezTo>
                  <a:cubicBezTo>
                    <a:pt x="185" y="1207"/>
                    <a:pt x="268" y="1249"/>
                    <a:pt x="349" y="1249"/>
                  </a:cubicBezTo>
                  <a:cubicBezTo>
                    <a:pt x="455" y="1249"/>
                    <a:pt x="560" y="1179"/>
                    <a:pt x="647" y="1087"/>
                  </a:cubicBezTo>
                  <a:lnTo>
                    <a:pt x="647" y="1087"/>
                  </a:lnTo>
                  <a:cubicBezTo>
                    <a:pt x="629" y="1289"/>
                    <a:pt x="662" y="1540"/>
                    <a:pt x="878" y="1540"/>
                  </a:cubicBezTo>
                  <a:cubicBezTo>
                    <a:pt x="886" y="1540"/>
                    <a:pt x="894" y="1540"/>
                    <a:pt x="902" y="1539"/>
                  </a:cubicBezTo>
                  <a:cubicBezTo>
                    <a:pt x="1176" y="1506"/>
                    <a:pt x="1214" y="1341"/>
                    <a:pt x="1150" y="1163"/>
                  </a:cubicBezTo>
                  <a:lnTo>
                    <a:pt x="1150" y="1163"/>
                  </a:lnTo>
                  <a:cubicBezTo>
                    <a:pt x="1252" y="1232"/>
                    <a:pt x="1365" y="1286"/>
                    <a:pt x="1462" y="1286"/>
                  </a:cubicBezTo>
                  <a:cubicBezTo>
                    <a:pt x="1535" y="1286"/>
                    <a:pt x="1599" y="1255"/>
                    <a:pt x="1642" y="1175"/>
                  </a:cubicBezTo>
                  <a:cubicBezTo>
                    <a:pt x="1763" y="956"/>
                    <a:pt x="1615" y="855"/>
                    <a:pt x="1426" y="815"/>
                  </a:cubicBezTo>
                  <a:lnTo>
                    <a:pt x="1426" y="815"/>
                  </a:lnTo>
                  <a:cubicBezTo>
                    <a:pt x="1567" y="775"/>
                    <a:pt x="1687" y="702"/>
                    <a:pt x="1680" y="572"/>
                  </a:cubicBezTo>
                  <a:cubicBezTo>
                    <a:pt x="1670" y="433"/>
                    <a:pt x="1534" y="389"/>
                    <a:pt x="1416" y="389"/>
                  </a:cubicBezTo>
                  <a:cubicBezTo>
                    <a:pt x="1385" y="389"/>
                    <a:pt x="1355" y="392"/>
                    <a:pt x="1329" y="397"/>
                  </a:cubicBezTo>
                  <a:cubicBezTo>
                    <a:pt x="1297" y="407"/>
                    <a:pt x="1265" y="422"/>
                    <a:pt x="1233" y="441"/>
                  </a:cubicBezTo>
                  <a:lnTo>
                    <a:pt x="1233" y="441"/>
                  </a:lnTo>
                  <a:cubicBezTo>
                    <a:pt x="1323" y="263"/>
                    <a:pt x="1371" y="56"/>
                    <a:pt x="1165" y="8"/>
                  </a:cubicBezTo>
                  <a:cubicBezTo>
                    <a:pt x="1140" y="3"/>
                    <a:pt x="1115" y="0"/>
                    <a:pt x="1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7717861" y="3461658"/>
              <a:ext cx="92446" cy="80092"/>
            </a:xfrm>
            <a:custGeom>
              <a:rect b="b" l="l" r="r" t="t"/>
              <a:pathLst>
                <a:path extrusionOk="0" h="1530" w="1766">
                  <a:moveTo>
                    <a:pt x="843" y="105"/>
                  </a:moveTo>
                  <a:cubicBezTo>
                    <a:pt x="902" y="105"/>
                    <a:pt x="962" y="131"/>
                    <a:pt x="986" y="191"/>
                  </a:cubicBezTo>
                  <a:cubicBezTo>
                    <a:pt x="1047" y="311"/>
                    <a:pt x="1015" y="489"/>
                    <a:pt x="990" y="625"/>
                  </a:cubicBezTo>
                  <a:lnTo>
                    <a:pt x="990" y="625"/>
                  </a:lnTo>
                  <a:cubicBezTo>
                    <a:pt x="989" y="627"/>
                    <a:pt x="987" y="629"/>
                    <a:pt x="986" y="630"/>
                  </a:cubicBezTo>
                  <a:lnTo>
                    <a:pt x="989" y="630"/>
                  </a:lnTo>
                  <a:cubicBezTo>
                    <a:pt x="988" y="634"/>
                    <a:pt x="987" y="638"/>
                    <a:pt x="986" y="642"/>
                  </a:cubicBezTo>
                  <a:cubicBezTo>
                    <a:pt x="981" y="664"/>
                    <a:pt x="996" y="671"/>
                    <a:pt x="1016" y="671"/>
                  </a:cubicBezTo>
                  <a:cubicBezTo>
                    <a:pt x="1043" y="671"/>
                    <a:pt x="1080" y="657"/>
                    <a:pt x="1087" y="642"/>
                  </a:cubicBezTo>
                  <a:cubicBezTo>
                    <a:pt x="1147" y="540"/>
                    <a:pt x="1288" y="367"/>
                    <a:pt x="1412" y="367"/>
                  </a:cubicBezTo>
                  <a:cubicBezTo>
                    <a:pt x="1470" y="367"/>
                    <a:pt x="1524" y="405"/>
                    <a:pt x="1564" y="505"/>
                  </a:cubicBezTo>
                  <a:cubicBezTo>
                    <a:pt x="1627" y="668"/>
                    <a:pt x="1212" y="718"/>
                    <a:pt x="1125" y="731"/>
                  </a:cubicBezTo>
                  <a:cubicBezTo>
                    <a:pt x="1067" y="731"/>
                    <a:pt x="1041" y="795"/>
                    <a:pt x="1096" y="795"/>
                  </a:cubicBezTo>
                  <a:cubicBezTo>
                    <a:pt x="1101" y="795"/>
                    <a:pt x="1106" y="794"/>
                    <a:pt x="1112" y="793"/>
                  </a:cubicBezTo>
                  <a:cubicBezTo>
                    <a:pt x="1158" y="789"/>
                    <a:pt x="1211" y="785"/>
                    <a:pt x="1266" y="785"/>
                  </a:cubicBezTo>
                  <a:cubicBezTo>
                    <a:pt x="1375" y="785"/>
                    <a:pt x="1489" y="801"/>
                    <a:pt x="1564" y="868"/>
                  </a:cubicBezTo>
                  <a:cubicBezTo>
                    <a:pt x="1627" y="944"/>
                    <a:pt x="1602" y="1019"/>
                    <a:pt x="1476" y="1082"/>
                  </a:cubicBezTo>
                  <a:cubicBezTo>
                    <a:pt x="1413" y="1069"/>
                    <a:pt x="1363" y="1032"/>
                    <a:pt x="1313" y="994"/>
                  </a:cubicBezTo>
                  <a:cubicBezTo>
                    <a:pt x="1250" y="957"/>
                    <a:pt x="1200" y="906"/>
                    <a:pt x="1137" y="856"/>
                  </a:cubicBezTo>
                  <a:lnTo>
                    <a:pt x="1137" y="856"/>
                  </a:lnTo>
                  <a:cubicBezTo>
                    <a:pt x="1137" y="856"/>
                    <a:pt x="1137" y="856"/>
                    <a:pt x="1137" y="856"/>
                  </a:cubicBezTo>
                  <a:cubicBezTo>
                    <a:pt x="1131" y="847"/>
                    <a:pt x="1120" y="843"/>
                    <a:pt x="1107" y="843"/>
                  </a:cubicBezTo>
                  <a:cubicBezTo>
                    <a:pt x="1075" y="843"/>
                    <a:pt x="1032" y="869"/>
                    <a:pt x="1033" y="894"/>
                  </a:cubicBezTo>
                  <a:lnTo>
                    <a:pt x="1033" y="894"/>
                  </a:lnTo>
                  <a:cubicBezTo>
                    <a:pt x="1033" y="898"/>
                    <a:pt x="1034" y="902"/>
                    <a:pt x="1037" y="906"/>
                  </a:cubicBezTo>
                  <a:cubicBezTo>
                    <a:pt x="1037" y="906"/>
                    <a:pt x="1037" y="906"/>
                    <a:pt x="1037" y="906"/>
                  </a:cubicBezTo>
                  <a:lnTo>
                    <a:pt x="1037" y="906"/>
                  </a:lnTo>
                  <a:cubicBezTo>
                    <a:pt x="1041" y="910"/>
                    <a:pt x="1046" y="915"/>
                    <a:pt x="1051" y="919"/>
                  </a:cubicBezTo>
                  <a:lnTo>
                    <a:pt x="1051" y="919"/>
                  </a:lnTo>
                  <a:cubicBezTo>
                    <a:pt x="1133" y="993"/>
                    <a:pt x="1203" y="1088"/>
                    <a:pt x="1250" y="1195"/>
                  </a:cubicBezTo>
                  <a:cubicBezTo>
                    <a:pt x="1286" y="1255"/>
                    <a:pt x="1234" y="1286"/>
                    <a:pt x="1166" y="1286"/>
                  </a:cubicBezTo>
                  <a:cubicBezTo>
                    <a:pt x="1092" y="1286"/>
                    <a:pt x="1000" y="1248"/>
                    <a:pt x="986" y="1170"/>
                  </a:cubicBezTo>
                  <a:cubicBezTo>
                    <a:pt x="986" y="1164"/>
                    <a:pt x="986" y="1159"/>
                    <a:pt x="986" y="1153"/>
                  </a:cubicBezTo>
                  <a:lnTo>
                    <a:pt x="986" y="1153"/>
                  </a:lnTo>
                  <a:cubicBezTo>
                    <a:pt x="993" y="1112"/>
                    <a:pt x="997" y="1071"/>
                    <a:pt x="999" y="1032"/>
                  </a:cubicBezTo>
                  <a:cubicBezTo>
                    <a:pt x="999" y="1005"/>
                    <a:pt x="982" y="994"/>
                    <a:pt x="960" y="994"/>
                  </a:cubicBezTo>
                  <a:cubicBezTo>
                    <a:pt x="930" y="994"/>
                    <a:pt x="894" y="1015"/>
                    <a:pt x="886" y="1044"/>
                  </a:cubicBezTo>
                  <a:cubicBezTo>
                    <a:pt x="886" y="1044"/>
                    <a:pt x="886" y="1044"/>
                    <a:pt x="886" y="1044"/>
                  </a:cubicBezTo>
                  <a:lnTo>
                    <a:pt x="886" y="1044"/>
                  </a:lnTo>
                  <a:cubicBezTo>
                    <a:pt x="879" y="1081"/>
                    <a:pt x="876" y="1116"/>
                    <a:pt x="877" y="1148"/>
                  </a:cubicBezTo>
                  <a:lnTo>
                    <a:pt x="877" y="1148"/>
                  </a:lnTo>
                  <a:cubicBezTo>
                    <a:pt x="857" y="1276"/>
                    <a:pt x="807" y="1458"/>
                    <a:pt x="702" y="1458"/>
                  </a:cubicBezTo>
                  <a:cubicBezTo>
                    <a:pt x="672" y="1458"/>
                    <a:pt x="637" y="1443"/>
                    <a:pt x="598" y="1408"/>
                  </a:cubicBezTo>
                  <a:cubicBezTo>
                    <a:pt x="488" y="1309"/>
                    <a:pt x="647" y="1048"/>
                    <a:pt x="739" y="925"/>
                  </a:cubicBezTo>
                  <a:lnTo>
                    <a:pt x="739" y="925"/>
                  </a:lnTo>
                  <a:cubicBezTo>
                    <a:pt x="751" y="910"/>
                    <a:pt x="763" y="896"/>
                    <a:pt x="774" y="881"/>
                  </a:cubicBezTo>
                  <a:lnTo>
                    <a:pt x="774" y="881"/>
                  </a:lnTo>
                  <a:cubicBezTo>
                    <a:pt x="774" y="881"/>
                    <a:pt x="774" y="881"/>
                    <a:pt x="774" y="881"/>
                  </a:cubicBezTo>
                  <a:cubicBezTo>
                    <a:pt x="796" y="843"/>
                    <a:pt x="767" y="828"/>
                    <a:pt x="736" y="828"/>
                  </a:cubicBezTo>
                  <a:cubicBezTo>
                    <a:pt x="716" y="828"/>
                    <a:pt x="695" y="834"/>
                    <a:pt x="685" y="843"/>
                  </a:cubicBezTo>
                  <a:cubicBezTo>
                    <a:pt x="680" y="850"/>
                    <a:pt x="675" y="858"/>
                    <a:pt x="669" y="866"/>
                  </a:cubicBezTo>
                  <a:lnTo>
                    <a:pt x="669" y="866"/>
                  </a:lnTo>
                  <a:cubicBezTo>
                    <a:pt x="646" y="896"/>
                    <a:pt x="618" y="926"/>
                    <a:pt x="598" y="957"/>
                  </a:cubicBezTo>
                  <a:cubicBezTo>
                    <a:pt x="560" y="982"/>
                    <a:pt x="523" y="1019"/>
                    <a:pt x="484" y="1044"/>
                  </a:cubicBezTo>
                  <a:cubicBezTo>
                    <a:pt x="453" y="1066"/>
                    <a:pt x="418" y="1075"/>
                    <a:pt x="384" y="1075"/>
                  </a:cubicBezTo>
                  <a:cubicBezTo>
                    <a:pt x="239" y="1075"/>
                    <a:pt x="101" y="910"/>
                    <a:pt x="284" y="818"/>
                  </a:cubicBezTo>
                  <a:cubicBezTo>
                    <a:pt x="409" y="756"/>
                    <a:pt x="560" y="756"/>
                    <a:pt x="698" y="743"/>
                  </a:cubicBezTo>
                  <a:cubicBezTo>
                    <a:pt x="748" y="743"/>
                    <a:pt x="786" y="668"/>
                    <a:pt x="710" y="668"/>
                  </a:cubicBezTo>
                  <a:cubicBezTo>
                    <a:pt x="698" y="668"/>
                    <a:pt x="684" y="669"/>
                    <a:pt x="669" y="671"/>
                  </a:cubicBezTo>
                  <a:lnTo>
                    <a:pt x="669" y="671"/>
                  </a:lnTo>
                  <a:cubicBezTo>
                    <a:pt x="635" y="673"/>
                    <a:pt x="597" y="674"/>
                    <a:pt x="559" y="674"/>
                  </a:cubicBezTo>
                  <a:cubicBezTo>
                    <a:pt x="408" y="674"/>
                    <a:pt x="238" y="649"/>
                    <a:pt x="183" y="530"/>
                  </a:cubicBezTo>
                  <a:cubicBezTo>
                    <a:pt x="136" y="415"/>
                    <a:pt x="263" y="366"/>
                    <a:pt x="371" y="366"/>
                  </a:cubicBezTo>
                  <a:cubicBezTo>
                    <a:pt x="404" y="366"/>
                    <a:pt x="436" y="370"/>
                    <a:pt x="459" y="379"/>
                  </a:cubicBezTo>
                  <a:cubicBezTo>
                    <a:pt x="497" y="405"/>
                    <a:pt x="548" y="442"/>
                    <a:pt x="585" y="467"/>
                  </a:cubicBezTo>
                  <a:cubicBezTo>
                    <a:pt x="654" y="513"/>
                    <a:pt x="714" y="560"/>
                    <a:pt x="762" y="616"/>
                  </a:cubicBezTo>
                  <a:lnTo>
                    <a:pt x="762" y="616"/>
                  </a:lnTo>
                  <a:cubicBezTo>
                    <a:pt x="766" y="621"/>
                    <a:pt x="770" y="626"/>
                    <a:pt x="774" y="630"/>
                  </a:cubicBezTo>
                  <a:cubicBezTo>
                    <a:pt x="784" y="641"/>
                    <a:pt x="801" y="646"/>
                    <a:pt x="817" y="646"/>
                  </a:cubicBezTo>
                  <a:cubicBezTo>
                    <a:pt x="858" y="646"/>
                    <a:pt x="900" y="619"/>
                    <a:pt x="874" y="592"/>
                  </a:cubicBezTo>
                  <a:cubicBezTo>
                    <a:pt x="836" y="542"/>
                    <a:pt x="799" y="492"/>
                    <a:pt x="774" y="442"/>
                  </a:cubicBezTo>
                  <a:cubicBezTo>
                    <a:pt x="735" y="391"/>
                    <a:pt x="710" y="329"/>
                    <a:pt x="698" y="266"/>
                  </a:cubicBezTo>
                  <a:cubicBezTo>
                    <a:pt x="660" y="167"/>
                    <a:pt x="751" y="105"/>
                    <a:pt x="843" y="105"/>
                  </a:cubicBezTo>
                  <a:close/>
                  <a:moveTo>
                    <a:pt x="895" y="1"/>
                  </a:moveTo>
                  <a:cubicBezTo>
                    <a:pt x="884" y="1"/>
                    <a:pt x="873" y="1"/>
                    <a:pt x="861" y="3"/>
                  </a:cubicBezTo>
                  <a:cubicBezTo>
                    <a:pt x="585" y="36"/>
                    <a:pt x="554" y="204"/>
                    <a:pt x="621" y="379"/>
                  </a:cubicBezTo>
                  <a:lnTo>
                    <a:pt x="621" y="379"/>
                  </a:lnTo>
                  <a:cubicBezTo>
                    <a:pt x="517" y="310"/>
                    <a:pt x="402" y="255"/>
                    <a:pt x="303" y="255"/>
                  </a:cubicBezTo>
                  <a:cubicBezTo>
                    <a:pt x="229" y="255"/>
                    <a:pt x="164" y="286"/>
                    <a:pt x="121" y="366"/>
                  </a:cubicBezTo>
                  <a:cubicBezTo>
                    <a:pt x="1" y="585"/>
                    <a:pt x="146" y="681"/>
                    <a:pt x="334" y="721"/>
                  </a:cubicBezTo>
                  <a:lnTo>
                    <a:pt x="334" y="721"/>
                  </a:lnTo>
                  <a:cubicBezTo>
                    <a:pt x="194" y="760"/>
                    <a:pt x="77" y="829"/>
                    <a:pt x="83" y="957"/>
                  </a:cubicBezTo>
                  <a:cubicBezTo>
                    <a:pt x="94" y="1100"/>
                    <a:pt x="238" y="1151"/>
                    <a:pt x="359" y="1151"/>
                  </a:cubicBezTo>
                  <a:cubicBezTo>
                    <a:pt x="386" y="1151"/>
                    <a:pt x="411" y="1149"/>
                    <a:pt x="434" y="1144"/>
                  </a:cubicBezTo>
                  <a:cubicBezTo>
                    <a:pt x="464" y="1136"/>
                    <a:pt x="494" y="1124"/>
                    <a:pt x="522" y="1109"/>
                  </a:cubicBezTo>
                  <a:lnTo>
                    <a:pt x="522" y="1109"/>
                  </a:lnTo>
                  <a:cubicBezTo>
                    <a:pt x="438" y="1283"/>
                    <a:pt x="398" y="1475"/>
                    <a:pt x="598" y="1521"/>
                  </a:cubicBezTo>
                  <a:cubicBezTo>
                    <a:pt x="625" y="1527"/>
                    <a:pt x="650" y="1529"/>
                    <a:pt x="673" y="1529"/>
                  </a:cubicBezTo>
                  <a:cubicBezTo>
                    <a:pt x="806" y="1529"/>
                    <a:pt x="888" y="1444"/>
                    <a:pt x="936" y="1332"/>
                  </a:cubicBezTo>
                  <a:lnTo>
                    <a:pt x="936" y="1332"/>
                  </a:lnTo>
                  <a:cubicBezTo>
                    <a:pt x="983" y="1389"/>
                    <a:pt x="1057" y="1422"/>
                    <a:pt x="1151" y="1422"/>
                  </a:cubicBezTo>
                  <a:cubicBezTo>
                    <a:pt x="1186" y="1422"/>
                    <a:pt x="1223" y="1417"/>
                    <a:pt x="1263" y="1408"/>
                  </a:cubicBezTo>
                  <a:cubicBezTo>
                    <a:pt x="1422" y="1369"/>
                    <a:pt x="1409" y="1245"/>
                    <a:pt x="1345" y="1122"/>
                  </a:cubicBezTo>
                  <a:lnTo>
                    <a:pt x="1345" y="1122"/>
                  </a:lnTo>
                  <a:cubicBezTo>
                    <a:pt x="1405" y="1151"/>
                    <a:pt x="1466" y="1171"/>
                    <a:pt x="1520" y="1171"/>
                  </a:cubicBezTo>
                  <a:cubicBezTo>
                    <a:pt x="1587" y="1171"/>
                    <a:pt x="1645" y="1140"/>
                    <a:pt x="1677" y="1057"/>
                  </a:cubicBezTo>
                  <a:cubicBezTo>
                    <a:pt x="1765" y="840"/>
                    <a:pt x="1607" y="757"/>
                    <a:pt x="1422" y="732"/>
                  </a:cubicBezTo>
                  <a:lnTo>
                    <a:pt x="1422" y="732"/>
                  </a:lnTo>
                  <a:cubicBezTo>
                    <a:pt x="1594" y="678"/>
                    <a:pt x="1747" y="584"/>
                    <a:pt x="1652" y="430"/>
                  </a:cubicBezTo>
                  <a:cubicBezTo>
                    <a:pt x="1583" y="325"/>
                    <a:pt x="1504" y="283"/>
                    <a:pt x="1424" y="283"/>
                  </a:cubicBezTo>
                  <a:cubicBezTo>
                    <a:pt x="1316" y="283"/>
                    <a:pt x="1206" y="359"/>
                    <a:pt x="1116" y="455"/>
                  </a:cubicBezTo>
                  <a:lnTo>
                    <a:pt x="1116" y="455"/>
                  </a:lnTo>
                  <a:cubicBezTo>
                    <a:pt x="1134" y="253"/>
                    <a:pt x="1103" y="1"/>
                    <a:pt x="8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0"/>
            <p:cNvSpPr/>
            <p:nvPr/>
          </p:nvSpPr>
          <p:spPr>
            <a:xfrm>
              <a:off x="7861815" y="3465322"/>
              <a:ext cx="92341" cy="80667"/>
            </a:xfrm>
            <a:custGeom>
              <a:rect b="b" l="l" r="r" t="t"/>
              <a:pathLst>
                <a:path extrusionOk="0" h="1541" w="1764">
                  <a:moveTo>
                    <a:pt x="1071" y="72"/>
                  </a:moveTo>
                  <a:cubicBezTo>
                    <a:pt x="1101" y="72"/>
                    <a:pt x="1134" y="86"/>
                    <a:pt x="1173" y="121"/>
                  </a:cubicBezTo>
                  <a:cubicBezTo>
                    <a:pt x="1299" y="246"/>
                    <a:pt x="1073" y="560"/>
                    <a:pt x="985" y="661"/>
                  </a:cubicBezTo>
                  <a:cubicBezTo>
                    <a:pt x="962" y="691"/>
                    <a:pt x="990" y="708"/>
                    <a:pt x="1024" y="708"/>
                  </a:cubicBezTo>
                  <a:cubicBezTo>
                    <a:pt x="1046" y="708"/>
                    <a:pt x="1071" y="701"/>
                    <a:pt x="1086" y="686"/>
                  </a:cubicBezTo>
                  <a:cubicBezTo>
                    <a:pt x="1089" y="681"/>
                    <a:pt x="1092" y="676"/>
                    <a:pt x="1096" y="671"/>
                  </a:cubicBezTo>
                  <a:lnTo>
                    <a:pt x="1096" y="671"/>
                  </a:lnTo>
                  <a:cubicBezTo>
                    <a:pt x="1118" y="640"/>
                    <a:pt x="1141" y="617"/>
                    <a:pt x="1173" y="585"/>
                  </a:cubicBezTo>
                  <a:cubicBezTo>
                    <a:pt x="1211" y="547"/>
                    <a:pt x="1248" y="522"/>
                    <a:pt x="1286" y="497"/>
                  </a:cubicBezTo>
                  <a:cubicBezTo>
                    <a:pt x="1319" y="475"/>
                    <a:pt x="1355" y="465"/>
                    <a:pt x="1391" y="465"/>
                  </a:cubicBezTo>
                  <a:cubicBezTo>
                    <a:pt x="1534" y="465"/>
                    <a:pt x="1666" y="620"/>
                    <a:pt x="1474" y="711"/>
                  </a:cubicBezTo>
                  <a:cubicBezTo>
                    <a:pt x="1371" y="768"/>
                    <a:pt x="1235" y="784"/>
                    <a:pt x="1107" y="795"/>
                  </a:cubicBezTo>
                  <a:lnTo>
                    <a:pt x="1107" y="795"/>
                  </a:lnTo>
                  <a:cubicBezTo>
                    <a:pt x="1095" y="796"/>
                    <a:pt x="1083" y="797"/>
                    <a:pt x="1073" y="798"/>
                  </a:cubicBezTo>
                  <a:cubicBezTo>
                    <a:pt x="1015" y="798"/>
                    <a:pt x="989" y="863"/>
                    <a:pt x="1045" y="863"/>
                  </a:cubicBezTo>
                  <a:cubicBezTo>
                    <a:pt x="1050" y="863"/>
                    <a:pt x="1055" y="862"/>
                    <a:pt x="1061" y="862"/>
                  </a:cubicBezTo>
                  <a:cubicBezTo>
                    <a:pt x="1081" y="862"/>
                    <a:pt x="1105" y="861"/>
                    <a:pt x="1130" y="861"/>
                  </a:cubicBezTo>
                  <a:cubicBezTo>
                    <a:pt x="1286" y="861"/>
                    <a:pt x="1510" y="871"/>
                    <a:pt x="1575" y="1012"/>
                  </a:cubicBezTo>
                  <a:cubicBezTo>
                    <a:pt x="1631" y="1115"/>
                    <a:pt x="1513" y="1169"/>
                    <a:pt x="1407" y="1169"/>
                  </a:cubicBezTo>
                  <a:cubicBezTo>
                    <a:pt x="1371" y="1169"/>
                    <a:pt x="1337" y="1162"/>
                    <a:pt x="1312" y="1150"/>
                  </a:cubicBezTo>
                  <a:cubicBezTo>
                    <a:pt x="1261" y="1125"/>
                    <a:pt x="1223" y="1100"/>
                    <a:pt x="1173" y="1062"/>
                  </a:cubicBezTo>
                  <a:cubicBezTo>
                    <a:pt x="1111" y="1024"/>
                    <a:pt x="1048" y="962"/>
                    <a:pt x="985" y="899"/>
                  </a:cubicBezTo>
                  <a:lnTo>
                    <a:pt x="985" y="899"/>
                  </a:lnTo>
                  <a:cubicBezTo>
                    <a:pt x="985" y="899"/>
                    <a:pt x="985" y="899"/>
                    <a:pt x="985" y="899"/>
                  </a:cubicBezTo>
                  <a:cubicBezTo>
                    <a:pt x="980" y="893"/>
                    <a:pt x="970" y="891"/>
                    <a:pt x="959" y="891"/>
                  </a:cubicBezTo>
                  <a:cubicBezTo>
                    <a:pt x="922" y="891"/>
                    <a:pt x="865" y="920"/>
                    <a:pt x="885" y="949"/>
                  </a:cubicBezTo>
                  <a:cubicBezTo>
                    <a:pt x="885" y="949"/>
                    <a:pt x="885" y="949"/>
                    <a:pt x="885" y="949"/>
                  </a:cubicBezTo>
                  <a:lnTo>
                    <a:pt x="885" y="949"/>
                  </a:lnTo>
                  <a:cubicBezTo>
                    <a:pt x="922" y="999"/>
                    <a:pt x="960" y="1049"/>
                    <a:pt x="997" y="1087"/>
                  </a:cubicBezTo>
                  <a:cubicBezTo>
                    <a:pt x="1022" y="1150"/>
                    <a:pt x="1048" y="1200"/>
                    <a:pt x="1073" y="1263"/>
                  </a:cubicBezTo>
                  <a:cubicBezTo>
                    <a:pt x="1111" y="1370"/>
                    <a:pt x="1020" y="1430"/>
                    <a:pt x="928" y="1430"/>
                  </a:cubicBezTo>
                  <a:cubicBezTo>
                    <a:pt x="868" y="1430"/>
                    <a:pt x="809" y="1405"/>
                    <a:pt x="784" y="1351"/>
                  </a:cubicBezTo>
                  <a:cubicBezTo>
                    <a:pt x="725" y="1221"/>
                    <a:pt x="744" y="1057"/>
                    <a:pt x="778" y="922"/>
                  </a:cubicBezTo>
                  <a:lnTo>
                    <a:pt x="778" y="922"/>
                  </a:lnTo>
                  <a:cubicBezTo>
                    <a:pt x="780" y="919"/>
                    <a:pt x="782" y="915"/>
                    <a:pt x="784" y="912"/>
                  </a:cubicBezTo>
                  <a:lnTo>
                    <a:pt x="781" y="912"/>
                  </a:lnTo>
                  <a:cubicBezTo>
                    <a:pt x="782" y="907"/>
                    <a:pt x="783" y="903"/>
                    <a:pt x="784" y="899"/>
                  </a:cubicBezTo>
                  <a:cubicBezTo>
                    <a:pt x="790" y="878"/>
                    <a:pt x="775" y="870"/>
                    <a:pt x="754" y="870"/>
                  </a:cubicBezTo>
                  <a:cubicBezTo>
                    <a:pt x="725" y="870"/>
                    <a:pt x="686" y="884"/>
                    <a:pt x="671" y="899"/>
                  </a:cubicBezTo>
                  <a:cubicBezTo>
                    <a:pt x="620" y="1000"/>
                    <a:pt x="484" y="1165"/>
                    <a:pt x="362" y="1165"/>
                  </a:cubicBezTo>
                  <a:cubicBezTo>
                    <a:pt x="303" y="1165"/>
                    <a:pt x="248" y="1127"/>
                    <a:pt x="207" y="1024"/>
                  </a:cubicBezTo>
                  <a:cubicBezTo>
                    <a:pt x="157" y="895"/>
                    <a:pt x="401" y="837"/>
                    <a:pt x="553" y="818"/>
                  </a:cubicBezTo>
                  <a:lnTo>
                    <a:pt x="553" y="818"/>
                  </a:lnTo>
                  <a:cubicBezTo>
                    <a:pt x="586" y="817"/>
                    <a:pt x="618" y="814"/>
                    <a:pt x="646" y="811"/>
                  </a:cubicBezTo>
                  <a:cubicBezTo>
                    <a:pt x="696" y="798"/>
                    <a:pt x="734" y="736"/>
                    <a:pt x="659" y="736"/>
                  </a:cubicBezTo>
                  <a:cubicBezTo>
                    <a:pt x="659" y="736"/>
                    <a:pt x="659" y="736"/>
                    <a:pt x="659" y="736"/>
                  </a:cubicBezTo>
                  <a:lnTo>
                    <a:pt x="659" y="736"/>
                  </a:lnTo>
                  <a:cubicBezTo>
                    <a:pt x="601" y="741"/>
                    <a:pt x="538" y="747"/>
                    <a:pt x="475" y="747"/>
                  </a:cubicBezTo>
                  <a:cubicBezTo>
                    <a:pt x="373" y="747"/>
                    <a:pt x="272" y="730"/>
                    <a:pt x="194" y="661"/>
                  </a:cubicBezTo>
                  <a:cubicBezTo>
                    <a:pt x="132" y="585"/>
                    <a:pt x="169" y="510"/>
                    <a:pt x="295" y="460"/>
                  </a:cubicBezTo>
                  <a:cubicBezTo>
                    <a:pt x="345" y="472"/>
                    <a:pt x="408" y="510"/>
                    <a:pt x="458" y="547"/>
                  </a:cubicBezTo>
                  <a:cubicBezTo>
                    <a:pt x="520" y="585"/>
                    <a:pt x="571" y="636"/>
                    <a:pt x="621" y="686"/>
                  </a:cubicBezTo>
                  <a:cubicBezTo>
                    <a:pt x="629" y="692"/>
                    <a:pt x="641" y="694"/>
                    <a:pt x="654" y="694"/>
                  </a:cubicBezTo>
                  <a:cubicBezTo>
                    <a:pt x="697" y="694"/>
                    <a:pt x="751" y="665"/>
                    <a:pt x="721" y="636"/>
                  </a:cubicBezTo>
                  <a:cubicBezTo>
                    <a:pt x="634" y="547"/>
                    <a:pt x="559" y="460"/>
                    <a:pt x="508" y="347"/>
                  </a:cubicBezTo>
                  <a:cubicBezTo>
                    <a:pt x="477" y="279"/>
                    <a:pt x="534" y="245"/>
                    <a:pt x="602" y="245"/>
                  </a:cubicBezTo>
                  <a:cubicBezTo>
                    <a:pt x="674" y="245"/>
                    <a:pt x="759" y="283"/>
                    <a:pt x="771" y="360"/>
                  </a:cubicBezTo>
                  <a:cubicBezTo>
                    <a:pt x="784" y="410"/>
                    <a:pt x="771" y="460"/>
                    <a:pt x="771" y="510"/>
                  </a:cubicBezTo>
                  <a:cubicBezTo>
                    <a:pt x="767" y="530"/>
                    <a:pt x="782" y="538"/>
                    <a:pt x="801" y="538"/>
                  </a:cubicBezTo>
                  <a:cubicBezTo>
                    <a:pt x="831" y="538"/>
                    <a:pt x="872" y="520"/>
                    <a:pt x="872" y="497"/>
                  </a:cubicBezTo>
                  <a:cubicBezTo>
                    <a:pt x="879" y="467"/>
                    <a:pt x="883" y="438"/>
                    <a:pt x="885" y="411"/>
                  </a:cubicBezTo>
                  <a:lnTo>
                    <a:pt x="885" y="411"/>
                  </a:lnTo>
                  <a:cubicBezTo>
                    <a:pt x="907" y="280"/>
                    <a:pt x="959" y="72"/>
                    <a:pt x="1071" y="72"/>
                  </a:cubicBezTo>
                  <a:close/>
                  <a:moveTo>
                    <a:pt x="1100" y="0"/>
                  </a:moveTo>
                  <a:cubicBezTo>
                    <a:pt x="965" y="0"/>
                    <a:pt x="882" y="91"/>
                    <a:pt x="833" y="209"/>
                  </a:cubicBezTo>
                  <a:lnTo>
                    <a:pt x="833" y="209"/>
                  </a:lnTo>
                  <a:cubicBezTo>
                    <a:pt x="788" y="149"/>
                    <a:pt x="715" y="115"/>
                    <a:pt x="623" y="115"/>
                  </a:cubicBezTo>
                  <a:cubicBezTo>
                    <a:pt x="584" y="115"/>
                    <a:pt x="541" y="121"/>
                    <a:pt x="495" y="134"/>
                  </a:cubicBezTo>
                  <a:cubicBezTo>
                    <a:pt x="342" y="174"/>
                    <a:pt x="359" y="296"/>
                    <a:pt x="424" y="418"/>
                  </a:cubicBezTo>
                  <a:lnTo>
                    <a:pt x="424" y="418"/>
                  </a:lnTo>
                  <a:cubicBezTo>
                    <a:pt x="362" y="387"/>
                    <a:pt x="300" y="366"/>
                    <a:pt x="245" y="366"/>
                  </a:cubicBezTo>
                  <a:cubicBezTo>
                    <a:pt x="180" y="366"/>
                    <a:pt x="125" y="395"/>
                    <a:pt x="94" y="472"/>
                  </a:cubicBezTo>
                  <a:cubicBezTo>
                    <a:pt x="0" y="690"/>
                    <a:pt x="144" y="778"/>
                    <a:pt x="322" y="807"/>
                  </a:cubicBezTo>
                  <a:lnTo>
                    <a:pt x="322" y="807"/>
                  </a:lnTo>
                  <a:cubicBezTo>
                    <a:pt x="157" y="864"/>
                    <a:pt x="20" y="958"/>
                    <a:pt x="119" y="1100"/>
                  </a:cubicBezTo>
                  <a:cubicBezTo>
                    <a:pt x="189" y="1207"/>
                    <a:pt x="270" y="1249"/>
                    <a:pt x="352" y="1249"/>
                  </a:cubicBezTo>
                  <a:cubicBezTo>
                    <a:pt x="455" y="1249"/>
                    <a:pt x="560" y="1182"/>
                    <a:pt x="647" y="1093"/>
                  </a:cubicBezTo>
                  <a:lnTo>
                    <a:pt x="647" y="1093"/>
                  </a:lnTo>
                  <a:cubicBezTo>
                    <a:pt x="633" y="1294"/>
                    <a:pt x="663" y="1540"/>
                    <a:pt x="885" y="1540"/>
                  </a:cubicBezTo>
                  <a:cubicBezTo>
                    <a:pt x="893" y="1540"/>
                    <a:pt x="901" y="1540"/>
                    <a:pt x="910" y="1539"/>
                  </a:cubicBezTo>
                  <a:cubicBezTo>
                    <a:pt x="1182" y="1506"/>
                    <a:pt x="1216" y="1342"/>
                    <a:pt x="1149" y="1166"/>
                  </a:cubicBezTo>
                  <a:lnTo>
                    <a:pt x="1149" y="1166"/>
                  </a:lnTo>
                  <a:cubicBezTo>
                    <a:pt x="1251" y="1233"/>
                    <a:pt x="1364" y="1286"/>
                    <a:pt x="1461" y="1286"/>
                  </a:cubicBezTo>
                  <a:cubicBezTo>
                    <a:pt x="1536" y="1286"/>
                    <a:pt x="1603" y="1255"/>
                    <a:pt x="1650" y="1175"/>
                  </a:cubicBezTo>
                  <a:cubicBezTo>
                    <a:pt x="1764" y="956"/>
                    <a:pt x="1618" y="855"/>
                    <a:pt x="1432" y="815"/>
                  </a:cubicBezTo>
                  <a:lnTo>
                    <a:pt x="1432" y="815"/>
                  </a:lnTo>
                  <a:cubicBezTo>
                    <a:pt x="1574" y="775"/>
                    <a:pt x="1694" y="702"/>
                    <a:pt x="1688" y="572"/>
                  </a:cubicBezTo>
                  <a:cubicBezTo>
                    <a:pt x="1678" y="433"/>
                    <a:pt x="1542" y="389"/>
                    <a:pt x="1423" y="389"/>
                  </a:cubicBezTo>
                  <a:cubicBezTo>
                    <a:pt x="1392" y="389"/>
                    <a:pt x="1363" y="392"/>
                    <a:pt x="1337" y="397"/>
                  </a:cubicBezTo>
                  <a:cubicBezTo>
                    <a:pt x="1301" y="407"/>
                    <a:pt x="1265" y="423"/>
                    <a:pt x="1232" y="442"/>
                  </a:cubicBezTo>
                  <a:lnTo>
                    <a:pt x="1232" y="442"/>
                  </a:lnTo>
                  <a:cubicBezTo>
                    <a:pt x="1319" y="264"/>
                    <a:pt x="1372" y="56"/>
                    <a:pt x="1173" y="8"/>
                  </a:cubicBezTo>
                  <a:cubicBezTo>
                    <a:pt x="1147" y="3"/>
                    <a:pt x="1123" y="0"/>
                    <a:pt x="1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0"/>
            <p:cNvSpPr/>
            <p:nvPr/>
          </p:nvSpPr>
          <p:spPr>
            <a:xfrm>
              <a:off x="8004042" y="3461658"/>
              <a:ext cx="92446" cy="80092"/>
            </a:xfrm>
            <a:custGeom>
              <a:rect b="b" l="l" r="r" t="t"/>
              <a:pathLst>
                <a:path extrusionOk="0" h="1530" w="1766">
                  <a:moveTo>
                    <a:pt x="838" y="105"/>
                  </a:moveTo>
                  <a:cubicBezTo>
                    <a:pt x="896" y="105"/>
                    <a:pt x="954" y="131"/>
                    <a:pt x="979" y="191"/>
                  </a:cubicBezTo>
                  <a:cubicBezTo>
                    <a:pt x="1038" y="310"/>
                    <a:pt x="1018" y="486"/>
                    <a:pt x="985" y="621"/>
                  </a:cubicBezTo>
                  <a:lnTo>
                    <a:pt x="985" y="621"/>
                  </a:lnTo>
                  <a:cubicBezTo>
                    <a:pt x="983" y="624"/>
                    <a:pt x="981" y="627"/>
                    <a:pt x="979" y="630"/>
                  </a:cubicBezTo>
                  <a:lnTo>
                    <a:pt x="982" y="630"/>
                  </a:lnTo>
                  <a:cubicBezTo>
                    <a:pt x="981" y="634"/>
                    <a:pt x="980" y="638"/>
                    <a:pt x="979" y="642"/>
                  </a:cubicBezTo>
                  <a:cubicBezTo>
                    <a:pt x="973" y="664"/>
                    <a:pt x="988" y="671"/>
                    <a:pt x="1009" y="671"/>
                  </a:cubicBezTo>
                  <a:cubicBezTo>
                    <a:pt x="1037" y="671"/>
                    <a:pt x="1077" y="657"/>
                    <a:pt x="1091" y="642"/>
                  </a:cubicBezTo>
                  <a:cubicBezTo>
                    <a:pt x="1143" y="540"/>
                    <a:pt x="1282" y="367"/>
                    <a:pt x="1405" y="367"/>
                  </a:cubicBezTo>
                  <a:cubicBezTo>
                    <a:pt x="1462" y="367"/>
                    <a:pt x="1516" y="405"/>
                    <a:pt x="1556" y="505"/>
                  </a:cubicBezTo>
                  <a:cubicBezTo>
                    <a:pt x="1618" y="668"/>
                    <a:pt x="1217" y="718"/>
                    <a:pt x="1117" y="731"/>
                  </a:cubicBezTo>
                  <a:cubicBezTo>
                    <a:pt x="1070" y="731"/>
                    <a:pt x="1035" y="795"/>
                    <a:pt x="1089" y="795"/>
                  </a:cubicBezTo>
                  <a:cubicBezTo>
                    <a:pt x="1093" y="795"/>
                    <a:pt x="1098" y="794"/>
                    <a:pt x="1104" y="793"/>
                  </a:cubicBezTo>
                  <a:cubicBezTo>
                    <a:pt x="1155" y="789"/>
                    <a:pt x="1209" y="785"/>
                    <a:pt x="1264" y="785"/>
                  </a:cubicBezTo>
                  <a:cubicBezTo>
                    <a:pt x="1373" y="785"/>
                    <a:pt x="1485" y="801"/>
                    <a:pt x="1568" y="868"/>
                  </a:cubicBezTo>
                  <a:cubicBezTo>
                    <a:pt x="1632" y="944"/>
                    <a:pt x="1593" y="1019"/>
                    <a:pt x="1468" y="1082"/>
                  </a:cubicBezTo>
                  <a:cubicBezTo>
                    <a:pt x="1418" y="1069"/>
                    <a:pt x="1355" y="1032"/>
                    <a:pt x="1305" y="994"/>
                  </a:cubicBezTo>
                  <a:cubicBezTo>
                    <a:pt x="1242" y="957"/>
                    <a:pt x="1192" y="907"/>
                    <a:pt x="1142" y="856"/>
                  </a:cubicBezTo>
                  <a:lnTo>
                    <a:pt x="1142" y="856"/>
                  </a:lnTo>
                  <a:cubicBezTo>
                    <a:pt x="1142" y="856"/>
                    <a:pt x="1142" y="856"/>
                    <a:pt x="1142" y="856"/>
                  </a:cubicBezTo>
                  <a:cubicBezTo>
                    <a:pt x="1132" y="847"/>
                    <a:pt x="1119" y="843"/>
                    <a:pt x="1105" y="843"/>
                  </a:cubicBezTo>
                  <a:cubicBezTo>
                    <a:pt x="1071" y="843"/>
                    <a:pt x="1033" y="865"/>
                    <a:pt x="1033" y="889"/>
                  </a:cubicBezTo>
                  <a:lnTo>
                    <a:pt x="1033" y="889"/>
                  </a:lnTo>
                  <a:cubicBezTo>
                    <a:pt x="1033" y="895"/>
                    <a:pt x="1035" y="901"/>
                    <a:pt x="1041" y="906"/>
                  </a:cubicBezTo>
                  <a:cubicBezTo>
                    <a:pt x="1041" y="906"/>
                    <a:pt x="1041" y="906"/>
                    <a:pt x="1041" y="906"/>
                  </a:cubicBezTo>
                  <a:lnTo>
                    <a:pt x="1041" y="906"/>
                  </a:lnTo>
                  <a:cubicBezTo>
                    <a:pt x="1053" y="918"/>
                    <a:pt x="1068" y="932"/>
                    <a:pt x="1087" y="949"/>
                  </a:cubicBezTo>
                  <a:lnTo>
                    <a:pt x="1087" y="949"/>
                  </a:lnTo>
                  <a:cubicBezTo>
                    <a:pt x="1155" y="1018"/>
                    <a:pt x="1214" y="1102"/>
                    <a:pt x="1255" y="1195"/>
                  </a:cubicBezTo>
                  <a:cubicBezTo>
                    <a:pt x="1285" y="1255"/>
                    <a:pt x="1232" y="1286"/>
                    <a:pt x="1165" y="1286"/>
                  </a:cubicBezTo>
                  <a:cubicBezTo>
                    <a:pt x="1093" y="1286"/>
                    <a:pt x="1004" y="1248"/>
                    <a:pt x="991" y="1170"/>
                  </a:cubicBezTo>
                  <a:cubicBezTo>
                    <a:pt x="979" y="1132"/>
                    <a:pt x="991" y="1069"/>
                    <a:pt x="991" y="1032"/>
                  </a:cubicBezTo>
                  <a:lnTo>
                    <a:pt x="991" y="1032"/>
                  </a:lnTo>
                  <a:cubicBezTo>
                    <a:pt x="991" y="1032"/>
                    <a:pt x="991" y="1032"/>
                    <a:pt x="991" y="1032"/>
                  </a:cubicBezTo>
                  <a:cubicBezTo>
                    <a:pt x="997" y="1005"/>
                    <a:pt x="980" y="994"/>
                    <a:pt x="958" y="994"/>
                  </a:cubicBezTo>
                  <a:cubicBezTo>
                    <a:pt x="929" y="994"/>
                    <a:pt x="891" y="1015"/>
                    <a:pt x="891" y="1044"/>
                  </a:cubicBezTo>
                  <a:cubicBezTo>
                    <a:pt x="891" y="1044"/>
                    <a:pt x="891" y="1044"/>
                    <a:pt x="891" y="1044"/>
                  </a:cubicBezTo>
                  <a:lnTo>
                    <a:pt x="891" y="1044"/>
                  </a:lnTo>
                  <a:cubicBezTo>
                    <a:pt x="883" y="1075"/>
                    <a:pt x="879" y="1104"/>
                    <a:pt x="878" y="1132"/>
                  </a:cubicBezTo>
                  <a:lnTo>
                    <a:pt x="878" y="1132"/>
                  </a:lnTo>
                  <a:cubicBezTo>
                    <a:pt x="856" y="1260"/>
                    <a:pt x="805" y="1458"/>
                    <a:pt x="701" y="1458"/>
                  </a:cubicBezTo>
                  <a:cubicBezTo>
                    <a:pt x="672" y="1458"/>
                    <a:pt x="640" y="1443"/>
                    <a:pt x="602" y="1408"/>
                  </a:cubicBezTo>
                  <a:cubicBezTo>
                    <a:pt x="480" y="1308"/>
                    <a:pt x="642" y="1042"/>
                    <a:pt x="743" y="921"/>
                  </a:cubicBezTo>
                  <a:lnTo>
                    <a:pt x="743" y="921"/>
                  </a:lnTo>
                  <a:cubicBezTo>
                    <a:pt x="755" y="907"/>
                    <a:pt x="767" y="894"/>
                    <a:pt x="778" y="881"/>
                  </a:cubicBezTo>
                  <a:lnTo>
                    <a:pt x="778" y="881"/>
                  </a:lnTo>
                  <a:cubicBezTo>
                    <a:pt x="778" y="881"/>
                    <a:pt x="778" y="881"/>
                    <a:pt x="778" y="881"/>
                  </a:cubicBezTo>
                  <a:cubicBezTo>
                    <a:pt x="801" y="843"/>
                    <a:pt x="772" y="828"/>
                    <a:pt x="740" y="828"/>
                  </a:cubicBezTo>
                  <a:cubicBezTo>
                    <a:pt x="720" y="828"/>
                    <a:pt x="700" y="834"/>
                    <a:pt x="690" y="843"/>
                  </a:cubicBezTo>
                  <a:cubicBezTo>
                    <a:pt x="690" y="843"/>
                    <a:pt x="690" y="843"/>
                    <a:pt x="690" y="843"/>
                  </a:cubicBezTo>
                  <a:lnTo>
                    <a:pt x="690" y="843"/>
                  </a:lnTo>
                  <a:cubicBezTo>
                    <a:pt x="653" y="881"/>
                    <a:pt x="628" y="919"/>
                    <a:pt x="589" y="957"/>
                  </a:cubicBezTo>
                  <a:cubicBezTo>
                    <a:pt x="552" y="982"/>
                    <a:pt x="514" y="1019"/>
                    <a:pt x="477" y="1044"/>
                  </a:cubicBezTo>
                  <a:cubicBezTo>
                    <a:pt x="446" y="1066"/>
                    <a:pt x="411" y="1075"/>
                    <a:pt x="376" y="1075"/>
                  </a:cubicBezTo>
                  <a:cubicBezTo>
                    <a:pt x="231" y="1075"/>
                    <a:pt x="96" y="910"/>
                    <a:pt x="288" y="818"/>
                  </a:cubicBezTo>
                  <a:cubicBezTo>
                    <a:pt x="402" y="756"/>
                    <a:pt x="552" y="756"/>
                    <a:pt x="690" y="743"/>
                  </a:cubicBezTo>
                  <a:cubicBezTo>
                    <a:pt x="753" y="743"/>
                    <a:pt x="778" y="668"/>
                    <a:pt x="703" y="668"/>
                  </a:cubicBezTo>
                  <a:cubicBezTo>
                    <a:pt x="686" y="669"/>
                    <a:pt x="667" y="670"/>
                    <a:pt x="646" y="672"/>
                  </a:cubicBezTo>
                  <a:lnTo>
                    <a:pt x="646" y="672"/>
                  </a:lnTo>
                  <a:cubicBezTo>
                    <a:pt x="619" y="673"/>
                    <a:pt x="589" y="674"/>
                    <a:pt x="558" y="674"/>
                  </a:cubicBezTo>
                  <a:cubicBezTo>
                    <a:pt x="412" y="674"/>
                    <a:pt x="243" y="649"/>
                    <a:pt x="188" y="530"/>
                  </a:cubicBezTo>
                  <a:cubicBezTo>
                    <a:pt x="130" y="415"/>
                    <a:pt x="256" y="366"/>
                    <a:pt x="363" y="366"/>
                  </a:cubicBezTo>
                  <a:cubicBezTo>
                    <a:pt x="397" y="366"/>
                    <a:pt x="428" y="370"/>
                    <a:pt x="452" y="379"/>
                  </a:cubicBezTo>
                  <a:cubicBezTo>
                    <a:pt x="502" y="405"/>
                    <a:pt x="539" y="442"/>
                    <a:pt x="589" y="467"/>
                  </a:cubicBezTo>
                  <a:cubicBezTo>
                    <a:pt x="653" y="517"/>
                    <a:pt x="715" y="567"/>
                    <a:pt x="778" y="630"/>
                  </a:cubicBezTo>
                  <a:cubicBezTo>
                    <a:pt x="786" y="641"/>
                    <a:pt x="799" y="646"/>
                    <a:pt x="814" y="646"/>
                  </a:cubicBezTo>
                  <a:cubicBezTo>
                    <a:pt x="851" y="646"/>
                    <a:pt x="896" y="619"/>
                    <a:pt x="879" y="592"/>
                  </a:cubicBezTo>
                  <a:lnTo>
                    <a:pt x="765" y="442"/>
                  </a:lnTo>
                  <a:cubicBezTo>
                    <a:pt x="740" y="391"/>
                    <a:pt x="715" y="329"/>
                    <a:pt x="690" y="266"/>
                  </a:cubicBezTo>
                  <a:cubicBezTo>
                    <a:pt x="659" y="167"/>
                    <a:pt x="749" y="105"/>
                    <a:pt x="838" y="105"/>
                  </a:cubicBezTo>
                  <a:close/>
                  <a:moveTo>
                    <a:pt x="889" y="1"/>
                  </a:moveTo>
                  <a:cubicBezTo>
                    <a:pt x="878" y="1"/>
                    <a:pt x="866" y="1"/>
                    <a:pt x="853" y="3"/>
                  </a:cubicBezTo>
                  <a:cubicBezTo>
                    <a:pt x="578" y="36"/>
                    <a:pt x="547" y="203"/>
                    <a:pt x="616" y="377"/>
                  </a:cubicBezTo>
                  <a:lnTo>
                    <a:pt x="616" y="377"/>
                  </a:lnTo>
                  <a:cubicBezTo>
                    <a:pt x="513" y="309"/>
                    <a:pt x="400" y="255"/>
                    <a:pt x="301" y="255"/>
                  </a:cubicBezTo>
                  <a:cubicBezTo>
                    <a:pt x="226" y="255"/>
                    <a:pt x="159" y="286"/>
                    <a:pt x="113" y="366"/>
                  </a:cubicBezTo>
                  <a:cubicBezTo>
                    <a:pt x="0" y="584"/>
                    <a:pt x="143" y="681"/>
                    <a:pt x="327" y="720"/>
                  </a:cubicBezTo>
                  <a:lnTo>
                    <a:pt x="327" y="720"/>
                  </a:lnTo>
                  <a:cubicBezTo>
                    <a:pt x="187" y="759"/>
                    <a:pt x="69" y="828"/>
                    <a:pt x="75" y="957"/>
                  </a:cubicBezTo>
                  <a:cubicBezTo>
                    <a:pt x="85" y="1100"/>
                    <a:pt x="230" y="1151"/>
                    <a:pt x="351" y="1151"/>
                  </a:cubicBezTo>
                  <a:cubicBezTo>
                    <a:pt x="378" y="1151"/>
                    <a:pt x="404" y="1149"/>
                    <a:pt x="427" y="1144"/>
                  </a:cubicBezTo>
                  <a:cubicBezTo>
                    <a:pt x="462" y="1135"/>
                    <a:pt x="497" y="1119"/>
                    <a:pt x="531" y="1100"/>
                  </a:cubicBezTo>
                  <a:lnTo>
                    <a:pt x="531" y="1100"/>
                  </a:lnTo>
                  <a:cubicBezTo>
                    <a:pt x="442" y="1276"/>
                    <a:pt x="394" y="1474"/>
                    <a:pt x="589" y="1521"/>
                  </a:cubicBezTo>
                  <a:cubicBezTo>
                    <a:pt x="616" y="1527"/>
                    <a:pt x="641" y="1529"/>
                    <a:pt x="664" y="1529"/>
                  </a:cubicBezTo>
                  <a:cubicBezTo>
                    <a:pt x="800" y="1529"/>
                    <a:pt x="883" y="1441"/>
                    <a:pt x="931" y="1325"/>
                  </a:cubicBezTo>
                  <a:lnTo>
                    <a:pt x="931" y="1325"/>
                  </a:lnTo>
                  <a:cubicBezTo>
                    <a:pt x="979" y="1387"/>
                    <a:pt x="1056" y="1422"/>
                    <a:pt x="1155" y="1422"/>
                  </a:cubicBezTo>
                  <a:cubicBezTo>
                    <a:pt x="1190" y="1422"/>
                    <a:pt x="1227" y="1417"/>
                    <a:pt x="1267" y="1408"/>
                  </a:cubicBezTo>
                  <a:cubicBezTo>
                    <a:pt x="1419" y="1369"/>
                    <a:pt x="1404" y="1246"/>
                    <a:pt x="1341" y="1123"/>
                  </a:cubicBezTo>
                  <a:lnTo>
                    <a:pt x="1341" y="1123"/>
                  </a:lnTo>
                  <a:cubicBezTo>
                    <a:pt x="1400" y="1152"/>
                    <a:pt x="1459" y="1171"/>
                    <a:pt x="1512" y="1171"/>
                  </a:cubicBezTo>
                  <a:cubicBezTo>
                    <a:pt x="1579" y="1171"/>
                    <a:pt x="1636" y="1140"/>
                    <a:pt x="1669" y="1057"/>
                  </a:cubicBezTo>
                  <a:cubicBezTo>
                    <a:pt x="1765" y="840"/>
                    <a:pt x="1610" y="757"/>
                    <a:pt x="1423" y="732"/>
                  </a:cubicBezTo>
                  <a:lnTo>
                    <a:pt x="1423" y="732"/>
                  </a:lnTo>
                  <a:cubicBezTo>
                    <a:pt x="1596" y="678"/>
                    <a:pt x="1746" y="584"/>
                    <a:pt x="1644" y="430"/>
                  </a:cubicBezTo>
                  <a:cubicBezTo>
                    <a:pt x="1575" y="325"/>
                    <a:pt x="1496" y="283"/>
                    <a:pt x="1416" y="283"/>
                  </a:cubicBezTo>
                  <a:cubicBezTo>
                    <a:pt x="1312" y="283"/>
                    <a:pt x="1205" y="354"/>
                    <a:pt x="1116" y="447"/>
                  </a:cubicBezTo>
                  <a:lnTo>
                    <a:pt x="1116" y="447"/>
                  </a:lnTo>
                  <a:cubicBezTo>
                    <a:pt x="1130" y="246"/>
                    <a:pt x="1101" y="1"/>
                    <a:pt x="8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8147996" y="3465322"/>
              <a:ext cx="92341" cy="80667"/>
            </a:xfrm>
            <a:custGeom>
              <a:rect b="b" l="l" r="r" t="t"/>
              <a:pathLst>
                <a:path extrusionOk="0" h="1541" w="1764">
                  <a:moveTo>
                    <a:pt x="1064" y="72"/>
                  </a:moveTo>
                  <a:cubicBezTo>
                    <a:pt x="1093" y="72"/>
                    <a:pt x="1127" y="86"/>
                    <a:pt x="1166" y="121"/>
                  </a:cubicBezTo>
                  <a:cubicBezTo>
                    <a:pt x="1291" y="246"/>
                    <a:pt x="1065" y="560"/>
                    <a:pt x="990" y="661"/>
                  </a:cubicBezTo>
                  <a:cubicBezTo>
                    <a:pt x="967" y="691"/>
                    <a:pt x="994" y="708"/>
                    <a:pt x="1025" y="708"/>
                  </a:cubicBezTo>
                  <a:cubicBezTo>
                    <a:pt x="1046" y="708"/>
                    <a:pt x="1067" y="701"/>
                    <a:pt x="1077" y="686"/>
                  </a:cubicBezTo>
                  <a:cubicBezTo>
                    <a:pt x="1083" y="679"/>
                    <a:pt x="1089" y="671"/>
                    <a:pt x="1096" y="662"/>
                  </a:cubicBezTo>
                  <a:lnTo>
                    <a:pt x="1096" y="662"/>
                  </a:lnTo>
                  <a:cubicBezTo>
                    <a:pt x="1119" y="636"/>
                    <a:pt x="1146" y="614"/>
                    <a:pt x="1166" y="585"/>
                  </a:cubicBezTo>
                  <a:cubicBezTo>
                    <a:pt x="1203" y="547"/>
                    <a:pt x="1241" y="522"/>
                    <a:pt x="1278" y="497"/>
                  </a:cubicBezTo>
                  <a:cubicBezTo>
                    <a:pt x="1310" y="475"/>
                    <a:pt x="1347" y="465"/>
                    <a:pt x="1383" y="465"/>
                  </a:cubicBezTo>
                  <a:cubicBezTo>
                    <a:pt x="1527" y="465"/>
                    <a:pt x="1660" y="620"/>
                    <a:pt x="1479" y="711"/>
                  </a:cubicBezTo>
                  <a:cubicBezTo>
                    <a:pt x="1363" y="768"/>
                    <a:pt x="1227" y="784"/>
                    <a:pt x="1098" y="795"/>
                  </a:cubicBezTo>
                  <a:lnTo>
                    <a:pt x="1098" y="795"/>
                  </a:lnTo>
                  <a:cubicBezTo>
                    <a:pt x="1087" y="796"/>
                    <a:pt x="1076" y="797"/>
                    <a:pt x="1065" y="798"/>
                  </a:cubicBezTo>
                  <a:cubicBezTo>
                    <a:pt x="1019" y="798"/>
                    <a:pt x="983" y="863"/>
                    <a:pt x="1037" y="863"/>
                  </a:cubicBezTo>
                  <a:cubicBezTo>
                    <a:pt x="1042" y="863"/>
                    <a:pt x="1047" y="862"/>
                    <a:pt x="1052" y="862"/>
                  </a:cubicBezTo>
                  <a:cubicBezTo>
                    <a:pt x="1075" y="862"/>
                    <a:pt x="1099" y="861"/>
                    <a:pt x="1126" y="861"/>
                  </a:cubicBezTo>
                  <a:cubicBezTo>
                    <a:pt x="1291" y="861"/>
                    <a:pt x="1514" y="871"/>
                    <a:pt x="1579" y="1012"/>
                  </a:cubicBezTo>
                  <a:cubicBezTo>
                    <a:pt x="1626" y="1115"/>
                    <a:pt x="1513" y="1169"/>
                    <a:pt x="1410" y="1169"/>
                  </a:cubicBezTo>
                  <a:cubicBezTo>
                    <a:pt x="1375" y="1169"/>
                    <a:pt x="1342" y="1162"/>
                    <a:pt x="1316" y="1150"/>
                  </a:cubicBezTo>
                  <a:cubicBezTo>
                    <a:pt x="1266" y="1125"/>
                    <a:pt x="1216" y="1100"/>
                    <a:pt x="1178" y="1062"/>
                  </a:cubicBezTo>
                  <a:cubicBezTo>
                    <a:pt x="1102" y="1024"/>
                    <a:pt x="1040" y="962"/>
                    <a:pt x="990" y="899"/>
                  </a:cubicBezTo>
                  <a:lnTo>
                    <a:pt x="990" y="899"/>
                  </a:lnTo>
                  <a:cubicBezTo>
                    <a:pt x="990" y="899"/>
                    <a:pt x="990" y="899"/>
                    <a:pt x="990" y="899"/>
                  </a:cubicBezTo>
                  <a:cubicBezTo>
                    <a:pt x="981" y="893"/>
                    <a:pt x="970" y="891"/>
                    <a:pt x="957" y="891"/>
                  </a:cubicBezTo>
                  <a:cubicBezTo>
                    <a:pt x="914" y="891"/>
                    <a:pt x="860" y="920"/>
                    <a:pt x="889" y="949"/>
                  </a:cubicBezTo>
                  <a:cubicBezTo>
                    <a:pt x="889" y="949"/>
                    <a:pt x="889" y="949"/>
                    <a:pt x="889" y="949"/>
                  </a:cubicBezTo>
                  <a:lnTo>
                    <a:pt x="889" y="949"/>
                  </a:lnTo>
                  <a:cubicBezTo>
                    <a:pt x="927" y="999"/>
                    <a:pt x="965" y="1049"/>
                    <a:pt x="990" y="1087"/>
                  </a:cubicBezTo>
                  <a:cubicBezTo>
                    <a:pt x="1027" y="1150"/>
                    <a:pt x="1052" y="1200"/>
                    <a:pt x="1065" y="1263"/>
                  </a:cubicBezTo>
                  <a:cubicBezTo>
                    <a:pt x="1103" y="1370"/>
                    <a:pt x="1012" y="1430"/>
                    <a:pt x="920" y="1430"/>
                  </a:cubicBezTo>
                  <a:cubicBezTo>
                    <a:pt x="860" y="1430"/>
                    <a:pt x="801" y="1405"/>
                    <a:pt x="776" y="1351"/>
                  </a:cubicBezTo>
                  <a:cubicBezTo>
                    <a:pt x="717" y="1219"/>
                    <a:pt x="748" y="1053"/>
                    <a:pt x="773" y="918"/>
                  </a:cubicBezTo>
                  <a:lnTo>
                    <a:pt x="773" y="918"/>
                  </a:lnTo>
                  <a:cubicBezTo>
                    <a:pt x="774" y="916"/>
                    <a:pt x="775" y="914"/>
                    <a:pt x="776" y="912"/>
                  </a:cubicBezTo>
                  <a:lnTo>
                    <a:pt x="774" y="912"/>
                  </a:lnTo>
                  <a:cubicBezTo>
                    <a:pt x="774" y="907"/>
                    <a:pt x="775" y="903"/>
                    <a:pt x="776" y="899"/>
                  </a:cubicBezTo>
                  <a:cubicBezTo>
                    <a:pt x="782" y="878"/>
                    <a:pt x="767" y="870"/>
                    <a:pt x="747" y="870"/>
                  </a:cubicBezTo>
                  <a:cubicBezTo>
                    <a:pt x="720" y="870"/>
                    <a:pt x="683" y="884"/>
                    <a:pt x="676" y="899"/>
                  </a:cubicBezTo>
                  <a:cubicBezTo>
                    <a:pt x="617" y="1000"/>
                    <a:pt x="477" y="1165"/>
                    <a:pt x="354" y="1165"/>
                  </a:cubicBezTo>
                  <a:cubicBezTo>
                    <a:pt x="295" y="1165"/>
                    <a:pt x="240" y="1127"/>
                    <a:pt x="199" y="1024"/>
                  </a:cubicBezTo>
                  <a:cubicBezTo>
                    <a:pt x="149" y="895"/>
                    <a:pt x="402" y="836"/>
                    <a:pt x="551" y="818"/>
                  </a:cubicBezTo>
                  <a:lnTo>
                    <a:pt x="551" y="818"/>
                  </a:lnTo>
                  <a:cubicBezTo>
                    <a:pt x="582" y="817"/>
                    <a:pt x="612" y="814"/>
                    <a:pt x="638" y="811"/>
                  </a:cubicBezTo>
                  <a:cubicBezTo>
                    <a:pt x="701" y="798"/>
                    <a:pt x="726" y="736"/>
                    <a:pt x="651" y="736"/>
                  </a:cubicBezTo>
                  <a:cubicBezTo>
                    <a:pt x="651" y="736"/>
                    <a:pt x="650" y="736"/>
                    <a:pt x="650" y="736"/>
                  </a:cubicBezTo>
                  <a:lnTo>
                    <a:pt x="650" y="736"/>
                  </a:lnTo>
                  <a:cubicBezTo>
                    <a:pt x="598" y="741"/>
                    <a:pt x="536" y="747"/>
                    <a:pt x="473" y="747"/>
                  </a:cubicBezTo>
                  <a:cubicBezTo>
                    <a:pt x="372" y="747"/>
                    <a:pt x="269" y="730"/>
                    <a:pt x="199" y="661"/>
                  </a:cubicBezTo>
                  <a:cubicBezTo>
                    <a:pt x="136" y="585"/>
                    <a:pt x="162" y="510"/>
                    <a:pt x="287" y="460"/>
                  </a:cubicBezTo>
                  <a:cubicBezTo>
                    <a:pt x="349" y="472"/>
                    <a:pt x="400" y="510"/>
                    <a:pt x="450" y="547"/>
                  </a:cubicBezTo>
                  <a:cubicBezTo>
                    <a:pt x="513" y="585"/>
                    <a:pt x="575" y="636"/>
                    <a:pt x="625" y="686"/>
                  </a:cubicBezTo>
                  <a:cubicBezTo>
                    <a:pt x="631" y="692"/>
                    <a:pt x="640" y="694"/>
                    <a:pt x="651" y="694"/>
                  </a:cubicBezTo>
                  <a:cubicBezTo>
                    <a:pt x="689" y="694"/>
                    <a:pt x="745" y="665"/>
                    <a:pt x="726" y="636"/>
                  </a:cubicBezTo>
                  <a:cubicBezTo>
                    <a:pt x="638" y="547"/>
                    <a:pt x="563" y="460"/>
                    <a:pt x="513" y="347"/>
                  </a:cubicBezTo>
                  <a:cubicBezTo>
                    <a:pt x="476" y="279"/>
                    <a:pt x="532" y="245"/>
                    <a:pt x="602" y="245"/>
                  </a:cubicBezTo>
                  <a:cubicBezTo>
                    <a:pt x="675" y="245"/>
                    <a:pt x="763" y="283"/>
                    <a:pt x="776" y="360"/>
                  </a:cubicBezTo>
                  <a:cubicBezTo>
                    <a:pt x="776" y="371"/>
                    <a:pt x="776" y="382"/>
                    <a:pt x="776" y="393"/>
                  </a:cubicBezTo>
                  <a:lnTo>
                    <a:pt x="776" y="393"/>
                  </a:lnTo>
                  <a:cubicBezTo>
                    <a:pt x="770" y="433"/>
                    <a:pt x="766" y="473"/>
                    <a:pt x="764" y="510"/>
                  </a:cubicBezTo>
                  <a:cubicBezTo>
                    <a:pt x="764" y="530"/>
                    <a:pt x="780" y="538"/>
                    <a:pt x="800" y="538"/>
                  </a:cubicBezTo>
                  <a:cubicBezTo>
                    <a:pt x="830" y="538"/>
                    <a:pt x="869" y="520"/>
                    <a:pt x="876" y="497"/>
                  </a:cubicBezTo>
                  <a:cubicBezTo>
                    <a:pt x="883" y="460"/>
                    <a:pt x="886" y="425"/>
                    <a:pt x="886" y="392"/>
                  </a:cubicBezTo>
                  <a:lnTo>
                    <a:pt x="886" y="392"/>
                  </a:lnTo>
                  <a:cubicBezTo>
                    <a:pt x="905" y="261"/>
                    <a:pt x="957" y="72"/>
                    <a:pt x="1064" y="72"/>
                  </a:cubicBezTo>
                  <a:close/>
                  <a:moveTo>
                    <a:pt x="1093" y="0"/>
                  </a:moveTo>
                  <a:cubicBezTo>
                    <a:pt x="960" y="0"/>
                    <a:pt x="877" y="88"/>
                    <a:pt x="828" y="203"/>
                  </a:cubicBezTo>
                  <a:lnTo>
                    <a:pt x="828" y="203"/>
                  </a:lnTo>
                  <a:cubicBezTo>
                    <a:pt x="783" y="147"/>
                    <a:pt x="715" y="115"/>
                    <a:pt x="626" y="115"/>
                  </a:cubicBezTo>
                  <a:cubicBezTo>
                    <a:pt x="588" y="115"/>
                    <a:pt x="546" y="121"/>
                    <a:pt x="500" y="134"/>
                  </a:cubicBezTo>
                  <a:cubicBezTo>
                    <a:pt x="339" y="174"/>
                    <a:pt x="354" y="297"/>
                    <a:pt x="420" y="419"/>
                  </a:cubicBezTo>
                  <a:lnTo>
                    <a:pt x="420" y="419"/>
                  </a:lnTo>
                  <a:cubicBezTo>
                    <a:pt x="357" y="388"/>
                    <a:pt x="293" y="366"/>
                    <a:pt x="237" y="366"/>
                  </a:cubicBezTo>
                  <a:cubicBezTo>
                    <a:pt x="172" y="366"/>
                    <a:pt x="118" y="395"/>
                    <a:pt x="86" y="472"/>
                  </a:cubicBezTo>
                  <a:cubicBezTo>
                    <a:pt x="0" y="690"/>
                    <a:pt x="146" y="778"/>
                    <a:pt x="324" y="807"/>
                  </a:cubicBezTo>
                  <a:lnTo>
                    <a:pt x="324" y="807"/>
                  </a:lnTo>
                  <a:cubicBezTo>
                    <a:pt x="159" y="864"/>
                    <a:pt x="19" y="958"/>
                    <a:pt x="111" y="1100"/>
                  </a:cubicBezTo>
                  <a:cubicBezTo>
                    <a:pt x="181" y="1207"/>
                    <a:pt x="262" y="1249"/>
                    <a:pt x="344" y="1249"/>
                  </a:cubicBezTo>
                  <a:cubicBezTo>
                    <a:pt x="450" y="1249"/>
                    <a:pt x="558" y="1178"/>
                    <a:pt x="646" y="1085"/>
                  </a:cubicBezTo>
                  <a:lnTo>
                    <a:pt x="646" y="1085"/>
                  </a:lnTo>
                  <a:cubicBezTo>
                    <a:pt x="629" y="1288"/>
                    <a:pt x="661" y="1540"/>
                    <a:pt x="878" y="1540"/>
                  </a:cubicBezTo>
                  <a:cubicBezTo>
                    <a:pt x="885" y="1540"/>
                    <a:pt x="893" y="1540"/>
                    <a:pt x="902" y="1539"/>
                  </a:cubicBezTo>
                  <a:cubicBezTo>
                    <a:pt x="1176" y="1506"/>
                    <a:pt x="1208" y="1341"/>
                    <a:pt x="1144" y="1163"/>
                  </a:cubicBezTo>
                  <a:lnTo>
                    <a:pt x="1144" y="1163"/>
                  </a:lnTo>
                  <a:cubicBezTo>
                    <a:pt x="1246" y="1232"/>
                    <a:pt x="1361" y="1286"/>
                    <a:pt x="1459" y="1286"/>
                  </a:cubicBezTo>
                  <a:cubicBezTo>
                    <a:pt x="1534" y="1286"/>
                    <a:pt x="1599" y="1255"/>
                    <a:pt x="1642" y="1175"/>
                  </a:cubicBezTo>
                  <a:cubicBezTo>
                    <a:pt x="1764" y="955"/>
                    <a:pt x="1615" y="854"/>
                    <a:pt x="1425" y="815"/>
                  </a:cubicBezTo>
                  <a:lnTo>
                    <a:pt x="1425" y="815"/>
                  </a:lnTo>
                  <a:cubicBezTo>
                    <a:pt x="1567" y="774"/>
                    <a:pt x="1686" y="701"/>
                    <a:pt x="1680" y="572"/>
                  </a:cubicBezTo>
                  <a:cubicBezTo>
                    <a:pt x="1670" y="433"/>
                    <a:pt x="1534" y="389"/>
                    <a:pt x="1415" y="389"/>
                  </a:cubicBezTo>
                  <a:cubicBezTo>
                    <a:pt x="1384" y="389"/>
                    <a:pt x="1354" y="392"/>
                    <a:pt x="1328" y="397"/>
                  </a:cubicBezTo>
                  <a:cubicBezTo>
                    <a:pt x="1296" y="406"/>
                    <a:pt x="1264" y="422"/>
                    <a:pt x="1233" y="441"/>
                  </a:cubicBezTo>
                  <a:lnTo>
                    <a:pt x="1233" y="441"/>
                  </a:lnTo>
                  <a:cubicBezTo>
                    <a:pt x="1322" y="263"/>
                    <a:pt x="1371" y="56"/>
                    <a:pt x="1166" y="8"/>
                  </a:cubicBezTo>
                  <a:cubicBezTo>
                    <a:pt x="1140" y="3"/>
                    <a:pt x="1116" y="0"/>
                    <a:pt x="1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0"/>
            <p:cNvSpPr/>
            <p:nvPr/>
          </p:nvSpPr>
          <p:spPr>
            <a:xfrm>
              <a:off x="8290013" y="3461658"/>
              <a:ext cx="92446" cy="80092"/>
            </a:xfrm>
            <a:custGeom>
              <a:rect b="b" l="l" r="r" t="t"/>
              <a:pathLst>
                <a:path extrusionOk="0" h="1530" w="1766">
                  <a:moveTo>
                    <a:pt x="843" y="105"/>
                  </a:moveTo>
                  <a:cubicBezTo>
                    <a:pt x="903" y="105"/>
                    <a:pt x="963" y="131"/>
                    <a:pt x="988" y="191"/>
                  </a:cubicBezTo>
                  <a:cubicBezTo>
                    <a:pt x="1036" y="311"/>
                    <a:pt x="1015" y="489"/>
                    <a:pt x="991" y="625"/>
                  </a:cubicBezTo>
                  <a:lnTo>
                    <a:pt x="991" y="625"/>
                  </a:lnTo>
                  <a:cubicBezTo>
                    <a:pt x="990" y="627"/>
                    <a:pt x="989" y="629"/>
                    <a:pt x="988" y="630"/>
                  </a:cubicBezTo>
                  <a:lnTo>
                    <a:pt x="990" y="630"/>
                  </a:lnTo>
                  <a:cubicBezTo>
                    <a:pt x="989" y="634"/>
                    <a:pt x="988" y="638"/>
                    <a:pt x="988" y="642"/>
                  </a:cubicBezTo>
                  <a:cubicBezTo>
                    <a:pt x="982" y="664"/>
                    <a:pt x="997" y="671"/>
                    <a:pt x="1017" y="671"/>
                  </a:cubicBezTo>
                  <a:cubicBezTo>
                    <a:pt x="1044" y="671"/>
                    <a:pt x="1080" y="657"/>
                    <a:pt x="1088" y="642"/>
                  </a:cubicBezTo>
                  <a:cubicBezTo>
                    <a:pt x="1147" y="540"/>
                    <a:pt x="1289" y="367"/>
                    <a:pt x="1413" y="367"/>
                  </a:cubicBezTo>
                  <a:cubicBezTo>
                    <a:pt x="1471" y="367"/>
                    <a:pt x="1525" y="405"/>
                    <a:pt x="1565" y="505"/>
                  </a:cubicBezTo>
                  <a:cubicBezTo>
                    <a:pt x="1627" y="668"/>
                    <a:pt x="1213" y="718"/>
                    <a:pt x="1125" y="731"/>
                  </a:cubicBezTo>
                  <a:cubicBezTo>
                    <a:pt x="1068" y="731"/>
                    <a:pt x="1042" y="795"/>
                    <a:pt x="1097" y="795"/>
                  </a:cubicBezTo>
                  <a:cubicBezTo>
                    <a:pt x="1102" y="795"/>
                    <a:pt x="1107" y="794"/>
                    <a:pt x="1113" y="793"/>
                  </a:cubicBezTo>
                  <a:cubicBezTo>
                    <a:pt x="1159" y="789"/>
                    <a:pt x="1212" y="785"/>
                    <a:pt x="1266" y="785"/>
                  </a:cubicBezTo>
                  <a:cubicBezTo>
                    <a:pt x="1375" y="785"/>
                    <a:pt x="1489" y="801"/>
                    <a:pt x="1565" y="868"/>
                  </a:cubicBezTo>
                  <a:cubicBezTo>
                    <a:pt x="1627" y="944"/>
                    <a:pt x="1602" y="1019"/>
                    <a:pt x="1476" y="1082"/>
                  </a:cubicBezTo>
                  <a:cubicBezTo>
                    <a:pt x="1414" y="1069"/>
                    <a:pt x="1364" y="1032"/>
                    <a:pt x="1314" y="994"/>
                  </a:cubicBezTo>
                  <a:cubicBezTo>
                    <a:pt x="1251" y="957"/>
                    <a:pt x="1188" y="907"/>
                    <a:pt x="1138" y="856"/>
                  </a:cubicBezTo>
                  <a:lnTo>
                    <a:pt x="1138" y="856"/>
                  </a:lnTo>
                  <a:cubicBezTo>
                    <a:pt x="1138" y="856"/>
                    <a:pt x="1138" y="856"/>
                    <a:pt x="1138" y="856"/>
                  </a:cubicBezTo>
                  <a:cubicBezTo>
                    <a:pt x="1132" y="847"/>
                    <a:pt x="1121" y="843"/>
                    <a:pt x="1108" y="843"/>
                  </a:cubicBezTo>
                  <a:cubicBezTo>
                    <a:pt x="1076" y="843"/>
                    <a:pt x="1034" y="869"/>
                    <a:pt x="1034" y="894"/>
                  </a:cubicBezTo>
                  <a:lnTo>
                    <a:pt x="1034" y="894"/>
                  </a:lnTo>
                  <a:cubicBezTo>
                    <a:pt x="1034" y="898"/>
                    <a:pt x="1035" y="902"/>
                    <a:pt x="1038" y="906"/>
                  </a:cubicBezTo>
                  <a:cubicBezTo>
                    <a:pt x="1038" y="906"/>
                    <a:pt x="1038" y="906"/>
                    <a:pt x="1038" y="906"/>
                  </a:cubicBezTo>
                  <a:lnTo>
                    <a:pt x="1038" y="906"/>
                  </a:lnTo>
                  <a:cubicBezTo>
                    <a:pt x="1042" y="910"/>
                    <a:pt x="1046" y="914"/>
                    <a:pt x="1051" y="918"/>
                  </a:cubicBezTo>
                  <a:lnTo>
                    <a:pt x="1051" y="918"/>
                  </a:lnTo>
                  <a:cubicBezTo>
                    <a:pt x="1133" y="992"/>
                    <a:pt x="1203" y="1088"/>
                    <a:pt x="1251" y="1195"/>
                  </a:cubicBezTo>
                  <a:cubicBezTo>
                    <a:pt x="1287" y="1255"/>
                    <a:pt x="1234" y="1286"/>
                    <a:pt x="1166" y="1286"/>
                  </a:cubicBezTo>
                  <a:cubicBezTo>
                    <a:pt x="1093" y="1286"/>
                    <a:pt x="1001" y="1248"/>
                    <a:pt x="988" y="1170"/>
                  </a:cubicBezTo>
                  <a:cubicBezTo>
                    <a:pt x="988" y="1163"/>
                    <a:pt x="988" y="1156"/>
                    <a:pt x="988" y="1149"/>
                  </a:cubicBezTo>
                  <a:lnTo>
                    <a:pt x="988" y="1149"/>
                  </a:lnTo>
                  <a:cubicBezTo>
                    <a:pt x="994" y="1109"/>
                    <a:pt x="998" y="1070"/>
                    <a:pt x="1000" y="1032"/>
                  </a:cubicBezTo>
                  <a:cubicBezTo>
                    <a:pt x="1000" y="1005"/>
                    <a:pt x="982" y="994"/>
                    <a:pt x="960" y="994"/>
                  </a:cubicBezTo>
                  <a:cubicBezTo>
                    <a:pt x="931" y="994"/>
                    <a:pt x="894" y="1015"/>
                    <a:pt x="887" y="1044"/>
                  </a:cubicBezTo>
                  <a:cubicBezTo>
                    <a:pt x="887" y="1044"/>
                    <a:pt x="887" y="1044"/>
                    <a:pt x="887" y="1044"/>
                  </a:cubicBezTo>
                  <a:lnTo>
                    <a:pt x="887" y="1044"/>
                  </a:lnTo>
                  <a:cubicBezTo>
                    <a:pt x="880" y="1081"/>
                    <a:pt x="877" y="1115"/>
                    <a:pt x="878" y="1147"/>
                  </a:cubicBezTo>
                  <a:lnTo>
                    <a:pt x="878" y="1147"/>
                  </a:lnTo>
                  <a:cubicBezTo>
                    <a:pt x="858" y="1275"/>
                    <a:pt x="807" y="1458"/>
                    <a:pt x="702" y="1458"/>
                  </a:cubicBezTo>
                  <a:cubicBezTo>
                    <a:pt x="672" y="1458"/>
                    <a:pt x="637" y="1443"/>
                    <a:pt x="598" y="1408"/>
                  </a:cubicBezTo>
                  <a:cubicBezTo>
                    <a:pt x="460" y="1295"/>
                    <a:pt x="698" y="969"/>
                    <a:pt x="774" y="881"/>
                  </a:cubicBezTo>
                  <a:cubicBezTo>
                    <a:pt x="797" y="843"/>
                    <a:pt x="768" y="828"/>
                    <a:pt x="737" y="828"/>
                  </a:cubicBezTo>
                  <a:cubicBezTo>
                    <a:pt x="717" y="828"/>
                    <a:pt x="696" y="834"/>
                    <a:pt x="686" y="843"/>
                  </a:cubicBezTo>
                  <a:cubicBezTo>
                    <a:pt x="682" y="849"/>
                    <a:pt x="677" y="856"/>
                    <a:pt x="672" y="863"/>
                  </a:cubicBezTo>
                  <a:lnTo>
                    <a:pt x="672" y="863"/>
                  </a:lnTo>
                  <a:cubicBezTo>
                    <a:pt x="648" y="894"/>
                    <a:pt x="617" y="925"/>
                    <a:pt x="586" y="957"/>
                  </a:cubicBezTo>
                  <a:cubicBezTo>
                    <a:pt x="561" y="982"/>
                    <a:pt x="523" y="1019"/>
                    <a:pt x="486" y="1044"/>
                  </a:cubicBezTo>
                  <a:cubicBezTo>
                    <a:pt x="454" y="1066"/>
                    <a:pt x="419" y="1075"/>
                    <a:pt x="384" y="1075"/>
                  </a:cubicBezTo>
                  <a:cubicBezTo>
                    <a:pt x="235" y="1075"/>
                    <a:pt x="92" y="910"/>
                    <a:pt x="285" y="818"/>
                  </a:cubicBezTo>
                  <a:cubicBezTo>
                    <a:pt x="410" y="756"/>
                    <a:pt x="561" y="756"/>
                    <a:pt x="698" y="743"/>
                  </a:cubicBezTo>
                  <a:cubicBezTo>
                    <a:pt x="749" y="743"/>
                    <a:pt x="774" y="668"/>
                    <a:pt x="711" y="668"/>
                  </a:cubicBezTo>
                  <a:cubicBezTo>
                    <a:pt x="699" y="668"/>
                    <a:pt x="686" y="669"/>
                    <a:pt x="671" y="670"/>
                  </a:cubicBezTo>
                  <a:lnTo>
                    <a:pt x="671" y="670"/>
                  </a:lnTo>
                  <a:cubicBezTo>
                    <a:pt x="637" y="673"/>
                    <a:pt x="599" y="674"/>
                    <a:pt x="559" y="674"/>
                  </a:cubicBezTo>
                  <a:cubicBezTo>
                    <a:pt x="408" y="674"/>
                    <a:pt x="239" y="649"/>
                    <a:pt x="184" y="530"/>
                  </a:cubicBezTo>
                  <a:cubicBezTo>
                    <a:pt x="136" y="415"/>
                    <a:pt x="256" y="366"/>
                    <a:pt x="361" y="366"/>
                  </a:cubicBezTo>
                  <a:cubicBezTo>
                    <a:pt x="393" y="366"/>
                    <a:pt x="424" y="370"/>
                    <a:pt x="447" y="379"/>
                  </a:cubicBezTo>
                  <a:cubicBezTo>
                    <a:pt x="498" y="405"/>
                    <a:pt x="548" y="442"/>
                    <a:pt x="586" y="467"/>
                  </a:cubicBezTo>
                  <a:cubicBezTo>
                    <a:pt x="645" y="514"/>
                    <a:pt x="716" y="562"/>
                    <a:pt x="766" y="621"/>
                  </a:cubicBezTo>
                  <a:lnTo>
                    <a:pt x="766" y="621"/>
                  </a:lnTo>
                  <a:cubicBezTo>
                    <a:pt x="769" y="624"/>
                    <a:pt x="771" y="627"/>
                    <a:pt x="774" y="630"/>
                  </a:cubicBezTo>
                  <a:cubicBezTo>
                    <a:pt x="785" y="641"/>
                    <a:pt x="801" y="646"/>
                    <a:pt x="818" y="646"/>
                  </a:cubicBezTo>
                  <a:cubicBezTo>
                    <a:pt x="859" y="646"/>
                    <a:pt x="901" y="619"/>
                    <a:pt x="874" y="592"/>
                  </a:cubicBezTo>
                  <a:cubicBezTo>
                    <a:pt x="837" y="542"/>
                    <a:pt x="799" y="492"/>
                    <a:pt x="774" y="442"/>
                  </a:cubicBezTo>
                  <a:cubicBezTo>
                    <a:pt x="737" y="391"/>
                    <a:pt x="711" y="329"/>
                    <a:pt x="686" y="266"/>
                  </a:cubicBezTo>
                  <a:cubicBezTo>
                    <a:pt x="656" y="167"/>
                    <a:pt x="750" y="105"/>
                    <a:pt x="843" y="105"/>
                  </a:cubicBezTo>
                  <a:close/>
                  <a:moveTo>
                    <a:pt x="896" y="1"/>
                  </a:moveTo>
                  <a:cubicBezTo>
                    <a:pt x="885" y="1"/>
                    <a:pt x="874" y="1"/>
                    <a:pt x="862" y="3"/>
                  </a:cubicBezTo>
                  <a:cubicBezTo>
                    <a:pt x="585" y="36"/>
                    <a:pt x="555" y="204"/>
                    <a:pt x="621" y="379"/>
                  </a:cubicBezTo>
                  <a:lnTo>
                    <a:pt x="621" y="379"/>
                  </a:lnTo>
                  <a:cubicBezTo>
                    <a:pt x="518" y="310"/>
                    <a:pt x="403" y="255"/>
                    <a:pt x="304" y="255"/>
                  </a:cubicBezTo>
                  <a:cubicBezTo>
                    <a:pt x="230" y="255"/>
                    <a:pt x="165" y="286"/>
                    <a:pt x="121" y="366"/>
                  </a:cubicBezTo>
                  <a:cubicBezTo>
                    <a:pt x="1" y="585"/>
                    <a:pt x="147" y="681"/>
                    <a:pt x="334" y="721"/>
                  </a:cubicBezTo>
                  <a:lnTo>
                    <a:pt x="334" y="721"/>
                  </a:lnTo>
                  <a:cubicBezTo>
                    <a:pt x="194" y="760"/>
                    <a:pt x="77" y="829"/>
                    <a:pt x="84" y="957"/>
                  </a:cubicBezTo>
                  <a:cubicBezTo>
                    <a:pt x="94" y="1100"/>
                    <a:pt x="239" y="1151"/>
                    <a:pt x="360" y="1151"/>
                  </a:cubicBezTo>
                  <a:cubicBezTo>
                    <a:pt x="387" y="1151"/>
                    <a:pt x="413" y="1149"/>
                    <a:pt x="435" y="1144"/>
                  </a:cubicBezTo>
                  <a:cubicBezTo>
                    <a:pt x="466" y="1135"/>
                    <a:pt x="496" y="1121"/>
                    <a:pt x="526" y="1104"/>
                  </a:cubicBezTo>
                  <a:lnTo>
                    <a:pt x="526" y="1104"/>
                  </a:lnTo>
                  <a:cubicBezTo>
                    <a:pt x="440" y="1279"/>
                    <a:pt x="396" y="1474"/>
                    <a:pt x="598" y="1521"/>
                  </a:cubicBezTo>
                  <a:cubicBezTo>
                    <a:pt x="625" y="1527"/>
                    <a:pt x="650" y="1529"/>
                    <a:pt x="673" y="1529"/>
                  </a:cubicBezTo>
                  <a:cubicBezTo>
                    <a:pt x="806" y="1529"/>
                    <a:pt x="888" y="1444"/>
                    <a:pt x="937" y="1331"/>
                  </a:cubicBezTo>
                  <a:lnTo>
                    <a:pt x="937" y="1331"/>
                  </a:lnTo>
                  <a:cubicBezTo>
                    <a:pt x="984" y="1389"/>
                    <a:pt x="1057" y="1422"/>
                    <a:pt x="1152" y="1422"/>
                  </a:cubicBezTo>
                  <a:cubicBezTo>
                    <a:pt x="1187" y="1422"/>
                    <a:pt x="1224" y="1417"/>
                    <a:pt x="1264" y="1408"/>
                  </a:cubicBezTo>
                  <a:cubicBezTo>
                    <a:pt x="1424" y="1368"/>
                    <a:pt x="1406" y="1243"/>
                    <a:pt x="1340" y="1119"/>
                  </a:cubicBezTo>
                  <a:lnTo>
                    <a:pt x="1340" y="1119"/>
                  </a:lnTo>
                  <a:cubicBezTo>
                    <a:pt x="1402" y="1150"/>
                    <a:pt x="1465" y="1171"/>
                    <a:pt x="1520" y="1171"/>
                  </a:cubicBezTo>
                  <a:cubicBezTo>
                    <a:pt x="1588" y="1171"/>
                    <a:pt x="1645" y="1140"/>
                    <a:pt x="1677" y="1057"/>
                  </a:cubicBezTo>
                  <a:cubicBezTo>
                    <a:pt x="1766" y="840"/>
                    <a:pt x="1607" y="757"/>
                    <a:pt x="1422" y="732"/>
                  </a:cubicBezTo>
                  <a:lnTo>
                    <a:pt x="1422" y="732"/>
                  </a:lnTo>
                  <a:cubicBezTo>
                    <a:pt x="1594" y="678"/>
                    <a:pt x="1748" y="584"/>
                    <a:pt x="1652" y="430"/>
                  </a:cubicBezTo>
                  <a:cubicBezTo>
                    <a:pt x="1584" y="325"/>
                    <a:pt x="1505" y="283"/>
                    <a:pt x="1425" y="283"/>
                  </a:cubicBezTo>
                  <a:cubicBezTo>
                    <a:pt x="1317" y="283"/>
                    <a:pt x="1207" y="358"/>
                    <a:pt x="1117" y="455"/>
                  </a:cubicBezTo>
                  <a:lnTo>
                    <a:pt x="1117" y="455"/>
                  </a:lnTo>
                  <a:cubicBezTo>
                    <a:pt x="1135" y="252"/>
                    <a:pt x="1103" y="1"/>
                    <a:pt x="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0"/>
            <p:cNvSpPr/>
            <p:nvPr/>
          </p:nvSpPr>
          <p:spPr>
            <a:xfrm>
              <a:off x="8434019" y="3465322"/>
              <a:ext cx="92027" cy="80667"/>
            </a:xfrm>
            <a:custGeom>
              <a:rect b="b" l="l" r="r" t="t"/>
              <a:pathLst>
                <a:path extrusionOk="0" h="1541" w="1758">
                  <a:moveTo>
                    <a:pt x="1064" y="72"/>
                  </a:moveTo>
                  <a:cubicBezTo>
                    <a:pt x="1092" y="72"/>
                    <a:pt x="1124" y="86"/>
                    <a:pt x="1160" y="121"/>
                  </a:cubicBezTo>
                  <a:cubicBezTo>
                    <a:pt x="1299" y="246"/>
                    <a:pt x="1060" y="560"/>
                    <a:pt x="984" y="661"/>
                  </a:cubicBezTo>
                  <a:cubicBezTo>
                    <a:pt x="962" y="691"/>
                    <a:pt x="990" y="708"/>
                    <a:pt x="1021" y="708"/>
                  </a:cubicBezTo>
                  <a:cubicBezTo>
                    <a:pt x="1041" y="708"/>
                    <a:pt x="1063" y="701"/>
                    <a:pt x="1073" y="686"/>
                  </a:cubicBezTo>
                  <a:lnTo>
                    <a:pt x="1173" y="585"/>
                  </a:lnTo>
                  <a:cubicBezTo>
                    <a:pt x="1210" y="547"/>
                    <a:pt x="1248" y="522"/>
                    <a:pt x="1286" y="497"/>
                  </a:cubicBezTo>
                  <a:cubicBezTo>
                    <a:pt x="1316" y="475"/>
                    <a:pt x="1350" y="465"/>
                    <a:pt x="1385" y="465"/>
                  </a:cubicBezTo>
                  <a:cubicBezTo>
                    <a:pt x="1526" y="465"/>
                    <a:pt x="1665" y="620"/>
                    <a:pt x="1474" y="711"/>
                  </a:cubicBezTo>
                  <a:cubicBezTo>
                    <a:pt x="1369" y="769"/>
                    <a:pt x="1221" y="784"/>
                    <a:pt x="1099" y="796"/>
                  </a:cubicBezTo>
                  <a:lnTo>
                    <a:pt x="1099" y="796"/>
                  </a:lnTo>
                  <a:cubicBezTo>
                    <a:pt x="1090" y="797"/>
                    <a:pt x="1081" y="797"/>
                    <a:pt x="1073" y="798"/>
                  </a:cubicBezTo>
                  <a:cubicBezTo>
                    <a:pt x="1014" y="798"/>
                    <a:pt x="988" y="863"/>
                    <a:pt x="1045" y="863"/>
                  </a:cubicBezTo>
                  <a:cubicBezTo>
                    <a:pt x="1049" y="863"/>
                    <a:pt x="1054" y="862"/>
                    <a:pt x="1060" y="862"/>
                  </a:cubicBezTo>
                  <a:cubicBezTo>
                    <a:pt x="1080" y="862"/>
                    <a:pt x="1104" y="861"/>
                    <a:pt x="1129" y="861"/>
                  </a:cubicBezTo>
                  <a:cubicBezTo>
                    <a:pt x="1286" y="861"/>
                    <a:pt x="1510" y="871"/>
                    <a:pt x="1575" y="1012"/>
                  </a:cubicBezTo>
                  <a:cubicBezTo>
                    <a:pt x="1631" y="1115"/>
                    <a:pt x="1512" y="1169"/>
                    <a:pt x="1407" y="1169"/>
                  </a:cubicBezTo>
                  <a:cubicBezTo>
                    <a:pt x="1371" y="1169"/>
                    <a:pt x="1336" y="1162"/>
                    <a:pt x="1311" y="1150"/>
                  </a:cubicBezTo>
                  <a:cubicBezTo>
                    <a:pt x="1261" y="1125"/>
                    <a:pt x="1223" y="1100"/>
                    <a:pt x="1173" y="1062"/>
                  </a:cubicBezTo>
                  <a:cubicBezTo>
                    <a:pt x="1110" y="1024"/>
                    <a:pt x="1048" y="962"/>
                    <a:pt x="984" y="899"/>
                  </a:cubicBezTo>
                  <a:lnTo>
                    <a:pt x="984" y="899"/>
                  </a:lnTo>
                  <a:cubicBezTo>
                    <a:pt x="984" y="899"/>
                    <a:pt x="984" y="899"/>
                    <a:pt x="984" y="899"/>
                  </a:cubicBezTo>
                  <a:cubicBezTo>
                    <a:pt x="979" y="893"/>
                    <a:pt x="969" y="891"/>
                    <a:pt x="958" y="891"/>
                  </a:cubicBezTo>
                  <a:cubicBezTo>
                    <a:pt x="921" y="891"/>
                    <a:pt x="865" y="920"/>
                    <a:pt x="884" y="949"/>
                  </a:cubicBezTo>
                  <a:cubicBezTo>
                    <a:pt x="884" y="949"/>
                    <a:pt x="884" y="949"/>
                    <a:pt x="884" y="949"/>
                  </a:cubicBezTo>
                  <a:lnTo>
                    <a:pt x="884" y="949"/>
                  </a:lnTo>
                  <a:cubicBezTo>
                    <a:pt x="922" y="999"/>
                    <a:pt x="959" y="1049"/>
                    <a:pt x="997" y="1087"/>
                  </a:cubicBezTo>
                  <a:cubicBezTo>
                    <a:pt x="1023" y="1150"/>
                    <a:pt x="1048" y="1200"/>
                    <a:pt x="1073" y="1263"/>
                  </a:cubicBezTo>
                  <a:cubicBezTo>
                    <a:pt x="1103" y="1370"/>
                    <a:pt x="1013" y="1430"/>
                    <a:pt x="921" y="1430"/>
                  </a:cubicBezTo>
                  <a:cubicBezTo>
                    <a:pt x="862" y="1430"/>
                    <a:pt x="801" y="1405"/>
                    <a:pt x="772" y="1351"/>
                  </a:cubicBezTo>
                  <a:cubicBezTo>
                    <a:pt x="724" y="1221"/>
                    <a:pt x="744" y="1057"/>
                    <a:pt x="778" y="922"/>
                  </a:cubicBezTo>
                  <a:lnTo>
                    <a:pt x="778" y="922"/>
                  </a:lnTo>
                  <a:cubicBezTo>
                    <a:pt x="780" y="919"/>
                    <a:pt x="782" y="915"/>
                    <a:pt x="784" y="912"/>
                  </a:cubicBezTo>
                  <a:lnTo>
                    <a:pt x="780" y="912"/>
                  </a:lnTo>
                  <a:cubicBezTo>
                    <a:pt x="781" y="907"/>
                    <a:pt x="782" y="903"/>
                    <a:pt x="784" y="899"/>
                  </a:cubicBezTo>
                  <a:cubicBezTo>
                    <a:pt x="789" y="878"/>
                    <a:pt x="774" y="870"/>
                    <a:pt x="754" y="870"/>
                  </a:cubicBezTo>
                  <a:cubicBezTo>
                    <a:pt x="725" y="870"/>
                    <a:pt x="686" y="884"/>
                    <a:pt x="671" y="899"/>
                  </a:cubicBezTo>
                  <a:cubicBezTo>
                    <a:pt x="620" y="1000"/>
                    <a:pt x="484" y="1165"/>
                    <a:pt x="362" y="1165"/>
                  </a:cubicBezTo>
                  <a:cubicBezTo>
                    <a:pt x="303" y="1165"/>
                    <a:pt x="247" y="1127"/>
                    <a:pt x="206" y="1024"/>
                  </a:cubicBezTo>
                  <a:cubicBezTo>
                    <a:pt x="157" y="895"/>
                    <a:pt x="401" y="837"/>
                    <a:pt x="554" y="818"/>
                  </a:cubicBezTo>
                  <a:lnTo>
                    <a:pt x="554" y="818"/>
                  </a:lnTo>
                  <a:cubicBezTo>
                    <a:pt x="587" y="817"/>
                    <a:pt x="618" y="814"/>
                    <a:pt x="646" y="811"/>
                  </a:cubicBezTo>
                  <a:cubicBezTo>
                    <a:pt x="696" y="798"/>
                    <a:pt x="733" y="736"/>
                    <a:pt x="658" y="736"/>
                  </a:cubicBezTo>
                  <a:cubicBezTo>
                    <a:pt x="658" y="736"/>
                    <a:pt x="658" y="736"/>
                    <a:pt x="658" y="736"/>
                  </a:cubicBezTo>
                  <a:lnTo>
                    <a:pt x="658" y="736"/>
                  </a:lnTo>
                  <a:cubicBezTo>
                    <a:pt x="600" y="741"/>
                    <a:pt x="537" y="747"/>
                    <a:pt x="475" y="747"/>
                  </a:cubicBezTo>
                  <a:cubicBezTo>
                    <a:pt x="373" y="747"/>
                    <a:pt x="272" y="730"/>
                    <a:pt x="194" y="661"/>
                  </a:cubicBezTo>
                  <a:cubicBezTo>
                    <a:pt x="131" y="585"/>
                    <a:pt x="156" y="510"/>
                    <a:pt x="282" y="460"/>
                  </a:cubicBezTo>
                  <a:cubicBezTo>
                    <a:pt x="345" y="472"/>
                    <a:pt x="407" y="510"/>
                    <a:pt x="457" y="547"/>
                  </a:cubicBezTo>
                  <a:cubicBezTo>
                    <a:pt x="521" y="585"/>
                    <a:pt x="571" y="636"/>
                    <a:pt x="621" y="686"/>
                  </a:cubicBezTo>
                  <a:cubicBezTo>
                    <a:pt x="629" y="692"/>
                    <a:pt x="641" y="694"/>
                    <a:pt x="653" y="694"/>
                  </a:cubicBezTo>
                  <a:cubicBezTo>
                    <a:pt x="696" y="694"/>
                    <a:pt x="750" y="665"/>
                    <a:pt x="721" y="636"/>
                  </a:cubicBezTo>
                  <a:cubicBezTo>
                    <a:pt x="633" y="547"/>
                    <a:pt x="558" y="460"/>
                    <a:pt x="508" y="347"/>
                  </a:cubicBezTo>
                  <a:cubicBezTo>
                    <a:pt x="477" y="279"/>
                    <a:pt x="533" y="245"/>
                    <a:pt x="602" y="245"/>
                  </a:cubicBezTo>
                  <a:cubicBezTo>
                    <a:pt x="674" y="245"/>
                    <a:pt x="759" y="283"/>
                    <a:pt x="772" y="360"/>
                  </a:cubicBezTo>
                  <a:cubicBezTo>
                    <a:pt x="784" y="410"/>
                    <a:pt x="772" y="460"/>
                    <a:pt x="772" y="510"/>
                  </a:cubicBezTo>
                  <a:cubicBezTo>
                    <a:pt x="766" y="530"/>
                    <a:pt x="781" y="538"/>
                    <a:pt x="801" y="538"/>
                  </a:cubicBezTo>
                  <a:cubicBezTo>
                    <a:pt x="831" y="538"/>
                    <a:pt x="872" y="520"/>
                    <a:pt x="872" y="497"/>
                  </a:cubicBezTo>
                  <a:cubicBezTo>
                    <a:pt x="879" y="466"/>
                    <a:pt x="883" y="437"/>
                    <a:pt x="885" y="409"/>
                  </a:cubicBezTo>
                  <a:lnTo>
                    <a:pt x="885" y="409"/>
                  </a:lnTo>
                  <a:cubicBezTo>
                    <a:pt x="907" y="278"/>
                    <a:pt x="958" y="72"/>
                    <a:pt x="1064" y="72"/>
                  </a:cubicBezTo>
                  <a:close/>
                  <a:moveTo>
                    <a:pt x="1090" y="0"/>
                  </a:moveTo>
                  <a:cubicBezTo>
                    <a:pt x="961" y="0"/>
                    <a:pt x="880" y="90"/>
                    <a:pt x="832" y="208"/>
                  </a:cubicBezTo>
                  <a:lnTo>
                    <a:pt x="832" y="208"/>
                  </a:lnTo>
                  <a:cubicBezTo>
                    <a:pt x="787" y="149"/>
                    <a:pt x="715" y="115"/>
                    <a:pt x="623" y="115"/>
                  </a:cubicBezTo>
                  <a:cubicBezTo>
                    <a:pt x="584" y="115"/>
                    <a:pt x="541" y="121"/>
                    <a:pt x="495" y="134"/>
                  </a:cubicBezTo>
                  <a:cubicBezTo>
                    <a:pt x="341" y="174"/>
                    <a:pt x="359" y="296"/>
                    <a:pt x="424" y="418"/>
                  </a:cubicBezTo>
                  <a:lnTo>
                    <a:pt x="424" y="418"/>
                  </a:lnTo>
                  <a:cubicBezTo>
                    <a:pt x="362" y="387"/>
                    <a:pt x="300" y="366"/>
                    <a:pt x="244" y="366"/>
                  </a:cubicBezTo>
                  <a:cubicBezTo>
                    <a:pt x="180" y="366"/>
                    <a:pt x="125" y="395"/>
                    <a:pt x="94" y="472"/>
                  </a:cubicBezTo>
                  <a:cubicBezTo>
                    <a:pt x="1" y="690"/>
                    <a:pt x="143" y="778"/>
                    <a:pt x="322" y="807"/>
                  </a:cubicBezTo>
                  <a:lnTo>
                    <a:pt x="322" y="807"/>
                  </a:lnTo>
                  <a:cubicBezTo>
                    <a:pt x="157" y="864"/>
                    <a:pt x="20" y="958"/>
                    <a:pt x="119" y="1100"/>
                  </a:cubicBezTo>
                  <a:cubicBezTo>
                    <a:pt x="189" y="1207"/>
                    <a:pt x="270" y="1249"/>
                    <a:pt x="351" y="1249"/>
                  </a:cubicBezTo>
                  <a:cubicBezTo>
                    <a:pt x="455" y="1249"/>
                    <a:pt x="559" y="1182"/>
                    <a:pt x="646" y="1093"/>
                  </a:cubicBezTo>
                  <a:lnTo>
                    <a:pt x="646" y="1093"/>
                  </a:lnTo>
                  <a:cubicBezTo>
                    <a:pt x="632" y="1294"/>
                    <a:pt x="662" y="1540"/>
                    <a:pt x="884" y="1540"/>
                  </a:cubicBezTo>
                  <a:cubicBezTo>
                    <a:pt x="892" y="1540"/>
                    <a:pt x="901" y="1540"/>
                    <a:pt x="909" y="1539"/>
                  </a:cubicBezTo>
                  <a:cubicBezTo>
                    <a:pt x="1182" y="1506"/>
                    <a:pt x="1215" y="1343"/>
                    <a:pt x="1149" y="1166"/>
                  </a:cubicBezTo>
                  <a:lnTo>
                    <a:pt x="1149" y="1166"/>
                  </a:lnTo>
                  <a:cubicBezTo>
                    <a:pt x="1250" y="1233"/>
                    <a:pt x="1361" y="1286"/>
                    <a:pt x="1456" y="1286"/>
                  </a:cubicBezTo>
                  <a:cubicBezTo>
                    <a:pt x="1530" y="1286"/>
                    <a:pt x="1594" y="1255"/>
                    <a:pt x="1637" y="1175"/>
                  </a:cubicBezTo>
                  <a:cubicBezTo>
                    <a:pt x="1757" y="957"/>
                    <a:pt x="1612" y="856"/>
                    <a:pt x="1428" y="816"/>
                  </a:cubicBezTo>
                  <a:lnTo>
                    <a:pt x="1428" y="816"/>
                  </a:lnTo>
                  <a:cubicBezTo>
                    <a:pt x="1572" y="776"/>
                    <a:pt x="1694" y="703"/>
                    <a:pt x="1687" y="572"/>
                  </a:cubicBezTo>
                  <a:cubicBezTo>
                    <a:pt x="1678" y="433"/>
                    <a:pt x="1541" y="389"/>
                    <a:pt x="1423" y="389"/>
                  </a:cubicBezTo>
                  <a:cubicBezTo>
                    <a:pt x="1392" y="389"/>
                    <a:pt x="1362" y="392"/>
                    <a:pt x="1336" y="397"/>
                  </a:cubicBezTo>
                  <a:cubicBezTo>
                    <a:pt x="1298" y="407"/>
                    <a:pt x="1261" y="424"/>
                    <a:pt x="1226" y="446"/>
                  </a:cubicBezTo>
                  <a:lnTo>
                    <a:pt x="1226" y="446"/>
                  </a:lnTo>
                  <a:cubicBezTo>
                    <a:pt x="1316" y="266"/>
                    <a:pt x="1368" y="56"/>
                    <a:pt x="1160" y="8"/>
                  </a:cubicBezTo>
                  <a:cubicBezTo>
                    <a:pt x="1135" y="3"/>
                    <a:pt x="1112" y="0"/>
                    <a:pt x="1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8576193" y="3461658"/>
              <a:ext cx="92498" cy="80092"/>
            </a:xfrm>
            <a:custGeom>
              <a:rect b="b" l="l" r="r" t="t"/>
              <a:pathLst>
                <a:path extrusionOk="0" h="1530" w="1767">
                  <a:moveTo>
                    <a:pt x="835" y="105"/>
                  </a:moveTo>
                  <a:cubicBezTo>
                    <a:pt x="895" y="105"/>
                    <a:pt x="955" y="131"/>
                    <a:pt x="979" y="191"/>
                  </a:cubicBezTo>
                  <a:cubicBezTo>
                    <a:pt x="1040" y="311"/>
                    <a:pt x="1007" y="489"/>
                    <a:pt x="982" y="625"/>
                  </a:cubicBezTo>
                  <a:lnTo>
                    <a:pt x="982" y="625"/>
                  </a:lnTo>
                  <a:cubicBezTo>
                    <a:pt x="981" y="627"/>
                    <a:pt x="980" y="629"/>
                    <a:pt x="979" y="630"/>
                  </a:cubicBezTo>
                  <a:lnTo>
                    <a:pt x="981" y="630"/>
                  </a:lnTo>
                  <a:cubicBezTo>
                    <a:pt x="981" y="634"/>
                    <a:pt x="980" y="638"/>
                    <a:pt x="979" y="642"/>
                  </a:cubicBezTo>
                  <a:cubicBezTo>
                    <a:pt x="974" y="664"/>
                    <a:pt x="989" y="671"/>
                    <a:pt x="1009" y="671"/>
                  </a:cubicBezTo>
                  <a:cubicBezTo>
                    <a:pt x="1036" y="671"/>
                    <a:pt x="1073" y="657"/>
                    <a:pt x="1080" y="642"/>
                  </a:cubicBezTo>
                  <a:cubicBezTo>
                    <a:pt x="1082" y="639"/>
                    <a:pt x="1084" y="635"/>
                    <a:pt x="1087" y="630"/>
                  </a:cubicBezTo>
                  <a:lnTo>
                    <a:pt x="1093" y="630"/>
                  </a:lnTo>
                  <a:cubicBezTo>
                    <a:pt x="1093" y="626"/>
                    <a:pt x="1094" y="622"/>
                    <a:pt x="1095" y="617"/>
                  </a:cubicBezTo>
                  <a:lnTo>
                    <a:pt x="1095" y="617"/>
                  </a:lnTo>
                  <a:cubicBezTo>
                    <a:pt x="1162" y="514"/>
                    <a:pt x="1291" y="367"/>
                    <a:pt x="1405" y="367"/>
                  </a:cubicBezTo>
                  <a:cubicBezTo>
                    <a:pt x="1463" y="367"/>
                    <a:pt x="1516" y="405"/>
                    <a:pt x="1556" y="505"/>
                  </a:cubicBezTo>
                  <a:cubicBezTo>
                    <a:pt x="1620" y="668"/>
                    <a:pt x="1218" y="718"/>
                    <a:pt x="1118" y="731"/>
                  </a:cubicBezTo>
                  <a:cubicBezTo>
                    <a:pt x="1071" y="731"/>
                    <a:pt x="1035" y="795"/>
                    <a:pt x="1089" y="795"/>
                  </a:cubicBezTo>
                  <a:cubicBezTo>
                    <a:pt x="1093" y="795"/>
                    <a:pt x="1099" y="794"/>
                    <a:pt x="1105" y="793"/>
                  </a:cubicBezTo>
                  <a:cubicBezTo>
                    <a:pt x="1155" y="789"/>
                    <a:pt x="1209" y="785"/>
                    <a:pt x="1264" y="785"/>
                  </a:cubicBezTo>
                  <a:cubicBezTo>
                    <a:pt x="1374" y="785"/>
                    <a:pt x="1486" y="801"/>
                    <a:pt x="1569" y="868"/>
                  </a:cubicBezTo>
                  <a:cubicBezTo>
                    <a:pt x="1632" y="944"/>
                    <a:pt x="1595" y="1019"/>
                    <a:pt x="1469" y="1082"/>
                  </a:cubicBezTo>
                  <a:cubicBezTo>
                    <a:pt x="1419" y="1069"/>
                    <a:pt x="1356" y="1032"/>
                    <a:pt x="1305" y="994"/>
                  </a:cubicBezTo>
                  <a:cubicBezTo>
                    <a:pt x="1243" y="957"/>
                    <a:pt x="1193" y="907"/>
                    <a:pt x="1143" y="856"/>
                  </a:cubicBezTo>
                  <a:lnTo>
                    <a:pt x="1143" y="856"/>
                  </a:lnTo>
                  <a:cubicBezTo>
                    <a:pt x="1143" y="856"/>
                    <a:pt x="1143" y="856"/>
                    <a:pt x="1143" y="856"/>
                  </a:cubicBezTo>
                  <a:cubicBezTo>
                    <a:pt x="1133" y="847"/>
                    <a:pt x="1120" y="843"/>
                    <a:pt x="1105" y="843"/>
                  </a:cubicBezTo>
                  <a:cubicBezTo>
                    <a:pt x="1071" y="843"/>
                    <a:pt x="1033" y="865"/>
                    <a:pt x="1034" y="889"/>
                  </a:cubicBezTo>
                  <a:lnTo>
                    <a:pt x="1034" y="889"/>
                  </a:lnTo>
                  <a:cubicBezTo>
                    <a:pt x="1034" y="894"/>
                    <a:pt x="1036" y="900"/>
                    <a:pt x="1042" y="906"/>
                  </a:cubicBezTo>
                  <a:cubicBezTo>
                    <a:pt x="1042" y="906"/>
                    <a:pt x="1042" y="906"/>
                    <a:pt x="1042" y="906"/>
                  </a:cubicBezTo>
                  <a:lnTo>
                    <a:pt x="1042" y="906"/>
                  </a:lnTo>
                  <a:cubicBezTo>
                    <a:pt x="1053" y="917"/>
                    <a:pt x="1068" y="931"/>
                    <a:pt x="1085" y="946"/>
                  </a:cubicBezTo>
                  <a:lnTo>
                    <a:pt x="1085" y="946"/>
                  </a:lnTo>
                  <a:cubicBezTo>
                    <a:pt x="1154" y="1016"/>
                    <a:pt x="1213" y="1101"/>
                    <a:pt x="1255" y="1195"/>
                  </a:cubicBezTo>
                  <a:cubicBezTo>
                    <a:pt x="1285" y="1255"/>
                    <a:pt x="1230" y="1286"/>
                    <a:pt x="1162" y="1286"/>
                  </a:cubicBezTo>
                  <a:cubicBezTo>
                    <a:pt x="1087" y="1286"/>
                    <a:pt x="998" y="1248"/>
                    <a:pt x="992" y="1170"/>
                  </a:cubicBezTo>
                  <a:cubicBezTo>
                    <a:pt x="979" y="1132"/>
                    <a:pt x="992" y="1069"/>
                    <a:pt x="992" y="1032"/>
                  </a:cubicBezTo>
                  <a:lnTo>
                    <a:pt x="992" y="1032"/>
                  </a:lnTo>
                  <a:cubicBezTo>
                    <a:pt x="992" y="1032"/>
                    <a:pt x="992" y="1032"/>
                    <a:pt x="992" y="1032"/>
                  </a:cubicBezTo>
                  <a:cubicBezTo>
                    <a:pt x="992" y="1005"/>
                    <a:pt x="974" y="994"/>
                    <a:pt x="954" y="994"/>
                  </a:cubicBezTo>
                  <a:cubicBezTo>
                    <a:pt x="925" y="994"/>
                    <a:pt x="892" y="1015"/>
                    <a:pt x="892" y="1044"/>
                  </a:cubicBezTo>
                  <a:cubicBezTo>
                    <a:pt x="892" y="1044"/>
                    <a:pt x="892" y="1044"/>
                    <a:pt x="892" y="1044"/>
                  </a:cubicBezTo>
                  <a:lnTo>
                    <a:pt x="892" y="1044"/>
                  </a:lnTo>
                  <a:cubicBezTo>
                    <a:pt x="885" y="1074"/>
                    <a:pt x="880" y="1103"/>
                    <a:pt x="879" y="1130"/>
                  </a:cubicBezTo>
                  <a:lnTo>
                    <a:pt x="879" y="1130"/>
                  </a:lnTo>
                  <a:cubicBezTo>
                    <a:pt x="856" y="1259"/>
                    <a:pt x="805" y="1458"/>
                    <a:pt x="694" y="1458"/>
                  </a:cubicBezTo>
                  <a:cubicBezTo>
                    <a:pt x="664" y="1458"/>
                    <a:pt x="630" y="1443"/>
                    <a:pt x="591" y="1408"/>
                  </a:cubicBezTo>
                  <a:cubicBezTo>
                    <a:pt x="480" y="1308"/>
                    <a:pt x="643" y="1042"/>
                    <a:pt x="743" y="921"/>
                  </a:cubicBezTo>
                  <a:lnTo>
                    <a:pt x="743" y="921"/>
                  </a:lnTo>
                  <a:cubicBezTo>
                    <a:pt x="755" y="908"/>
                    <a:pt x="767" y="894"/>
                    <a:pt x="778" y="881"/>
                  </a:cubicBezTo>
                  <a:lnTo>
                    <a:pt x="778" y="881"/>
                  </a:lnTo>
                  <a:cubicBezTo>
                    <a:pt x="778" y="881"/>
                    <a:pt x="778" y="881"/>
                    <a:pt x="778" y="881"/>
                  </a:cubicBezTo>
                  <a:cubicBezTo>
                    <a:pt x="802" y="843"/>
                    <a:pt x="773" y="828"/>
                    <a:pt x="738" y="828"/>
                  </a:cubicBezTo>
                  <a:cubicBezTo>
                    <a:pt x="717" y="828"/>
                    <a:pt x="693" y="834"/>
                    <a:pt x="678" y="843"/>
                  </a:cubicBezTo>
                  <a:cubicBezTo>
                    <a:pt x="678" y="843"/>
                    <a:pt x="678" y="843"/>
                    <a:pt x="678" y="843"/>
                  </a:cubicBezTo>
                  <a:lnTo>
                    <a:pt x="678" y="843"/>
                  </a:lnTo>
                  <a:cubicBezTo>
                    <a:pt x="653" y="881"/>
                    <a:pt x="628" y="919"/>
                    <a:pt x="591" y="957"/>
                  </a:cubicBezTo>
                  <a:cubicBezTo>
                    <a:pt x="552" y="982"/>
                    <a:pt x="515" y="1019"/>
                    <a:pt x="477" y="1044"/>
                  </a:cubicBezTo>
                  <a:cubicBezTo>
                    <a:pt x="446" y="1066"/>
                    <a:pt x="411" y="1075"/>
                    <a:pt x="377" y="1075"/>
                  </a:cubicBezTo>
                  <a:cubicBezTo>
                    <a:pt x="231" y="1075"/>
                    <a:pt x="94" y="910"/>
                    <a:pt x="276" y="818"/>
                  </a:cubicBezTo>
                  <a:cubicBezTo>
                    <a:pt x="402" y="756"/>
                    <a:pt x="552" y="756"/>
                    <a:pt x="691" y="743"/>
                  </a:cubicBezTo>
                  <a:cubicBezTo>
                    <a:pt x="753" y="743"/>
                    <a:pt x="778" y="668"/>
                    <a:pt x="703" y="668"/>
                  </a:cubicBezTo>
                  <a:cubicBezTo>
                    <a:pt x="686" y="669"/>
                    <a:pt x="667" y="670"/>
                    <a:pt x="646" y="672"/>
                  </a:cubicBezTo>
                  <a:lnTo>
                    <a:pt x="646" y="672"/>
                  </a:lnTo>
                  <a:cubicBezTo>
                    <a:pt x="619" y="673"/>
                    <a:pt x="589" y="674"/>
                    <a:pt x="559" y="674"/>
                  </a:cubicBezTo>
                  <a:cubicBezTo>
                    <a:pt x="413" y="674"/>
                    <a:pt x="244" y="649"/>
                    <a:pt x="189" y="530"/>
                  </a:cubicBezTo>
                  <a:cubicBezTo>
                    <a:pt x="132" y="415"/>
                    <a:pt x="257" y="366"/>
                    <a:pt x="364" y="366"/>
                  </a:cubicBezTo>
                  <a:cubicBezTo>
                    <a:pt x="397" y="366"/>
                    <a:pt x="428" y="370"/>
                    <a:pt x="452" y="379"/>
                  </a:cubicBezTo>
                  <a:cubicBezTo>
                    <a:pt x="502" y="405"/>
                    <a:pt x="540" y="442"/>
                    <a:pt x="591" y="467"/>
                  </a:cubicBezTo>
                  <a:cubicBezTo>
                    <a:pt x="653" y="517"/>
                    <a:pt x="716" y="567"/>
                    <a:pt x="778" y="630"/>
                  </a:cubicBezTo>
                  <a:cubicBezTo>
                    <a:pt x="786" y="641"/>
                    <a:pt x="799" y="646"/>
                    <a:pt x="815" y="646"/>
                  </a:cubicBezTo>
                  <a:cubicBezTo>
                    <a:pt x="851" y="646"/>
                    <a:pt x="896" y="619"/>
                    <a:pt x="879" y="592"/>
                  </a:cubicBezTo>
                  <a:lnTo>
                    <a:pt x="766" y="442"/>
                  </a:lnTo>
                  <a:cubicBezTo>
                    <a:pt x="728" y="391"/>
                    <a:pt x="703" y="329"/>
                    <a:pt x="691" y="266"/>
                  </a:cubicBezTo>
                  <a:cubicBezTo>
                    <a:pt x="653" y="167"/>
                    <a:pt x="744" y="105"/>
                    <a:pt x="835" y="105"/>
                  </a:cubicBezTo>
                  <a:close/>
                  <a:moveTo>
                    <a:pt x="889" y="1"/>
                  </a:moveTo>
                  <a:cubicBezTo>
                    <a:pt x="878" y="1"/>
                    <a:pt x="866" y="1"/>
                    <a:pt x="854" y="3"/>
                  </a:cubicBezTo>
                  <a:cubicBezTo>
                    <a:pt x="577" y="36"/>
                    <a:pt x="547" y="204"/>
                    <a:pt x="617" y="380"/>
                  </a:cubicBezTo>
                  <a:lnTo>
                    <a:pt x="617" y="380"/>
                  </a:lnTo>
                  <a:cubicBezTo>
                    <a:pt x="512" y="311"/>
                    <a:pt x="396" y="255"/>
                    <a:pt x="296" y="255"/>
                  </a:cubicBezTo>
                  <a:cubicBezTo>
                    <a:pt x="222" y="255"/>
                    <a:pt x="157" y="286"/>
                    <a:pt x="114" y="366"/>
                  </a:cubicBezTo>
                  <a:cubicBezTo>
                    <a:pt x="1" y="584"/>
                    <a:pt x="144" y="681"/>
                    <a:pt x="328" y="720"/>
                  </a:cubicBezTo>
                  <a:lnTo>
                    <a:pt x="328" y="720"/>
                  </a:lnTo>
                  <a:cubicBezTo>
                    <a:pt x="187" y="759"/>
                    <a:pt x="69" y="828"/>
                    <a:pt x="76" y="957"/>
                  </a:cubicBezTo>
                  <a:cubicBezTo>
                    <a:pt x="86" y="1100"/>
                    <a:pt x="231" y="1151"/>
                    <a:pt x="352" y="1151"/>
                  </a:cubicBezTo>
                  <a:cubicBezTo>
                    <a:pt x="379" y="1151"/>
                    <a:pt x="404" y="1149"/>
                    <a:pt x="427" y="1144"/>
                  </a:cubicBezTo>
                  <a:cubicBezTo>
                    <a:pt x="461" y="1135"/>
                    <a:pt x="495" y="1121"/>
                    <a:pt x="527" y="1102"/>
                  </a:cubicBezTo>
                  <a:lnTo>
                    <a:pt x="527" y="1102"/>
                  </a:lnTo>
                  <a:cubicBezTo>
                    <a:pt x="443" y="1278"/>
                    <a:pt x="395" y="1474"/>
                    <a:pt x="591" y="1521"/>
                  </a:cubicBezTo>
                  <a:cubicBezTo>
                    <a:pt x="617" y="1527"/>
                    <a:pt x="642" y="1529"/>
                    <a:pt x="666" y="1529"/>
                  </a:cubicBezTo>
                  <a:cubicBezTo>
                    <a:pt x="800" y="1529"/>
                    <a:pt x="883" y="1441"/>
                    <a:pt x="931" y="1326"/>
                  </a:cubicBezTo>
                  <a:lnTo>
                    <a:pt x="931" y="1326"/>
                  </a:lnTo>
                  <a:cubicBezTo>
                    <a:pt x="978" y="1387"/>
                    <a:pt x="1053" y="1422"/>
                    <a:pt x="1148" y="1422"/>
                  </a:cubicBezTo>
                  <a:cubicBezTo>
                    <a:pt x="1181" y="1422"/>
                    <a:pt x="1217" y="1417"/>
                    <a:pt x="1255" y="1408"/>
                  </a:cubicBezTo>
                  <a:cubicBezTo>
                    <a:pt x="1414" y="1369"/>
                    <a:pt x="1402" y="1245"/>
                    <a:pt x="1340" y="1122"/>
                  </a:cubicBezTo>
                  <a:lnTo>
                    <a:pt x="1340" y="1122"/>
                  </a:lnTo>
                  <a:cubicBezTo>
                    <a:pt x="1399" y="1151"/>
                    <a:pt x="1459" y="1171"/>
                    <a:pt x="1513" y="1171"/>
                  </a:cubicBezTo>
                  <a:cubicBezTo>
                    <a:pt x="1580" y="1171"/>
                    <a:pt x="1637" y="1140"/>
                    <a:pt x="1670" y="1057"/>
                  </a:cubicBezTo>
                  <a:cubicBezTo>
                    <a:pt x="1766" y="840"/>
                    <a:pt x="1610" y="757"/>
                    <a:pt x="1423" y="732"/>
                  </a:cubicBezTo>
                  <a:lnTo>
                    <a:pt x="1423" y="732"/>
                  </a:lnTo>
                  <a:cubicBezTo>
                    <a:pt x="1597" y="678"/>
                    <a:pt x="1748" y="584"/>
                    <a:pt x="1645" y="430"/>
                  </a:cubicBezTo>
                  <a:cubicBezTo>
                    <a:pt x="1576" y="325"/>
                    <a:pt x="1497" y="283"/>
                    <a:pt x="1417" y="283"/>
                  </a:cubicBezTo>
                  <a:cubicBezTo>
                    <a:pt x="1312" y="283"/>
                    <a:pt x="1205" y="354"/>
                    <a:pt x="1117" y="447"/>
                  </a:cubicBezTo>
                  <a:lnTo>
                    <a:pt x="1117" y="447"/>
                  </a:lnTo>
                  <a:cubicBezTo>
                    <a:pt x="1130" y="246"/>
                    <a:pt x="1101" y="1"/>
                    <a:pt x="8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0"/>
            <p:cNvSpPr/>
            <p:nvPr/>
          </p:nvSpPr>
          <p:spPr>
            <a:xfrm>
              <a:off x="8720200" y="3465322"/>
              <a:ext cx="92289" cy="80667"/>
            </a:xfrm>
            <a:custGeom>
              <a:rect b="b" l="l" r="r" t="t"/>
              <a:pathLst>
                <a:path extrusionOk="0" h="1541" w="1763">
                  <a:moveTo>
                    <a:pt x="1063" y="72"/>
                  </a:moveTo>
                  <a:cubicBezTo>
                    <a:pt x="1092" y="72"/>
                    <a:pt x="1126" y="86"/>
                    <a:pt x="1165" y="121"/>
                  </a:cubicBezTo>
                  <a:cubicBezTo>
                    <a:pt x="1290" y="246"/>
                    <a:pt x="1064" y="560"/>
                    <a:pt x="989" y="661"/>
                  </a:cubicBezTo>
                  <a:cubicBezTo>
                    <a:pt x="959" y="691"/>
                    <a:pt x="988" y="708"/>
                    <a:pt x="1022" y="708"/>
                  </a:cubicBezTo>
                  <a:cubicBezTo>
                    <a:pt x="1044" y="708"/>
                    <a:pt x="1067" y="701"/>
                    <a:pt x="1077" y="686"/>
                  </a:cubicBezTo>
                  <a:cubicBezTo>
                    <a:pt x="1083" y="679"/>
                    <a:pt x="1089" y="671"/>
                    <a:pt x="1096" y="661"/>
                  </a:cubicBezTo>
                  <a:lnTo>
                    <a:pt x="1096" y="661"/>
                  </a:lnTo>
                  <a:cubicBezTo>
                    <a:pt x="1119" y="636"/>
                    <a:pt x="1145" y="614"/>
                    <a:pt x="1165" y="585"/>
                  </a:cubicBezTo>
                  <a:cubicBezTo>
                    <a:pt x="1203" y="547"/>
                    <a:pt x="1240" y="522"/>
                    <a:pt x="1278" y="497"/>
                  </a:cubicBezTo>
                  <a:cubicBezTo>
                    <a:pt x="1310" y="475"/>
                    <a:pt x="1347" y="465"/>
                    <a:pt x="1382" y="465"/>
                  </a:cubicBezTo>
                  <a:cubicBezTo>
                    <a:pt x="1526" y="465"/>
                    <a:pt x="1660" y="620"/>
                    <a:pt x="1479" y="711"/>
                  </a:cubicBezTo>
                  <a:cubicBezTo>
                    <a:pt x="1364" y="768"/>
                    <a:pt x="1227" y="784"/>
                    <a:pt x="1098" y="795"/>
                  </a:cubicBezTo>
                  <a:lnTo>
                    <a:pt x="1098" y="795"/>
                  </a:lnTo>
                  <a:cubicBezTo>
                    <a:pt x="1086" y="796"/>
                    <a:pt x="1075" y="797"/>
                    <a:pt x="1064" y="798"/>
                  </a:cubicBezTo>
                  <a:cubicBezTo>
                    <a:pt x="1018" y="798"/>
                    <a:pt x="983" y="863"/>
                    <a:pt x="1037" y="863"/>
                  </a:cubicBezTo>
                  <a:cubicBezTo>
                    <a:pt x="1042" y="863"/>
                    <a:pt x="1047" y="862"/>
                    <a:pt x="1052" y="862"/>
                  </a:cubicBezTo>
                  <a:cubicBezTo>
                    <a:pt x="1073" y="862"/>
                    <a:pt x="1096" y="861"/>
                    <a:pt x="1121" y="861"/>
                  </a:cubicBezTo>
                  <a:cubicBezTo>
                    <a:pt x="1278" y="861"/>
                    <a:pt x="1503" y="871"/>
                    <a:pt x="1579" y="1012"/>
                  </a:cubicBezTo>
                  <a:cubicBezTo>
                    <a:pt x="1626" y="1115"/>
                    <a:pt x="1505" y="1169"/>
                    <a:pt x="1399" y="1169"/>
                  </a:cubicBezTo>
                  <a:cubicBezTo>
                    <a:pt x="1363" y="1169"/>
                    <a:pt x="1329" y="1162"/>
                    <a:pt x="1303" y="1150"/>
                  </a:cubicBezTo>
                  <a:cubicBezTo>
                    <a:pt x="1265" y="1125"/>
                    <a:pt x="1215" y="1100"/>
                    <a:pt x="1178" y="1062"/>
                  </a:cubicBezTo>
                  <a:cubicBezTo>
                    <a:pt x="1102" y="1024"/>
                    <a:pt x="1039" y="962"/>
                    <a:pt x="989" y="899"/>
                  </a:cubicBezTo>
                  <a:lnTo>
                    <a:pt x="989" y="899"/>
                  </a:lnTo>
                  <a:cubicBezTo>
                    <a:pt x="989" y="899"/>
                    <a:pt x="989" y="899"/>
                    <a:pt x="989" y="899"/>
                  </a:cubicBezTo>
                  <a:cubicBezTo>
                    <a:pt x="981" y="893"/>
                    <a:pt x="969" y="891"/>
                    <a:pt x="957" y="891"/>
                  </a:cubicBezTo>
                  <a:cubicBezTo>
                    <a:pt x="914" y="891"/>
                    <a:pt x="860" y="920"/>
                    <a:pt x="889" y="949"/>
                  </a:cubicBezTo>
                  <a:cubicBezTo>
                    <a:pt x="889" y="949"/>
                    <a:pt x="889" y="949"/>
                    <a:pt x="889" y="949"/>
                  </a:cubicBezTo>
                  <a:lnTo>
                    <a:pt x="889" y="949"/>
                  </a:lnTo>
                  <a:cubicBezTo>
                    <a:pt x="927" y="999"/>
                    <a:pt x="952" y="1049"/>
                    <a:pt x="989" y="1087"/>
                  </a:cubicBezTo>
                  <a:cubicBezTo>
                    <a:pt x="1027" y="1150"/>
                    <a:pt x="1052" y="1200"/>
                    <a:pt x="1064" y="1263"/>
                  </a:cubicBezTo>
                  <a:cubicBezTo>
                    <a:pt x="1103" y="1370"/>
                    <a:pt x="1011" y="1430"/>
                    <a:pt x="919" y="1430"/>
                  </a:cubicBezTo>
                  <a:cubicBezTo>
                    <a:pt x="860" y="1430"/>
                    <a:pt x="801" y="1405"/>
                    <a:pt x="776" y="1351"/>
                  </a:cubicBezTo>
                  <a:cubicBezTo>
                    <a:pt x="716" y="1219"/>
                    <a:pt x="748" y="1053"/>
                    <a:pt x="773" y="918"/>
                  </a:cubicBezTo>
                  <a:lnTo>
                    <a:pt x="773" y="918"/>
                  </a:lnTo>
                  <a:cubicBezTo>
                    <a:pt x="774" y="916"/>
                    <a:pt x="775" y="914"/>
                    <a:pt x="776" y="912"/>
                  </a:cubicBezTo>
                  <a:lnTo>
                    <a:pt x="774" y="912"/>
                  </a:lnTo>
                  <a:cubicBezTo>
                    <a:pt x="775" y="907"/>
                    <a:pt x="775" y="903"/>
                    <a:pt x="776" y="899"/>
                  </a:cubicBezTo>
                  <a:cubicBezTo>
                    <a:pt x="781" y="878"/>
                    <a:pt x="766" y="870"/>
                    <a:pt x="746" y="870"/>
                  </a:cubicBezTo>
                  <a:cubicBezTo>
                    <a:pt x="719" y="870"/>
                    <a:pt x="683" y="884"/>
                    <a:pt x="676" y="899"/>
                  </a:cubicBezTo>
                  <a:cubicBezTo>
                    <a:pt x="616" y="1000"/>
                    <a:pt x="477" y="1165"/>
                    <a:pt x="354" y="1165"/>
                  </a:cubicBezTo>
                  <a:cubicBezTo>
                    <a:pt x="295" y="1165"/>
                    <a:pt x="240" y="1127"/>
                    <a:pt x="199" y="1024"/>
                  </a:cubicBezTo>
                  <a:cubicBezTo>
                    <a:pt x="148" y="895"/>
                    <a:pt x="402" y="836"/>
                    <a:pt x="551" y="818"/>
                  </a:cubicBezTo>
                  <a:lnTo>
                    <a:pt x="551" y="818"/>
                  </a:lnTo>
                  <a:cubicBezTo>
                    <a:pt x="582" y="817"/>
                    <a:pt x="611" y="814"/>
                    <a:pt x="638" y="811"/>
                  </a:cubicBezTo>
                  <a:cubicBezTo>
                    <a:pt x="701" y="798"/>
                    <a:pt x="726" y="736"/>
                    <a:pt x="651" y="736"/>
                  </a:cubicBezTo>
                  <a:cubicBezTo>
                    <a:pt x="651" y="736"/>
                    <a:pt x="651" y="736"/>
                    <a:pt x="651" y="736"/>
                  </a:cubicBezTo>
                  <a:lnTo>
                    <a:pt x="651" y="736"/>
                  </a:lnTo>
                  <a:cubicBezTo>
                    <a:pt x="593" y="741"/>
                    <a:pt x="530" y="747"/>
                    <a:pt x="468" y="747"/>
                  </a:cubicBezTo>
                  <a:cubicBezTo>
                    <a:pt x="367" y="747"/>
                    <a:pt x="268" y="730"/>
                    <a:pt x="199" y="661"/>
                  </a:cubicBezTo>
                  <a:cubicBezTo>
                    <a:pt x="136" y="585"/>
                    <a:pt x="161" y="510"/>
                    <a:pt x="286" y="460"/>
                  </a:cubicBezTo>
                  <a:cubicBezTo>
                    <a:pt x="349" y="472"/>
                    <a:pt x="400" y="510"/>
                    <a:pt x="450" y="547"/>
                  </a:cubicBezTo>
                  <a:cubicBezTo>
                    <a:pt x="512" y="585"/>
                    <a:pt x="562" y="636"/>
                    <a:pt x="626" y="686"/>
                  </a:cubicBezTo>
                  <a:cubicBezTo>
                    <a:pt x="631" y="692"/>
                    <a:pt x="641" y="694"/>
                    <a:pt x="651" y="694"/>
                  </a:cubicBezTo>
                  <a:cubicBezTo>
                    <a:pt x="689" y="694"/>
                    <a:pt x="743" y="665"/>
                    <a:pt x="713" y="636"/>
                  </a:cubicBezTo>
                  <a:cubicBezTo>
                    <a:pt x="638" y="547"/>
                    <a:pt x="562" y="460"/>
                    <a:pt x="500" y="347"/>
                  </a:cubicBezTo>
                  <a:cubicBezTo>
                    <a:pt x="469" y="279"/>
                    <a:pt x="528" y="245"/>
                    <a:pt x="600" y="245"/>
                  </a:cubicBezTo>
                  <a:cubicBezTo>
                    <a:pt x="675" y="245"/>
                    <a:pt x="763" y="283"/>
                    <a:pt x="776" y="360"/>
                  </a:cubicBezTo>
                  <a:cubicBezTo>
                    <a:pt x="776" y="369"/>
                    <a:pt x="776" y="379"/>
                    <a:pt x="776" y="388"/>
                  </a:cubicBezTo>
                  <a:lnTo>
                    <a:pt x="776" y="388"/>
                  </a:lnTo>
                  <a:cubicBezTo>
                    <a:pt x="769" y="430"/>
                    <a:pt x="765" y="471"/>
                    <a:pt x="763" y="510"/>
                  </a:cubicBezTo>
                  <a:cubicBezTo>
                    <a:pt x="763" y="530"/>
                    <a:pt x="779" y="538"/>
                    <a:pt x="799" y="538"/>
                  </a:cubicBezTo>
                  <a:cubicBezTo>
                    <a:pt x="829" y="538"/>
                    <a:pt x="869" y="520"/>
                    <a:pt x="877" y="497"/>
                  </a:cubicBezTo>
                  <a:cubicBezTo>
                    <a:pt x="883" y="460"/>
                    <a:pt x="886" y="424"/>
                    <a:pt x="886" y="391"/>
                  </a:cubicBezTo>
                  <a:lnTo>
                    <a:pt x="886" y="391"/>
                  </a:lnTo>
                  <a:cubicBezTo>
                    <a:pt x="905" y="260"/>
                    <a:pt x="956" y="72"/>
                    <a:pt x="1063" y="72"/>
                  </a:cubicBezTo>
                  <a:close/>
                  <a:moveTo>
                    <a:pt x="1092" y="0"/>
                  </a:moveTo>
                  <a:cubicBezTo>
                    <a:pt x="959" y="0"/>
                    <a:pt x="877" y="88"/>
                    <a:pt x="827" y="202"/>
                  </a:cubicBezTo>
                  <a:lnTo>
                    <a:pt x="827" y="202"/>
                  </a:lnTo>
                  <a:cubicBezTo>
                    <a:pt x="783" y="147"/>
                    <a:pt x="715" y="115"/>
                    <a:pt x="626" y="115"/>
                  </a:cubicBezTo>
                  <a:cubicBezTo>
                    <a:pt x="588" y="115"/>
                    <a:pt x="546" y="121"/>
                    <a:pt x="500" y="134"/>
                  </a:cubicBezTo>
                  <a:cubicBezTo>
                    <a:pt x="338" y="174"/>
                    <a:pt x="354" y="298"/>
                    <a:pt x="420" y="421"/>
                  </a:cubicBezTo>
                  <a:lnTo>
                    <a:pt x="420" y="421"/>
                  </a:lnTo>
                  <a:cubicBezTo>
                    <a:pt x="357" y="388"/>
                    <a:pt x="293" y="366"/>
                    <a:pt x="236" y="366"/>
                  </a:cubicBezTo>
                  <a:cubicBezTo>
                    <a:pt x="172" y="366"/>
                    <a:pt x="117" y="395"/>
                    <a:pt x="85" y="472"/>
                  </a:cubicBezTo>
                  <a:cubicBezTo>
                    <a:pt x="0" y="690"/>
                    <a:pt x="146" y="778"/>
                    <a:pt x="323" y="807"/>
                  </a:cubicBezTo>
                  <a:lnTo>
                    <a:pt x="323" y="807"/>
                  </a:lnTo>
                  <a:cubicBezTo>
                    <a:pt x="159" y="864"/>
                    <a:pt x="19" y="958"/>
                    <a:pt x="111" y="1100"/>
                  </a:cubicBezTo>
                  <a:cubicBezTo>
                    <a:pt x="181" y="1207"/>
                    <a:pt x="262" y="1249"/>
                    <a:pt x="343" y="1249"/>
                  </a:cubicBezTo>
                  <a:cubicBezTo>
                    <a:pt x="450" y="1249"/>
                    <a:pt x="558" y="1178"/>
                    <a:pt x="646" y="1085"/>
                  </a:cubicBezTo>
                  <a:lnTo>
                    <a:pt x="646" y="1085"/>
                  </a:lnTo>
                  <a:cubicBezTo>
                    <a:pt x="628" y="1288"/>
                    <a:pt x="661" y="1540"/>
                    <a:pt x="878" y="1540"/>
                  </a:cubicBezTo>
                  <a:cubicBezTo>
                    <a:pt x="885" y="1540"/>
                    <a:pt x="893" y="1540"/>
                    <a:pt x="902" y="1539"/>
                  </a:cubicBezTo>
                  <a:cubicBezTo>
                    <a:pt x="1175" y="1506"/>
                    <a:pt x="1208" y="1341"/>
                    <a:pt x="1144" y="1164"/>
                  </a:cubicBezTo>
                  <a:lnTo>
                    <a:pt x="1144" y="1164"/>
                  </a:lnTo>
                  <a:cubicBezTo>
                    <a:pt x="1246" y="1232"/>
                    <a:pt x="1361" y="1286"/>
                    <a:pt x="1459" y="1286"/>
                  </a:cubicBezTo>
                  <a:cubicBezTo>
                    <a:pt x="1533" y="1286"/>
                    <a:pt x="1598" y="1255"/>
                    <a:pt x="1642" y="1175"/>
                  </a:cubicBezTo>
                  <a:cubicBezTo>
                    <a:pt x="1763" y="955"/>
                    <a:pt x="1614" y="854"/>
                    <a:pt x="1425" y="815"/>
                  </a:cubicBezTo>
                  <a:lnTo>
                    <a:pt x="1425" y="815"/>
                  </a:lnTo>
                  <a:cubicBezTo>
                    <a:pt x="1566" y="774"/>
                    <a:pt x="1686" y="701"/>
                    <a:pt x="1680" y="572"/>
                  </a:cubicBezTo>
                  <a:cubicBezTo>
                    <a:pt x="1669" y="433"/>
                    <a:pt x="1533" y="389"/>
                    <a:pt x="1415" y="389"/>
                  </a:cubicBezTo>
                  <a:cubicBezTo>
                    <a:pt x="1384" y="389"/>
                    <a:pt x="1354" y="392"/>
                    <a:pt x="1328" y="397"/>
                  </a:cubicBezTo>
                  <a:cubicBezTo>
                    <a:pt x="1297" y="405"/>
                    <a:pt x="1265" y="419"/>
                    <a:pt x="1236" y="435"/>
                  </a:cubicBezTo>
                  <a:lnTo>
                    <a:pt x="1236" y="435"/>
                  </a:lnTo>
                  <a:cubicBezTo>
                    <a:pt x="1323" y="259"/>
                    <a:pt x="1368" y="55"/>
                    <a:pt x="1165" y="8"/>
                  </a:cubicBezTo>
                  <a:cubicBezTo>
                    <a:pt x="1139" y="3"/>
                    <a:pt x="1115" y="0"/>
                    <a:pt x="10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0"/>
            <p:cNvSpPr/>
            <p:nvPr/>
          </p:nvSpPr>
          <p:spPr>
            <a:xfrm>
              <a:off x="8862217" y="3461658"/>
              <a:ext cx="92446" cy="80092"/>
            </a:xfrm>
            <a:custGeom>
              <a:rect b="b" l="l" r="r" t="t"/>
              <a:pathLst>
                <a:path extrusionOk="0" h="1530" w="1766">
                  <a:moveTo>
                    <a:pt x="842" y="105"/>
                  </a:moveTo>
                  <a:cubicBezTo>
                    <a:pt x="903" y="105"/>
                    <a:pt x="962" y="131"/>
                    <a:pt x="987" y="191"/>
                  </a:cubicBezTo>
                  <a:cubicBezTo>
                    <a:pt x="1037" y="316"/>
                    <a:pt x="1012" y="505"/>
                    <a:pt x="975" y="642"/>
                  </a:cubicBezTo>
                  <a:cubicBezTo>
                    <a:pt x="975" y="664"/>
                    <a:pt x="993" y="671"/>
                    <a:pt x="1014" y="671"/>
                  </a:cubicBezTo>
                  <a:cubicBezTo>
                    <a:pt x="1044" y="671"/>
                    <a:pt x="1080" y="657"/>
                    <a:pt x="1087" y="642"/>
                  </a:cubicBezTo>
                  <a:cubicBezTo>
                    <a:pt x="1147" y="540"/>
                    <a:pt x="1289" y="367"/>
                    <a:pt x="1409" y="367"/>
                  </a:cubicBezTo>
                  <a:cubicBezTo>
                    <a:pt x="1465" y="367"/>
                    <a:pt x="1516" y="405"/>
                    <a:pt x="1552" y="505"/>
                  </a:cubicBezTo>
                  <a:cubicBezTo>
                    <a:pt x="1614" y="668"/>
                    <a:pt x="1213" y="718"/>
                    <a:pt x="1125" y="731"/>
                  </a:cubicBezTo>
                  <a:cubicBezTo>
                    <a:pt x="1067" y="731"/>
                    <a:pt x="1041" y="795"/>
                    <a:pt x="1096" y="795"/>
                  </a:cubicBezTo>
                  <a:cubicBezTo>
                    <a:pt x="1101" y="795"/>
                    <a:pt x="1106" y="794"/>
                    <a:pt x="1112" y="793"/>
                  </a:cubicBezTo>
                  <a:cubicBezTo>
                    <a:pt x="1158" y="789"/>
                    <a:pt x="1211" y="785"/>
                    <a:pt x="1266" y="785"/>
                  </a:cubicBezTo>
                  <a:cubicBezTo>
                    <a:pt x="1375" y="785"/>
                    <a:pt x="1489" y="801"/>
                    <a:pt x="1564" y="868"/>
                  </a:cubicBezTo>
                  <a:cubicBezTo>
                    <a:pt x="1627" y="944"/>
                    <a:pt x="1602" y="1019"/>
                    <a:pt x="1477" y="1082"/>
                  </a:cubicBezTo>
                  <a:cubicBezTo>
                    <a:pt x="1413" y="1069"/>
                    <a:pt x="1363" y="1032"/>
                    <a:pt x="1313" y="994"/>
                  </a:cubicBezTo>
                  <a:cubicBezTo>
                    <a:pt x="1251" y="957"/>
                    <a:pt x="1188" y="907"/>
                    <a:pt x="1137" y="856"/>
                  </a:cubicBezTo>
                  <a:lnTo>
                    <a:pt x="1137" y="856"/>
                  </a:lnTo>
                  <a:cubicBezTo>
                    <a:pt x="1137" y="856"/>
                    <a:pt x="1137" y="856"/>
                    <a:pt x="1137" y="856"/>
                  </a:cubicBezTo>
                  <a:cubicBezTo>
                    <a:pt x="1131" y="847"/>
                    <a:pt x="1120" y="843"/>
                    <a:pt x="1107" y="843"/>
                  </a:cubicBezTo>
                  <a:cubicBezTo>
                    <a:pt x="1088" y="843"/>
                    <a:pt x="1066" y="852"/>
                    <a:pt x="1051" y="864"/>
                  </a:cubicBezTo>
                  <a:lnTo>
                    <a:pt x="1051" y="864"/>
                  </a:lnTo>
                  <a:cubicBezTo>
                    <a:pt x="1032" y="875"/>
                    <a:pt x="1022" y="891"/>
                    <a:pt x="1037" y="906"/>
                  </a:cubicBezTo>
                  <a:cubicBezTo>
                    <a:pt x="1037" y="906"/>
                    <a:pt x="1037" y="906"/>
                    <a:pt x="1037" y="906"/>
                  </a:cubicBezTo>
                  <a:lnTo>
                    <a:pt x="1037" y="906"/>
                  </a:lnTo>
                  <a:cubicBezTo>
                    <a:pt x="1041" y="910"/>
                    <a:pt x="1046" y="915"/>
                    <a:pt x="1051" y="919"/>
                  </a:cubicBezTo>
                  <a:lnTo>
                    <a:pt x="1051" y="919"/>
                  </a:lnTo>
                  <a:cubicBezTo>
                    <a:pt x="1133" y="993"/>
                    <a:pt x="1203" y="1088"/>
                    <a:pt x="1251" y="1195"/>
                  </a:cubicBezTo>
                  <a:cubicBezTo>
                    <a:pt x="1287" y="1255"/>
                    <a:pt x="1234" y="1286"/>
                    <a:pt x="1166" y="1286"/>
                  </a:cubicBezTo>
                  <a:cubicBezTo>
                    <a:pt x="1092" y="1286"/>
                    <a:pt x="1000" y="1248"/>
                    <a:pt x="987" y="1170"/>
                  </a:cubicBezTo>
                  <a:cubicBezTo>
                    <a:pt x="986" y="1168"/>
                    <a:pt x="986" y="1166"/>
                    <a:pt x="985" y="1163"/>
                  </a:cubicBezTo>
                  <a:lnTo>
                    <a:pt x="985" y="1163"/>
                  </a:lnTo>
                  <a:cubicBezTo>
                    <a:pt x="993" y="1119"/>
                    <a:pt x="997" y="1074"/>
                    <a:pt x="1000" y="1032"/>
                  </a:cubicBezTo>
                  <a:cubicBezTo>
                    <a:pt x="1000" y="1005"/>
                    <a:pt x="982" y="994"/>
                    <a:pt x="960" y="994"/>
                  </a:cubicBezTo>
                  <a:cubicBezTo>
                    <a:pt x="931" y="994"/>
                    <a:pt x="894" y="1015"/>
                    <a:pt x="886" y="1044"/>
                  </a:cubicBezTo>
                  <a:cubicBezTo>
                    <a:pt x="886" y="1044"/>
                    <a:pt x="886" y="1044"/>
                    <a:pt x="886" y="1044"/>
                  </a:cubicBezTo>
                  <a:lnTo>
                    <a:pt x="886" y="1044"/>
                  </a:lnTo>
                  <a:cubicBezTo>
                    <a:pt x="879" y="1081"/>
                    <a:pt x="876" y="1116"/>
                    <a:pt x="877" y="1148"/>
                  </a:cubicBezTo>
                  <a:lnTo>
                    <a:pt x="877" y="1148"/>
                  </a:lnTo>
                  <a:cubicBezTo>
                    <a:pt x="858" y="1276"/>
                    <a:pt x="807" y="1458"/>
                    <a:pt x="702" y="1458"/>
                  </a:cubicBezTo>
                  <a:cubicBezTo>
                    <a:pt x="672" y="1458"/>
                    <a:pt x="638" y="1443"/>
                    <a:pt x="598" y="1408"/>
                  </a:cubicBezTo>
                  <a:cubicBezTo>
                    <a:pt x="460" y="1295"/>
                    <a:pt x="699" y="969"/>
                    <a:pt x="774" y="881"/>
                  </a:cubicBezTo>
                  <a:cubicBezTo>
                    <a:pt x="797" y="843"/>
                    <a:pt x="768" y="828"/>
                    <a:pt x="736" y="828"/>
                  </a:cubicBezTo>
                  <a:cubicBezTo>
                    <a:pt x="716" y="828"/>
                    <a:pt x="695" y="834"/>
                    <a:pt x="686" y="843"/>
                  </a:cubicBezTo>
                  <a:cubicBezTo>
                    <a:pt x="681" y="850"/>
                    <a:pt x="676" y="857"/>
                    <a:pt x="670" y="864"/>
                  </a:cubicBezTo>
                  <a:lnTo>
                    <a:pt x="670" y="864"/>
                  </a:lnTo>
                  <a:cubicBezTo>
                    <a:pt x="647" y="895"/>
                    <a:pt x="616" y="926"/>
                    <a:pt x="585" y="957"/>
                  </a:cubicBezTo>
                  <a:cubicBezTo>
                    <a:pt x="560" y="982"/>
                    <a:pt x="523" y="1019"/>
                    <a:pt x="485" y="1044"/>
                  </a:cubicBezTo>
                  <a:cubicBezTo>
                    <a:pt x="454" y="1066"/>
                    <a:pt x="418" y="1075"/>
                    <a:pt x="383" y="1075"/>
                  </a:cubicBezTo>
                  <a:cubicBezTo>
                    <a:pt x="235" y="1075"/>
                    <a:pt x="92" y="910"/>
                    <a:pt x="284" y="818"/>
                  </a:cubicBezTo>
                  <a:cubicBezTo>
                    <a:pt x="409" y="756"/>
                    <a:pt x="560" y="756"/>
                    <a:pt x="686" y="743"/>
                  </a:cubicBezTo>
                  <a:cubicBezTo>
                    <a:pt x="749" y="743"/>
                    <a:pt x="774" y="668"/>
                    <a:pt x="699" y="668"/>
                  </a:cubicBezTo>
                  <a:cubicBezTo>
                    <a:pt x="686" y="669"/>
                    <a:pt x="673" y="670"/>
                    <a:pt x="658" y="671"/>
                  </a:cubicBezTo>
                  <a:lnTo>
                    <a:pt x="658" y="671"/>
                  </a:lnTo>
                  <a:cubicBezTo>
                    <a:pt x="626" y="673"/>
                    <a:pt x="591" y="674"/>
                    <a:pt x="554" y="674"/>
                  </a:cubicBezTo>
                  <a:cubicBezTo>
                    <a:pt x="408" y="674"/>
                    <a:pt x="239" y="649"/>
                    <a:pt x="184" y="530"/>
                  </a:cubicBezTo>
                  <a:cubicBezTo>
                    <a:pt x="136" y="415"/>
                    <a:pt x="256" y="366"/>
                    <a:pt x="361" y="366"/>
                  </a:cubicBezTo>
                  <a:cubicBezTo>
                    <a:pt x="393" y="366"/>
                    <a:pt x="424" y="370"/>
                    <a:pt x="448" y="379"/>
                  </a:cubicBezTo>
                  <a:cubicBezTo>
                    <a:pt x="498" y="405"/>
                    <a:pt x="548" y="442"/>
                    <a:pt x="585" y="467"/>
                  </a:cubicBezTo>
                  <a:cubicBezTo>
                    <a:pt x="648" y="517"/>
                    <a:pt x="711" y="567"/>
                    <a:pt x="774" y="630"/>
                  </a:cubicBezTo>
                  <a:cubicBezTo>
                    <a:pt x="781" y="641"/>
                    <a:pt x="796" y="646"/>
                    <a:pt x="812" y="646"/>
                  </a:cubicBezTo>
                  <a:cubicBezTo>
                    <a:pt x="852" y="646"/>
                    <a:pt x="901" y="619"/>
                    <a:pt x="874" y="592"/>
                  </a:cubicBezTo>
                  <a:cubicBezTo>
                    <a:pt x="836" y="542"/>
                    <a:pt x="799" y="492"/>
                    <a:pt x="774" y="442"/>
                  </a:cubicBezTo>
                  <a:cubicBezTo>
                    <a:pt x="736" y="391"/>
                    <a:pt x="711" y="329"/>
                    <a:pt x="686" y="266"/>
                  </a:cubicBezTo>
                  <a:cubicBezTo>
                    <a:pt x="655" y="167"/>
                    <a:pt x="749" y="105"/>
                    <a:pt x="842" y="105"/>
                  </a:cubicBezTo>
                  <a:close/>
                  <a:moveTo>
                    <a:pt x="896" y="1"/>
                  </a:moveTo>
                  <a:cubicBezTo>
                    <a:pt x="885" y="1"/>
                    <a:pt x="873" y="1"/>
                    <a:pt x="861" y="3"/>
                  </a:cubicBezTo>
                  <a:cubicBezTo>
                    <a:pt x="585" y="36"/>
                    <a:pt x="549" y="204"/>
                    <a:pt x="616" y="379"/>
                  </a:cubicBezTo>
                  <a:lnTo>
                    <a:pt x="616" y="379"/>
                  </a:lnTo>
                  <a:cubicBezTo>
                    <a:pt x="513" y="311"/>
                    <a:pt x="399" y="255"/>
                    <a:pt x="302" y="255"/>
                  </a:cubicBezTo>
                  <a:cubicBezTo>
                    <a:pt x="229" y="255"/>
                    <a:pt x="165" y="286"/>
                    <a:pt x="121" y="366"/>
                  </a:cubicBezTo>
                  <a:cubicBezTo>
                    <a:pt x="1" y="585"/>
                    <a:pt x="147" y="682"/>
                    <a:pt x="332" y="721"/>
                  </a:cubicBezTo>
                  <a:lnTo>
                    <a:pt x="332" y="721"/>
                  </a:lnTo>
                  <a:cubicBezTo>
                    <a:pt x="194" y="760"/>
                    <a:pt x="77" y="829"/>
                    <a:pt x="83" y="957"/>
                  </a:cubicBezTo>
                  <a:cubicBezTo>
                    <a:pt x="94" y="1100"/>
                    <a:pt x="238" y="1151"/>
                    <a:pt x="359" y="1151"/>
                  </a:cubicBezTo>
                  <a:cubicBezTo>
                    <a:pt x="386" y="1151"/>
                    <a:pt x="412" y="1149"/>
                    <a:pt x="435" y="1144"/>
                  </a:cubicBezTo>
                  <a:cubicBezTo>
                    <a:pt x="465" y="1135"/>
                    <a:pt x="495" y="1121"/>
                    <a:pt x="525" y="1103"/>
                  </a:cubicBezTo>
                  <a:lnTo>
                    <a:pt x="525" y="1103"/>
                  </a:lnTo>
                  <a:cubicBezTo>
                    <a:pt x="439" y="1279"/>
                    <a:pt x="396" y="1474"/>
                    <a:pt x="598" y="1521"/>
                  </a:cubicBezTo>
                  <a:cubicBezTo>
                    <a:pt x="625" y="1527"/>
                    <a:pt x="650" y="1529"/>
                    <a:pt x="673" y="1529"/>
                  </a:cubicBezTo>
                  <a:cubicBezTo>
                    <a:pt x="806" y="1529"/>
                    <a:pt x="888" y="1444"/>
                    <a:pt x="937" y="1332"/>
                  </a:cubicBezTo>
                  <a:lnTo>
                    <a:pt x="937" y="1332"/>
                  </a:lnTo>
                  <a:cubicBezTo>
                    <a:pt x="984" y="1389"/>
                    <a:pt x="1057" y="1422"/>
                    <a:pt x="1151" y="1422"/>
                  </a:cubicBezTo>
                  <a:cubicBezTo>
                    <a:pt x="1186" y="1422"/>
                    <a:pt x="1223" y="1417"/>
                    <a:pt x="1263" y="1408"/>
                  </a:cubicBezTo>
                  <a:cubicBezTo>
                    <a:pt x="1418" y="1368"/>
                    <a:pt x="1399" y="1241"/>
                    <a:pt x="1333" y="1116"/>
                  </a:cubicBezTo>
                  <a:lnTo>
                    <a:pt x="1333" y="1116"/>
                  </a:lnTo>
                  <a:cubicBezTo>
                    <a:pt x="1397" y="1148"/>
                    <a:pt x="1462" y="1171"/>
                    <a:pt x="1520" y="1171"/>
                  </a:cubicBezTo>
                  <a:cubicBezTo>
                    <a:pt x="1588" y="1171"/>
                    <a:pt x="1645" y="1140"/>
                    <a:pt x="1677" y="1057"/>
                  </a:cubicBezTo>
                  <a:cubicBezTo>
                    <a:pt x="1766" y="839"/>
                    <a:pt x="1607" y="756"/>
                    <a:pt x="1422" y="732"/>
                  </a:cubicBezTo>
                  <a:lnTo>
                    <a:pt x="1422" y="732"/>
                  </a:lnTo>
                  <a:cubicBezTo>
                    <a:pt x="1592" y="678"/>
                    <a:pt x="1742" y="583"/>
                    <a:pt x="1639" y="430"/>
                  </a:cubicBezTo>
                  <a:cubicBezTo>
                    <a:pt x="1571" y="325"/>
                    <a:pt x="1493" y="283"/>
                    <a:pt x="1415" y="283"/>
                  </a:cubicBezTo>
                  <a:cubicBezTo>
                    <a:pt x="1310" y="283"/>
                    <a:pt x="1204" y="357"/>
                    <a:pt x="1117" y="453"/>
                  </a:cubicBezTo>
                  <a:lnTo>
                    <a:pt x="1117" y="453"/>
                  </a:lnTo>
                  <a:cubicBezTo>
                    <a:pt x="1134" y="251"/>
                    <a:pt x="1102" y="1"/>
                    <a:pt x="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0"/>
            <p:cNvSpPr/>
            <p:nvPr/>
          </p:nvSpPr>
          <p:spPr>
            <a:xfrm>
              <a:off x="7653998" y="3571063"/>
              <a:ext cx="92289" cy="80667"/>
            </a:xfrm>
            <a:custGeom>
              <a:rect b="b" l="l" r="r" t="t"/>
              <a:pathLst>
                <a:path extrusionOk="0" h="1541" w="1763">
                  <a:moveTo>
                    <a:pt x="1068" y="73"/>
                  </a:moveTo>
                  <a:cubicBezTo>
                    <a:pt x="1097" y="73"/>
                    <a:pt x="1129" y="87"/>
                    <a:pt x="1165" y="122"/>
                  </a:cubicBezTo>
                  <a:cubicBezTo>
                    <a:pt x="1303" y="247"/>
                    <a:pt x="1065" y="560"/>
                    <a:pt x="990" y="661"/>
                  </a:cubicBezTo>
                  <a:cubicBezTo>
                    <a:pt x="966" y="691"/>
                    <a:pt x="994" y="708"/>
                    <a:pt x="1025" y="708"/>
                  </a:cubicBezTo>
                  <a:cubicBezTo>
                    <a:pt x="1046" y="708"/>
                    <a:pt x="1067" y="701"/>
                    <a:pt x="1077" y="686"/>
                  </a:cubicBezTo>
                  <a:lnTo>
                    <a:pt x="1177" y="585"/>
                  </a:lnTo>
                  <a:cubicBezTo>
                    <a:pt x="1216" y="548"/>
                    <a:pt x="1253" y="523"/>
                    <a:pt x="1291" y="498"/>
                  </a:cubicBezTo>
                  <a:cubicBezTo>
                    <a:pt x="1321" y="476"/>
                    <a:pt x="1356" y="466"/>
                    <a:pt x="1391" y="466"/>
                  </a:cubicBezTo>
                  <a:cubicBezTo>
                    <a:pt x="1531" y="466"/>
                    <a:pt x="1670" y="621"/>
                    <a:pt x="1479" y="711"/>
                  </a:cubicBezTo>
                  <a:cubicBezTo>
                    <a:pt x="1370" y="772"/>
                    <a:pt x="1214" y="785"/>
                    <a:pt x="1091" y="798"/>
                  </a:cubicBezTo>
                  <a:lnTo>
                    <a:pt x="1091" y="798"/>
                  </a:lnTo>
                  <a:cubicBezTo>
                    <a:pt x="1086" y="798"/>
                    <a:pt x="1081" y="799"/>
                    <a:pt x="1077" y="799"/>
                  </a:cubicBezTo>
                  <a:cubicBezTo>
                    <a:pt x="1020" y="799"/>
                    <a:pt x="994" y="863"/>
                    <a:pt x="1049" y="863"/>
                  </a:cubicBezTo>
                  <a:cubicBezTo>
                    <a:pt x="1054" y="863"/>
                    <a:pt x="1059" y="863"/>
                    <a:pt x="1065" y="862"/>
                  </a:cubicBezTo>
                  <a:cubicBezTo>
                    <a:pt x="1084" y="862"/>
                    <a:pt x="1106" y="861"/>
                    <a:pt x="1129" y="861"/>
                  </a:cubicBezTo>
                  <a:cubicBezTo>
                    <a:pt x="1286" y="861"/>
                    <a:pt x="1513" y="871"/>
                    <a:pt x="1579" y="1012"/>
                  </a:cubicBezTo>
                  <a:cubicBezTo>
                    <a:pt x="1626" y="1116"/>
                    <a:pt x="1512" y="1170"/>
                    <a:pt x="1410" y="1170"/>
                  </a:cubicBezTo>
                  <a:cubicBezTo>
                    <a:pt x="1375" y="1170"/>
                    <a:pt x="1341" y="1163"/>
                    <a:pt x="1316" y="1151"/>
                  </a:cubicBezTo>
                  <a:cubicBezTo>
                    <a:pt x="1266" y="1126"/>
                    <a:pt x="1228" y="1101"/>
                    <a:pt x="1177" y="1062"/>
                  </a:cubicBezTo>
                  <a:cubicBezTo>
                    <a:pt x="1115" y="1025"/>
                    <a:pt x="1052" y="962"/>
                    <a:pt x="990" y="900"/>
                  </a:cubicBezTo>
                  <a:lnTo>
                    <a:pt x="990" y="900"/>
                  </a:lnTo>
                  <a:cubicBezTo>
                    <a:pt x="990" y="900"/>
                    <a:pt x="990" y="900"/>
                    <a:pt x="990" y="900"/>
                  </a:cubicBezTo>
                  <a:cubicBezTo>
                    <a:pt x="984" y="894"/>
                    <a:pt x="974" y="892"/>
                    <a:pt x="962" y="892"/>
                  </a:cubicBezTo>
                  <a:cubicBezTo>
                    <a:pt x="921" y="892"/>
                    <a:pt x="860" y="920"/>
                    <a:pt x="889" y="950"/>
                  </a:cubicBezTo>
                  <a:cubicBezTo>
                    <a:pt x="889" y="950"/>
                    <a:pt x="889" y="950"/>
                    <a:pt x="889" y="950"/>
                  </a:cubicBezTo>
                  <a:lnTo>
                    <a:pt x="889" y="950"/>
                  </a:lnTo>
                  <a:cubicBezTo>
                    <a:pt x="926" y="1000"/>
                    <a:pt x="965" y="1037"/>
                    <a:pt x="1002" y="1087"/>
                  </a:cubicBezTo>
                  <a:cubicBezTo>
                    <a:pt x="1027" y="1151"/>
                    <a:pt x="1052" y="1201"/>
                    <a:pt x="1077" y="1263"/>
                  </a:cubicBezTo>
                  <a:cubicBezTo>
                    <a:pt x="1107" y="1370"/>
                    <a:pt x="1017" y="1430"/>
                    <a:pt x="925" y="1430"/>
                  </a:cubicBezTo>
                  <a:cubicBezTo>
                    <a:pt x="866" y="1430"/>
                    <a:pt x="805" y="1405"/>
                    <a:pt x="776" y="1352"/>
                  </a:cubicBezTo>
                  <a:cubicBezTo>
                    <a:pt x="726" y="1213"/>
                    <a:pt x="751" y="1037"/>
                    <a:pt x="789" y="900"/>
                  </a:cubicBezTo>
                  <a:cubicBezTo>
                    <a:pt x="794" y="878"/>
                    <a:pt x="779" y="871"/>
                    <a:pt x="758" y="871"/>
                  </a:cubicBezTo>
                  <a:cubicBezTo>
                    <a:pt x="729" y="871"/>
                    <a:pt x="690" y="885"/>
                    <a:pt x="675" y="900"/>
                  </a:cubicBezTo>
                  <a:cubicBezTo>
                    <a:pt x="616" y="1001"/>
                    <a:pt x="477" y="1165"/>
                    <a:pt x="358" y="1165"/>
                  </a:cubicBezTo>
                  <a:cubicBezTo>
                    <a:pt x="301" y="1165"/>
                    <a:pt x="248" y="1127"/>
                    <a:pt x="212" y="1025"/>
                  </a:cubicBezTo>
                  <a:cubicBezTo>
                    <a:pt x="161" y="895"/>
                    <a:pt x="405" y="837"/>
                    <a:pt x="557" y="818"/>
                  </a:cubicBezTo>
                  <a:lnTo>
                    <a:pt x="557" y="818"/>
                  </a:lnTo>
                  <a:cubicBezTo>
                    <a:pt x="591" y="817"/>
                    <a:pt x="622" y="814"/>
                    <a:pt x="650" y="811"/>
                  </a:cubicBezTo>
                  <a:cubicBezTo>
                    <a:pt x="700" y="799"/>
                    <a:pt x="726" y="736"/>
                    <a:pt x="650" y="736"/>
                  </a:cubicBezTo>
                  <a:cubicBezTo>
                    <a:pt x="650" y="736"/>
                    <a:pt x="650" y="736"/>
                    <a:pt x="650" y="736"/>
                  </a:cubicBezTo>
                  <a:lnTo>
                    <a:pt x="650" y="736"/>
                  </a:lnTo>
                  <a:cubicBezTo>
                    <a:pt x="604" y="740"/>
                    <a:pt x="553" y="745"/>
                    <a:pt x="500" y="745"/>
                  </a:cubicBezTo>
                  <a:cubicBezTo>
                    <a:pt x="394" y="745"/>
                    <a:pt x="282" y="728"/>
                    <a:pt x="198" y="661"/>
                  </a:cubicBezTo>
                  <a:cubicBezTo>
                    <a:pt x="136" y="585"/>
                    <a:pt x="161" y="510"/>
                    <a:pt x="287" y="448"/>
                  </a:cubicBezTo>
                  <a:cubicBezTo>
                    <a:pt x="349" y="460"/>
                    <a:pt x="412" y="510"/>
                    <a:pt x="463" y="535"/>
                  </a:cubicBezTo>
                  <a:cubicBezTo>
                    <a:pt x="513" y="585"/>
                    <a:pt x="575" y="636"/>
                    <a:pt x="625" y="686"/>
                  </a:cubicBezTo>
                  <a:cubicBezTo>
                    <a:pt x="634" y="692"/>
                    <a:pt x="646" y="694"/>
                    <a:pt x="658" y="694"/>
                  </a:cubicBezTo>
                  <a:cubicBezTo>
                    <a:pt x="702" y="694"/>
                    <a:pt x="755" y="665"/>
                    <a:pt x="726" y="636"/>
                  </a:cubicBezTo>
                  <a:cubicBezTo>
                    <a:pt x="638" y="548"/>
                    <a:pt x="563" y="460"/>
                    <a:pt x="513" y="348"/>
                  </a:cubicBezTo>
                  <a:cubicBezTo>
                    <a:pt x="482" y="280"/>
                    <a:pt x="538" y="245"/>
                    <a:pt x="607" y="245"/>
                  </a:cubicBezTo>
                  <a:cubicBezTo>
                    <a:pt x="678" y="245"/>
                    <a:pt x="763" y="283"/>
                    <a:pt x="776" y="360"/>
                  </a:cubicBezTo>
                  <a:cubicBezTo>
                    <a:pt x="777" y="365"/>
                    <a:pt x="778" y="371"/>
                    <a:pt x="779" y="377"/>
                  </a:cubicBezTo>
                  <a:lnTo>
                    <a:pt x="779" y="377"/>
                  </a:lnTo>
                  <a:cubicBezTo>
                    <a:pt x="771" y="422"/>
                    <a:pt x="766" y="468"/>
                    <a:pt x="764" y="510"/>
                  </a:cubicBezTo>
                  <a:cubicBezTo>
                    <a:pt x="764" y="530"/>
                    <a:pt x="782" y="538"/>
                    <a:pt x="803" y="538"/>
                  </a:cubicBezTo>
                  <a:cubicBezTo>
                    <a:pt x="836" y="538"/>
                    <a:pt x="876" y="520"/>
                    <a:pt x="876" y="498"/>
                  </a:cubicBezTo>
                  <a:cubicBezTo>
                    <a:pt x="883" y="468"/>
                    <a:pt x="887" y="439"/>
                    <a:pt x="889" y="411"/>
                  </a:cubicBezTo>
                  <a:lnTo>
                    <a:pt x="889" y="411"/>
                  </a:lnTo>
                  <a:cubicBezTo>
                    <a:pt x="911" y="280"/>
                    <a:pt x="962" y="73"/>
                    <a:pt x="1068" y="73"/>
                  </a:cubicBezTo>
                  <a:close/>
                  <a:moveTo>
                    <a:pt x="1096" y="0"/>
                  </a:moveTo>
                  <a:cubicBezTo>
                    <a:pt x="967" y="0"/>
                    <a:pt x="883" y="88"/>
                    <a:pt x="832" y="202"/>
                  </a:cubicBezTo>
                  <a:lnTo>
                    <a:pt x="832" y="202"/>
                  </a:lnTo>
                  <a:cubicBezTo>
                    <a:pt x="786" y="147"/>
                    <a:pt x="716" y="115"/>
                    <a:pt x="626" y="115"/>
                  </a:cubicBezTo>
                  <a:cubicBezTo>
                    <a:pt x="588" y="115"/>
                    <a:pt x="545" y="121"/>
                    <a:pt x="500" y="134"/>
                  </a:cubicBezTo>
                  <a:cubicBezTo>
                    <a:pt x="344" y="174"/>
                    <a:pt x="364" y="299"/>
                    <a:pt x="431" y="423"/>
                  </a:cubicBezTo>
                  <a:lnTo>
                    <a:pt x="431" y="423"/>
                  </a:lnTo>
                  <a:cubicBezTo>
                    <a:pt x="366" y="390"/>
                    <a:pt x="301" y="367"/>
                    <a:pt x="243" y="367"/>
                  </a:cubicBezTo>
                  <a:cubicBezTo>
                    <a:pt x="177" y="367"/>
                    <a:pt x="121" y="396"/>
                    <a:pt x="86" y="473"/>
                  </a:cubicBezTo>
                  <a:cubicBezTo>
                    <a:pt x="0" y="691"/>
                    <a:pt x="146" y="778"/>
                    <a:pt x="326" y="807"/>
                  </a:cubicBezTo>
                  <a:lnTo>
                    <a:pt x="326" y="807"/>
                  </a:lnTo>
                  <a:cubicBezTo>
                    <a:pt x="162" y="864"/>
                    <a:pt x="24" y="958"/>
                    <a:pt x="123" y="1101"/>
                  </a:cubicBezTo>
                  <a:cubicBezTo>
                    <a:pt x="193" y="1208"/>
                    <a:pt x="274" y="1250"/>
                    <a:pt x="355" y="1250"/>
                  </a:cubicBezTo>
                  <a:cubicBezTo>
                    <a:pt x="460" y="1250"/>
                    <a:pt x="566" y="1179"/>
                    <a:pt x="652" y="1087"/>
                  </a:cubicBezTo>
                  <a:lnTo>
                    <a:pt x="652" y="1087"/>
                  </a:lnTo>
                  <a:cubicBezTo>
                    <a:pt x="637" y="1290"/>
                    <a:pt x="665" y="1540"/>
                    <a:pt x="889" y="1540"/>
                  </a:cubicBezTo>
                  <a:cubicBezTo>
                    <a:pt x="897" y="1540"/>
                    <a:pt x="906" y="1540"/>
                    <a:pt x="914" y="1539"/>
                  </a:cubicBezTo>
                  <a:cubicBezTo>
                    <a:pt x="1180" y="1506"/>
                    <a:pt x="1215" y="1342"/>
                    <a:pt x="1150" y="1165"/>
                  </a:cubicBezTo>
                  <a:lnTo>
                    <a:pt x="1150" y="1165"/>
                  </a:lnTo>
                  <a:cubicBezTo>
                    <a:pt x="1252" y="1233"/>
                    <a:pt x="1365" y="1287"/>
                    <a:pt x="1461" y="1287"/>
                  </a:cubicBezTo>
                  <a:cubicBezTo>
                    <a:pt x="1535" y="1287"/>
                    <a:pt x="1599" y="1256"/>
                    <a:pt x="1642" y="1176"/>
                  </a:cubicBezTo>
                  <a:cubicBezTo>
                    <a:pt x="1763" y="957"/>
                    <a:pt x="1617" y="856"/>
                    <a:pt x="1432" y="816"/>
                  </a:cubicBezTo>
                  <a:lnTo>
                    <a:pt x="1432" y="816"/>
                  </a:lnTo>
                  <a:cubicBezTo>
                    <a:pt x="1574" y="776"/>
                    <a:pt x="1692" y="704"/>
                    <a:pt x="1679" y="573"/>
                  </a:cubicBezTo>
                  <a:cubicBezTo>
                    <a:pt x="1679" y="438"/>
                    <a:pt x="1553" y="384"/>
                    <a:pt x="1437" y="384"/>
                  </a:cubicBezTo>
                  <a:cubicBezTo>
                    <a:pt x="1403" y="384"/>
                    <a:pt x="1370" y="389"/>
                    <a:pt x="1341" y="398"/>
                  </a:cubicBezTo>
                  <a:cubicBezTo>
                    <a:pt x="1304" y="404"/>
                    <a:pt x="1268" y="419"/>
                    <a:pt x="1234" y="439"/>
                  </a:cubicBezTo>
                  <a:lnTo>
                    <a:pt x="1234" y="439"/>
                  </a:lnTo>
                  <a:cubicBezTo>
                    <a:pt x="1322" y="261"/>
                    <a:pt x="1370" y="55"/>
                    <a:pt x="1165" y="8"/>
                  </a:cubicBezTo>
                  <a:cubicBezTo>
                    <a:pt x="1141" y="3"/>
                    <a:pt x="1118"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7796434" y="3567399"/>
              <a:ext cx="92446" cy="80092"/>
            </a:xfrm>
            <a:custGeom>
              <a:rect b="b" l="l" r="r" t="t"/>
              <a:pathLst>
                <a:path extrusionOk="0" h="1530" w="1766">
                  <a:moveTo>
                    <a:pt x="835" y="106"/>
                  </a:moveTo>
                  <a:cubicBezTo>
                    <a:pt x="894" y="106"/>
                    <a:pt x="954" y="132"/>
                    <a:pt x="979" y="192"/>
                  </a:cubicBezTo>
                  <a:cubicBezTo>
                    <a:pt x="1039" y="311"/>
                    <a:pt x="1008" y="488"/>
                    <a:pt x="983" y="624"/>
                  </a:cubicBezTo>
                  <a:lnTo>
                    <a:pt x="983" y="624"/>
                  </a:lnTo>
                  <a:cubicBezTo>
                    <a:pt x="982" y="626"/>
                    <a:pt x="980" y="628"/>
                    <a:pt x="979" y="630"/>
                  </a:cubicBezTo>
                  <a:lnTo>
                    <a:pt x="982" y="630"/>
                  </a:lnTo>
                  <a:cubicBezTo>
                    <a:pt x="981" y="635"/>
                    <a:pt x="980" y="639"/>
                    <a:pt x="979" y="643"/>
                  </a:cubicBezTo>
                  <a:cubicBezTo>
                    <a:pt x="974" y="665"/>
                    <a:pt x="989" y="672"/>
                    <a:pt x="1008" y="672"/>
                  </a:cubicBezTo>
                  <a:cubicBezTo>
                    <a:pt x="1036" y="672"/>
                    <a:pt x="1072" y="658"/>
                    <a:pt x="1080" y="643"/>
                  </a:cubicBezTo>
                  <a:cubicBezTo>
                    <a:pt x="1082" y="639"/>
                    <a:pt x="1085" y="635"/>
                    <a:pt x="1087" y="630"/>
                  </a:cubicBezTo>
                  <a:lnTo>
                    <a:pt x="1092" y="630"/>
                  </a:lnTo>
                  <a:cubicBezTo>
                    <a:pt x="1092" y="627"/>
                    <a:pt x="1093" y="624"/>
                    <a:pt x="1094" y="620"/>
                  </a:cubicBezTo>
                  <a:lnTo>
                    <a:pt x="1094" y="620"/>
                  </a:lnTo>
                  <a:cubicBezTo>
                    <a:pt x="1160" y="517"/>
                    <a:pt x="1290" y="368"/>
                    <a:pt x="1405" y="368"/>
                  </a:cubicBezTo>
                  <a:cubicBezTo>
                    <a:pt x="1463" y="368"/>
                    <a:pt x="1517" y="405"/>
                    <a:pt x="1557" y="505"/>
                  </a:cubicBezTo>
                  <a:cubicBezTo>
                    <a:pt x="1619" y="669"/>
                    <a:pt x="1217" y="719"/>
                    <a:pt x="1117" y="731"/>
                  </a:cubicBezTo>
                  <a:cubicBezTo>
                    <a:pt x="1070" y="731"/>
                    <a:pt x="1035" y="795"/>
                    <a:pt x="1090" y="795"/>
                  </a:cubicBezTo>
                  <a:cubicBezTo>
                    <a:pt x="1094" y="795"/>
                    <a:pt x="1099" y="795"/>
                    <a:pt x="1105" y="794"/>
                  </a:cubicBezTo>
                  <a:cubicBezTo>
                    <a:pt x="1155" y="790"/>
                    <a:pt x="1209" y="785"/>
                    <a:pt x="1264" y="785"/>
                  </a:cubicBezTo>
                  <a:cubicBezTo>
                    <a:pt x="1374" y="785"/>
                    <a:pt x="1485" y="802"/>
                    <a:pt x="1569" y="869"/>
                  </a:cubicBezTo>
                  <a:cubicBezTo>
                    <a:pt x="1632" y="945"/>
                    <a:pt x="1594" y="1020"/>
                    <a:pt x="1468" y="1082"/>
                  </a:cubicBezTo>
                  <a:cubicBezTo>
                    <a:pt x="1418" y="1070"/>
                    <a:pt x="1356" y="1032"/>
                    <a:pt x="1306" y="995"/>
                  </a:cubicBezTo>
                  <a:cubicBezTo>
                    <a:pt x="1242" y="957"/>
                    <a:pt x="1192" y="907"/>
                    <a:pt x="1142" y="856"/>
                  </a:cubicBezTo>
                  <a:lnTo>
                    <a:pt x="1142" y="856"/>
                  </a:lnTo>
                  <a:cubicBezTo>
                    <a:pt x="1142" y="856"/>
                    <a:pt x="1142" y="856"/>
                    <a:pt x="1142" y="856"/>
                  </a:cubicBezTo>
                  <a:cubicBezTo>
                    <a:pt x="1133" y="847"/>
                    <a:pt x="1120" y="843"/>
                    <a:pt x="1106" y="843"/>
                  </a:cubicBezTo>
                  <a:cubicBezTo>
                    <a:pt x="1063" y="843"/>
                    <a:pt x="1014" y="879"/>
                    <a:pt x="1042" y="906"/>
                  </a:cubicBezTo>
                  <a:cubicBezTo>
                    <a:pt x="1117" y="982"/>
                    <a:pt x="1205" y="1082"/>
                    <a:pt x="1255" y="1196"/>
                  </a:cubicBezTo>
                  <a:cubicBezTo>
                    <a:pt x="1285" y="1255"/>
                    <a:pt x="1229" y="1287"/>
                    <a:pt x="1161" y="1287"/>
                  </a:cubicBezTo>
                  <a:cubicBezTo>
                    <a:pt x="1087" y="1287"/>
                    <a:pt x="998" y="1249"/>
                    <a:pt x="991" y="1171"/>
                  </a:cubicBezTo>
                  <a:cubicBezTo>
                    <a:pt x="987" y="1157"/>
                    <a:pt x="984" y="1141"/>
                    <a:pt x="983" y="1123"/>
                  </a:cubicBezTo>
                  <a:lnTo>
                    <a:pt x="983" y="1123"/>
                  </a:lnTo>
                  <a:cubicBezTo>
                    <a:pt x="987" y="1092"/>
                    <a:pt x="990" y="1062"/>
                    <a:pt x="991" y="1032"/>
                  </a:cubicBezTo>
                  <a:cubicBezTo>
                    <a:pt x="991" y="1006"/>
                    <a:pt x="974" y="995"/>
                    <a:pt x="952" y="995"/>
                  </a:cubicBezTo>
                  <a:cubicBezTo>
                    <a:pt x="923" y="995"/>
                    <a:pt x="886" y="1016"/>
                    <a:pt x="879" y="1045"/>
                  </a:cubicBezTo>
                  <a:cubicBezTo>
                    <a:pt x="879" y="1045"/>
                    <a:pt x="879" y="1045"/>
                    <a:pt x="879" y="1045"/>
                  </a:cubicBezTo>
                  <a:lnTo>
                    <a:pt x="879" y="1045"/>
                  </a:lnTo>
                  <a:cubicBezTo>
                    <a:pt x="872" y="1080"/>
                    <a:pt x="869" y="1114"/>
                    <a:pt x="870" y="1145"/>
                  </a:cubicBezTo>
                  <a:lnTo>
                    <a:pt x="870" y="1145"/>
                  </a:lnTo>
                  <a:cubicBezTo>
                    <a:pt x="851" y="1273"/>
                    <a:pt x="800" y="1458"/>
                    <a:pt x="694" y="1458"/>
                  </a:cubicBezTo>
                  <a:cubicBezTo>
                    <a:pt x="664" y="1458"/>
                    <a:pt x="629" y="1444"/>
                    <a:pt x="590" y="1408"/>
                  </a:cubicBezTo>
                  <a:cubicBezTo>
                    <a:pt x="479" y="1309"/>
                    <a:pt x="641" y="1045"/>
                    <a:pt x="733" y="922"/>
                  </a:cubicBezTo>
                  <a:lnTo>
                    <a:pt x="733" y="922"/>
                  </a:lnTo>
                  <a:cubicBezTo>
                    <a:pt x="745" y="908"/>
                    <a:pt x="755" y="895"/>
                    <a:pt x="765" y="881"/>
                  </a:cubicBezTo>
                  <a:lnTo>
                    <a:pt x="765" y="881"/>
                  </a:lnTo>
                  <a:cubicBezTo>
                    <a:pt x="765" y="881"/>
                    <a:pt x="765" y="881"/>
                    <a:pt x="765" y="881"/>
                  </a:cubicBezTo>
                  <a:cubicBezTo>
                    <a:pt x="796" y="843"/>
                    <a:pt x="771" y="829"/>
                    <a:pt x="738" y="829"/>
                  </a:cubicBezTo>
                  <a:cubicBezTo>
                    <a:pt x="717" y="829"/>
                    <a:pt x="693" y="834"/>
                    <a:pt x="678" y="844"/>
                  </a:cubicBezTo>
                  <a:cubicBezTo>
                    <a:pt x="678" y="844"/>
                    <a:pt x="678" y="844"/>
                    <a:pt x="678" y="844"/>
                  </a:cubicBezTo>
                  <a:lnTo>
                    <a:pt x="678" y="844"/>
                  </a:lnTo>
                  <a:cubicBezTo>
                    <a:pt x="653" y="881"/>
                    <a:pt x="615" y="920"/>
                    <a:pt x="590" y="957"/>
                  </a:cubicBezTo>
                  <a:cubicBezTo>
                    <a:pt x="553" y="982"/>
                    <a:pt x="514" y="1020"/>
                    <a:pt x="477" y="1045"/>
                  </a:cubicBezTo>
                  <a:cubicBezTo>
                    <a:pt x="448" y="1063"/>
                    <a:pt x="415" y="1071"/>
                    <a:pt x="382" y="1071"/>
                  </a:cubicBezTo>
                  <a:cubicBezTo>
                    <a:pt x="234" y="1071"/>
                    <a:pt x="92" y="911"/>
                    <a:pt x="277" y="819"/>
                  </a:cubicBezTo>
                  <a:cubicBezTo>
                    <a:pt x="374" y="770"/>
                    <a:pt x="487" y="752"/>
                    <a:pt x="597" y="746"/>
                  </a:cubicBezTo>
                  <a:lnTo>
                    <a:pt x="597" y="746"/>
                  </a:lnTo>
                  <a:cubicBezTo>
                    <a:pt x="598" y="746"/>
                    <a:pt x="600" y="746"/>
                    <a:pt x="601" y="746"/>
                  </a:cubicBezTo>
                  <a:cubicBezTo>
                    <a:pt x="633" y="746"/>
                    <a:pt x="664" y="745"/>
                    <a:pt x="690" y="744"/>
                  </a:cubicBezTo>
                  <a:cubicBezTo>
                    <a:pt x="753" y="731"/>
                    <a:pt x="779" y="669"/>
                    <a:pt x="703" y="669"/>
                  </a:cubicBezTo>
                  <a:cubicBezTo>
                    <a:pt x="687" y="670"/>
                    <a:pt x="668" y="671"/>
                    <a:pt x="647" y="672"/>
                  </a:cubicBezTo>
                  <a:lnTo>
                    <a:pt x="647" y="672"/>
                  </a:lnTo>
                  <a:cubicBezTo>
                    <a:pt x="620" y="674"/>
                    <a:pt x="591" y="675"/>
                    <a:pt x="560" y="675"/>
                  </a:cubicBezTo>
                  <a:cubicBezTo>
                    <a:pt x="414" y="675"/>
                    <a:pt x="243" y="650"/>
                    <a:pt x="188" y="530"/>
                  </a:cubicBezTo>
                  <a:cubicBezTo>
                    <a:pt x="131" y="415"/>
                    <a:pt x="257" y="366"/>
                    <a:pt x="364" y="366"/>
                  </a:cubicBezTo>
                  <a:cubicBezTo>
                    <a:pt x="397" y="366"/>
                    <a:pt x="429" y="371"/>
                    <a:pt x="452" y="379"/>
                  </a:cubicBezTo>
                  <a:cubicBezTo>
                    <a:pt x="502" y="404"/>
                    <a:pt x="540" y="443"/>
                    <a:pt x="578" y="468"/>
                  </a:cubicBezTo>
                  <a:cubicBezTo>
                    <a:pt x="653" y="518"/>
                    <a:pt x="715" y="568"/>
                    <a:pt x="779" y="630"/>
                  </a:cubicBezTo>
                  <a:cubicBezTo>
                    <a:pt x="785" y="637"/>
                    <a:pt x="797" y="640"/>
                    <a:pt x="811" y="640"/>
                  </a:cubicBezTo>
                  <a:cubicBezTo>
                    <a:pt x="848" y="640"/>
                    <a:pt x="897" y="617"/>
                    <a:pt x="879" y="580"/>
                  </a:cubicBezTo>
                  <a:cubicBezTo>
                    <a:pt x="870" y="572"/>
                    <a:pt x="859" y="562"/>
                    <a:pt x="847" y="552"/>
                  </a:cubicBezTo>
                  <a:lnTo>
                    <a:pt x="847" y="552"/>
                  </a:lnTo>
                  <a:cubicBezTo>
                    <a:pt x="816" y="519"/>
                    <a:pt x="795" y="481"/>
                    <a:pt x="765" y="443"/>
                  </a:cubicBezTo>
                  <a:cubicBezTo>
                    <a:pt x="728" y="392"/>
                    <a:pt x="703" y="329"/>
                    <a:pt x="690" y="267"/>
                  </a:cubicBezTo>
                  <a:cubicBezTo>
                    <a:pt x="652" y="168"/>
                    <a:pt x="743" y="106"/>
                    <a:pt x="835" y="106"/>
                  </a:cubicBezTo>
                  <a:close/>
                  <a:moveTo>
                    <a:pt x="889" y="1"/>
                  </a:moveTo>
                  <a:cubicBezTo>
                    <a:pt x="878" y="1"/>
                    <a:pt x="866" y="2"/>
                    <a:pt x="854" y="3"/>
                  </a:cubicBezTo>
                  <a:cubicBezTo>
                    <a:pt x="577" y="28"/>
                    <a:pt x="547" y="199"/>
                    <a:pt x="617" y="377"/>
                  </a:cubicBezTo>
                  <a:lnTo>
                    <a:pt x="617" y="377"/>
                  </a:lnTo>
                  <a:cubicBezTo>
                    <a:pt x="512" y="310"/>
                    <a:pt x="396" y="255"/>
                    <a:pt x="297" y="255"/>
                  </a:cubicBezTo>
                  <a:cubicBezTo>
                    <a:pt x="222" y="255"/>
                    <a:pt x="157" y="287"/>
                    <a:pt x="113" y="367"/>
                  </a:cubicBezTo>
                  <a:cubicBezTo>
                    <a:pt x="1" y="584"/>
                    <a:pt x="143" y="681"/>
                    <a:pt x="327" y="721"/>
                  </a:cubicBezTo>
                  <a:lnTo>
                    <a:pt x="327" y="721"/>
                  </a:lnTo>
                  <a:cubicBezTo>
                    <a:pt x="187" y="759"/>
                    <a:pt x="69" y="829"/>
                    <a:pt x="76" y="957"/>
                  </a:cubicBezTo>
                  <a:cubicBezTo>
                    <a:pt x="86" y="1101"/>
                    <a:pt x="231" y="1152"/>
                    <a:pt x="353" y="1152"/>
                  </a:cubicBezTo>
                  <a:cubicBezTo>
                    <a:pt x="379" y="1152"/>
                    <a:pt x="405" y="1150"/>
                    <a:pt x="427" y="1145"/>
                  </a:cubicBezTo>
                  <a:cubicBezTo>
                    <a:pt x="461" y="1136"/>
                    <a:pt x="495" y="1121"/>
                    <a:pt x="527" y="1102"/>
                  </a:cubicBezTo>
                  <a:lnTo>
                    <a:pt x="527" y="1102"/>
                  </a:lnTo>
                  <a:cubicBezTo>
                    <a:pt x="442" y="1278"/>
                    <a:pt x="395" y="1475"/>
                    <a:pt x="590" y="1522"/>
                  </a:cubicBezTo>
                  <a:cubicBezTo>
                    <a:pt x="616" y="1527"/>
                    <a:pt x="641" y="1530"/>
                    <a:pt x="664" y="1530"/>
                  </a:cubicBezTo>
                  <a:cubicBezTo>
                    <a:pt x="799" y="1530"/>
                    <a:pt x="882" y="1443"/>
                    <a:pt x="930" y="1328"/>
                  </a:cubicBezTo>
                  <a:lnTo>
                    <a:pt x="930" y="1328"/>
                  </a:lnTo>
                  <a:cubicBezTo>
                    <a:pt x="978" y="1388"/>
                    <a:pt x="1053" y="1422"/>
                    <a:pt x="1147" y="1422"/>
                  </a:cubicBezTo>
                  <a:cubicBezTo>
                    <a:pt x="1181" y="1422"/>
                    <a:pt x="1217" y="1418"/>
                    <a:pt x="1255" y="1408"/>
                  </a:cubicBezTo>
                  <a:cubicBezTo>
                    <a:pt x="1414" y="1369"/>
                    <a:pt x="1402" y="1245"/>
                    <a:pt x="1340" y="1123"/>
                  </a:cubicBezTo>
                  <a:lnTo>
                    <a:pt x="1340" y="1123"/>
                  </a:lnTo>
                  <a:cubicBezTo>
                    <a:pt x="1399" y="1152"/>
                    <a:pt x="1459" y="1171"/>
                    <a:pt x="1512" y="1171"/>
                  </a:cubicBezTo>
                  <a:cubicBezTo>
                    <a:pt x="1580" y="1171"/>
                    <a:pt x="1637" y="1140"/>
                    <a:pt x="1669" y="1057"/>
                  </a:cubicBezTo>
                  <a:cubicBezTo>
                    <a:pt x="1765" y="841"/>
                    <a:pt x="1610" y="757"/>
                    <a:pt x="1424" y="732"/>
                  </a:cubicBezTo>
                  <a:lnTo>
                    <a:pt x="1424" y="732"/>
                  </a:lnTo>
                  <a:cubicBezTo>
                    <a:pt x="1596" y="678"/>
                    <a:pt x="1747" y="584"/>
                    <a:pt x="1644" y="430"/>
                  </a:cubicBezTo>
                  <a:cubicBezTo>
                    <a:pt x="1576" y="325"/>
                    <a:pt x="1497" y="284"/>
                    <a:pt x="1417" y="284"/>
                  </a:cubicBezTo>
                  <a:cubicBezTo>
                    <a:pt x="1312" y="284"/>
                    <a:pt x="1205" y="355"/>
                    <a:pt x="1117" y="447"/>
                  </a:cubicBezTo>
                  <a:lnTo>
                    <a:pt x="1117" y="447"/>
                  </a:lnTo>
                  <a:cubicBezTo>
                    <a:pt x="1131" y="246"/>
                    <a:pt x="1101" y="1"/>
                    <a:pt x="8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0"/>
            <p:cNvSpPr/>
            <p:nvPr/>
          </p:nvSpPr>
          <p:spPr>
            <a:xfrm>
              <a:off x="7939969" y="3571063"/>
              <a:ext cx="92812" cy="80667"/>
            </a:xfrm>
            <a:custGeom>
              <a:rect b="b" l="l" r="r" t="t"/>
              <a:pathLst>
                <a:path extrusionOk="0" h="1541" w="1773">
                  <a:moveTo>
                    <a:pt x="1072" y="73"/>
                  </a:moveTo>
                  <a:cubicBezTo>
                    <a:pt x="1101" y="73"/>
                    <a:pt x="1135" y="87"/>
                    <a:pt x="1174" y="122"/>
                  </a:cubicBezTo>
                  <a:cubicBezTo>
                    <a:pt x="1299" y="247"/>
                    <a:pt x="1074" y="560"/>
                    <a:pt x="998" y="661"/>
                  </a:cubicBezTo>
                  <a:cubicBezTo>
                    <a:pt x="968" y="691"/>
                    <a:pt x="997" y="708"/>
                    <a:pt x="1031" y="708"/>
                  </a:cubicBezTo>
                  <a:cubicBezTo>
                    <a:pt x="1052" y="708"/>
                    <a:pt x="1076" y="701"/>
                    <a:pt x="1086" y="686"/>
                  </a:cubicBezTo>
                  <a:cubicBezTo>
                    <a:pt x="1090" y="680"/>
                    <a:pt x="1096" y="673"/>
                    <a:pt x="1101" y="666"/>
                  </a:cubicBezTo>
                  <a:lnTo>
                    <a:pt x="1101" y="666"/>
                  </a:lnTo>
                  <a:cubicBezTo>
                    <a:pt x="1125" y="639"/>
                    <a:pt x="1154" y="616"/>
                    <a:pt x="1174" y="585"/>
                  </a:cubicBezTo>
                  <a:cubicBezTo>
                    <a:pt x="1211" y="548"/>
                    <a:pt x="1249" y="523"/>
                    <a:pt x="1286" y="498"/>
                  </a:cubicBezTo>
                  <a:cubicBezTo>
                    <a:pt x="1319" y="476"/>
                    <a:pt x="1356" y="466"/>
                    <a:pt x="1391" y="466"/>
                  </a:cubicBezTo>
                  <a:cubicBezTo>
                    <a:pt x="1535" y="466"/>
                    <a:pt x="1668" y="621"/>
                    <a:pt x="1487" y="711"/>
                  </a:cubicBezTo>
                  <a:cubicBezTo>
                    <a:pt x="1368" y="771"/>
                    <a:pt x="1226" y="785"/>
                    <a:pt x="1095" y="797"/>
                  </a:cubicBezTo>
                  <a:lnTo>
                    <a:pt x="1095" y="797"/>
                  </a:lnTo>
                  <a:cubicBezTo>
                    <a:pt x="1087" y="798"/>
                    <a:pt x="1080" y="799"/>
                    <a:pt x="1074" y="799"/>
                  </a:cubicBezTo>
                  <a:cubicBezTo>
                    <a:pt x="1027" y="799"/>
                    <a:pt x="991" y="863"/>
                    <a:pt x="1045" y="863"/>
                  </a:cubicBezTo>
                  <a:cubicBezTo>
                    <a:pt x="1049" y="863"/>
                    <a:pt x="1054" y="863"/>
                    <a:pt x="1060" y="862"/>
                  </a:cubicBezTo>
                  <a:cubicBezTo>
                    <a:pt x="1080" y="862"/>
                    <a:pt x="1102" y="861"/>
                    <a:pt x="1125" y="861"/>
                  </a:cubicBezTo>
                  <a:cubicBezTo>
                    <a:pt x="1282" y="861"/>
                    <a:pt x="1510" y="871"/>
                    <a:pt x="1575" y="1012"/>
                  </a:cubicBezTo>
                  <a:cubicBezTo>
                    <a:pt x="1632" y="1116"/>
                    <a:pt x="1513" y="1170"/>
                    <a:pt x="1407" y="1170"/>
                  </a:cubicBezTo>
                  <a:cubicBezTo>
                    <a:pt x="1371" y="1170"/>
                    <a:pt x="1337" y="1163"/>
                    <a:pt x="1311" y="1151"/>
                  </a:cubicBezTo>
                  <a:cubicBezTo>
                    <a:pt x="1274" y="1126"/>
                    <a:pt x="1224" y="1101"/>
                    <a:pt x="1186" y="1062"/>
                  </a:cubicBezTo>
                  <a:cubicBezTo>
                    <a:pt x="1111" y="1025"/>
                    <a:pt x="1048" y="962"/>
                    <a:pt x="998" y="900"/>
                  </a:cubicBezTo>
                  <a:lnTo>
                    <a:pt x="998" y="900"/>
                  </a:lnTo>
                  <a:cubicBezTo>
                    <a:pt x="998" y="900"/>
                    <a:pt x="998" y="900"/>
                    <a:pt x="998" y="900"/>
                  </a:cubicBezTo>
                  <a:cubicBezTo>
                    <a:pt x="990" y="894"/>
                    <a:pt x="978" y="892"/>
                    <a:pt x="965" y="892"/>
                  </a:cubicBezTo>
                  <a:cubicBezTo>
                    <a:pt x="922" y="892"/>
                    <a:pt x="868" y="920"/>
                    <a:pt x="898" y="950"/>
                  </a:cubicBezTo>
                  <a:cubicBezTo>
                    <a:pt x="898" y="950"/>
                    <a:pt x="898" y="950"/>
                    <a:pt x="898" y="950"/>
                  </a:cubicBezTo>
                  <a:lnTo>
                    <a:pt x="898" y="950"/>
                  </a:lnTo>
                  <a:cubicBezTo>
                    <a:pt x="935" y="1000"/>
                    <a:pt x="960" y="1037"/>
                    <a:pt x="998" y="1087"/>
                  </a:cubicBezTo>
                  <a:cubicBezTo>
                    <a:pt x="1035" y="1151"/>
                    <a:pt x="1060" y="1201"/>
                    <a:pt x="1074" y="1263"/>
                  </a:cubicBezTo>
                  <a:cubicBezTo>
                    <a:pt x="1111" y="1370"/>
                    <a:pt x="1020" y="1430"/>
                    <a:pt x="928" y="1430"/>
                  </a:cubicBezTo>
                  <a:cubicBezTo>
                    <a:pt x="868" y="1430"/>
                    <a:pt x="809" y="1405"/>
                    <a:pt x="784" y="1352"/>
                  </a:cubicBezTo>
                  <a:cubicBezTo>
                    <a:pt x="725" y="1219"/>
                    <a:pt x="756" y="1052"/>
                    <a:pt x="781" y="917"/>
                  </a:cubicBezTo>
                  <a:lnTo>
                    <a:pt x="781" y="917"/>
                  </a:lnTo>
                  <a:cubicBezTo>
                    <a:pt x="782" y="915"/>
                    <a:pt x="783" y="914"/>
                    <a:pt x="784" y="912"/>
                  </a:cubicBezTo>
                  <a:lnTo>
                    <a:pt x="782" y="912"/>
                  </a:lnTo>
                  <a:cubicBezTo>
                    <a:pt x="783" y="908"/>
                    <a:pt x="784" y="904"/>
                    <a:pt x="784" y="900"/>
                  </a:cubicBezTo>
                  <a:cubicBezTo>
                    <a:pt x="790" y="878"/>
                    <a:pt x="775" y="871"/>
                    <a:pt x="755" y="871"/>
                  </a:cubicBezTo>
                  <a:cubicBezTo>
                    <a:pt x="728" y="871"/>
                    <a:pt x="692" y="885"/>
                    <a:pt x="684" y="900"/>
                  </a:cubicBezTo>
                  <a:cubicBezTo>
                    <a:pt x="682" y="904"/>
                    <a:pt x="679" y="908"/>
                    <a:pt x="677" y="912"/>
                  </a:cubicBezTo>
                  <a:lnTo>
                    <a:pt x="672" y="912"/>
                  </a:lnTo>
                  <a:cubicBezTo>
                    <a:pt x="671" y="915"/>
                    <a:pt x="670" y="919"/>
                    <a:pt x="670" y="923"/>
                  </a:cubicBezTo>
                  <a:lnTo>
                    <a:pt x="670" y="923"/>
                  </a:lnTo>
                  <a:cubicBezTo>
                    <a:pt x="605" y="1025"/>
                    <a:pt x="477" y="1165"/>
                    <a:pt x="363" y="1165"/>
                  </a:cubicBezTo>
                  <a:cubicBezTo>
                    <a:pt x="303" y="1165"/>
                    <a:pt x="248" y="1127"/>
                    <a:pt x="207" y="1025"/>
                  </a:cubicBezTo>
                  <a:cubicBezTo>
                    <a:pt x="158" y="895"/>
                    <a:pt x="410" y="837"/>
                    <a:pt x="559" y="818"/>
                  </a:cubicBezTo>
                  <a:lnTo>
                    <a:pt x="559" y="818"/>
                  </a:lnTo>
                  <a:cubicBezTo>
                    <a:pt x="591" y="817"/>
                    <a:pt x="621" y="814"/>
                    <a:pt x="647" y="811"/>
                  </a:cubicBezTo>
                  <a:cubicBezTo>
                    <a:pt x="709" y="799"/>
                    <a:pt x="734" y="736"/>
                    <a:pt x="659" y="736"/>
                  </a:cubicBezTo>
                  <a:cubicBezTo>
                    <a:pt x="659" y="736"/>
                    <a:pt x="659" y="736"/>
                    <a:pt x="659" y="736"/>
                  </a:cubicBezTo>
                  <a:lnTo>
                    <a:pt x="659" y="736"/>
                  </a:lnTo>
                  <a:cubicBezTo>
                    <a:pt x="609" y="740"/>
                    <a:pt x="554" y="745"/>
                    <a:pt x="500" y="745"/>
                  </a:cubicBezTo>
                  <a:cubicBezTo>
                    <a:pt x="391" y="745"/>
                    <a:pt x="283" y="728"/>
                    <a:pt x="207" y="661"/>
                  </a:cubicBezTo>
                  <a:cubicBezTo>
                    <a:pt x="132" y="585"/>
                    <a:pt x="170" y="510"/>
                    <a:pt x="295" y="448"/>
                  </a:cubicBezTo>
                  <a:cubicBezTo>
                    <a:pt x="358" y="460"/>
                    <a:pt x="408" y="510"/>
                    <a:pt x="458" y="535"/>
                  </a:cubicBezTo>
                  <a:cubicBezTo>
                    <a:pt x="521" y="585"/>
                    <a:pt x="572" y="636"/>
                    <a:pt x="622" y="686"/>
                  </a:cubicBezTo>
                  <a:cubicBezTo>
                    <a:pt x="630" y="692"/>
                    <a:pt x="642" y="694"/>
                    <a:pt x="654" y="694"/>
                  </a:cubicBezTo>
                  <a:cubicBezTo>
                    <a:pt x="697" y="694"/>
                    <a:pt x="751" y="665"/>
                    <a:pt x="722" y="636"/>
                  </a:cubicBezTo>
                  <a:cubicBezTo>
                    <a:pt x="647" y="548"/>
                    <a:pt x="572" y="460"/>
                    <a:pt x="508" y="348"/>
                  </a:cubicBezTo>
                  <a:cubicBezTo>
                    <a:pt x="478" y="280"/>
                    <a:pt x="537" y="245"/>
                    <a:pt x="609" y="245"/>
                  </a:cubicBezTo>
                  <a:cubicBezTo>
                    <a:pt x="684" y="245"/>
                    <a:pt x="772" y="283"/>
                    <a:pt x="784" y="360"/>
                  </a:cubicBezTo>
                  <a:cubicBezTo>
                    <a:pt x="784" y="371"/>
                    <a:pt x="784" y="382"/>
                    <a:pt x="784" y="393"/>
                  </a:cubicBezTo>
                  <a:lnTo>
                    <a:pt x="784" y="393"/>
                  </a:lnTo>
                  <a:cubicBezTo>
                    <a:pt x="778" y="433"/>
                    <a:pt x="774" y="473"/>
                    <a:pt x="772" y="510"/>
                  </a:cubicBezTo>
                  <a:cubicBezTo>
                    <a:pt x="772" y="530"/>
                    <a:pt x="788" y="538"/>
                    <a:pt x="809" y="538"/>
                  </a:cubicBezTo>
                  <a:cubicBezTo>
                    <a:pt x="839" y="538"/>
                    <a:pt x="878" y="520"/>
                    <a:pt x="885" y="498"/>
                  </a:cubicBezTo>
                  <a:cubicBezTo>
                    <a:pt x="891" y="462"/>
                    <a:pt x="894" y="428"/>
                    <a:pt x="894" y="397"/>
                  </a:cubicBezTo>
                  <a:lnTo>
                    <a:pt x="894" y="397"/>
                  </a:lnTo>
                  <a:cubicBezTo>
                    <a:pt x="913" y="265"/>
                    <a:pt x="964" y="73"/>
                    <a:pt x="1072" y="73"/>
                  </a:cubicBezTo>
                  <a:close/>
                  <a:moveTo>
                    <a:pt x="1102" y="0"/>
                  </a:moveTo>
                  <a:cubicBezTo>
                    <a:pt x="967" y="0"/>
                    <a:pt x="884" y="90"/>
                    <a:pt x="835" y="207"/>
                  </a:cubicBezTo>
                  <a:lnTo>
                    <a:pt x="835" y="207"/>
                  </a:lnTo>
                  <a:cubicBezTo>
                    <a:pt x="789" y="148"/>
                    <a:pt x="718" y="115"/>
                    <a:pt x="630" y="115"/>
                  </a:cubicBezTo>
                  <a:cubicBezTo>
                    <a:pt x="593" y="115"/>
                    <a:pt x="552" y="121"/>
                    <a:pt x="508" y="134"/>
                  </a:cubicBezTo>
                  <a:cubicBezTo>
                    <a:pt x="347" y="174"/>
                    <a:pt x="362" y="297"/>
                    <a:pt x="426" y="420"/>
                  </a:cubicBezTo>
                  <a:lnTo>
                    <a:pt x="426" y="420"/>
                  </a:lnTo>
                  <a:cubicBezTo>
                    <a:pt x="364" y="388"/>
                    <a:pt x="301" y="367"/>
                    <a:pt x="246" y="367"/>
                  </a:cubicBezTo>
                  <a:cubicBezTo>
                    <a:pt x="181" y="367"/>
                    <a:pt x="126" y="396"/>
                    <a:pt x="95" y="473"/>
                  </a:cubicBezTo>
                  <a:cubicBezTo>
                    <a:pt x="1" y="692"/>
                    <a:pt x="151" y="779"/>
                    <a:pt x="332" y="808"/>
                  </a:cubicBezTo>
                  <a:lnTo>
                    <a:pt x="332" y="808"/>
                  </a:lnTo>
                  <a:cubicBezTo>
                    <a:pt x="168" y="865"/>
                    <a:pt x="27" y="959"/>
                    <a:pt x="120" y="1101"/>
                  </a:cubicBezTo>
                  <a:cubicBezTo>
                    <a:pt x="190" y="1208"/>
                    <a:pt x="270" y="1250"/>
                    <a:pt x="352" y="1250"/>
                  </a:cubicBezTo>
                  <a:cubicBezTo>
                    <a:pt x="456" y="1250"/>
                    <a:pt x="562" y="1182"/>
                    <a:pt x="649" y="1091"/>
                  </a:cubicBezTo>
                  <a:lnTo>
                    <a:pt x="649" y="1091"/>
                  </a:lnTo>
                  <a:cubicBezTo>
                    <a:pt x="637" y="1293"/>
                    <a:pt x="672" y="1540"/>
                    <a:pt x="886" y="1540"/>
                  </a:cubicBezTo>
                  <a:cubicBezTo>
                    <a:pt x="894" y="1540"/>
                    <a:pt x="902" y="1540"/>
                    <a:pt x="910" y="1539"/>
                  </a:cubicBezTo>
                  <a:cubicBezTo>
                    <a:pt x="1184" y="1506"/>
                    <a:pt x="1216" y="1341"/>
                    <a:pt x="1152" y="1164"/>
                  </a:cubicBezTo>
                  <a:lnTo>
                    <a:pt x="1152" y="1164"/>
                  </a:lnTo>
                  <a:cubicBezTo>
                    <a:pt x="1255" y="1232"/>
                    <a:pt x="1370" y="1287"/>
                    <a:pt x="1468" y="1287"/>
                  </a:cubicBezTo>
                  <a:cubicBezTo>
                    <a:pt x="1542" y="1287"/>
                    <a:pt x="1607" y="1256"/>
                    <a:pt x="1651" y="1176"/>
                  </a:cubicBezTo>
                  <a:cubicBezTo>
                    <a:pt x="1772" y="955"/>
                    <a:pt x="1623" y="855"/>
                    <a:pt x="1433" y="815"/>
                  </a:cubicBezTo>
                  <a:lnTo>
                    <a:pt x="1433" y="815"/>
                  </a:lnTo>
                  <a:cubicBezTo>
                    <a:pt x="1575" y="775"/>
                    <a:pt x="1695" y="703"/>
                    <a:pt x="1688" y="573"/>
                  </a:cubicBezTo>
                  <a:cubicBezTo>
                    <a:pt x="1679" y="438"/>
                    <a:pt x="1549" y="384"/>
                    <a:pt x="1433" y="384"/>
                  </a:cubicBezTo>
                  <a:cubicBezTo>
                    <a:pt x="1399" y="384"/>
                    <a:pt x="1365" y="389"/>
                    <a:pt x="1337" y="398"/>
                  </a:cubicBezTo>
                  <a:cubicBezTo>
                    <a:pt x="1306" y="403"/>
                    <a:pt x="1276" y="414"/>
                    <a:pt x="1247" y="430"/>
                  </a:cubicBezTo>
                  <a:lnTo>
                    <a:pt x="1247" y="430"/>
                  </a:lnTo>
                  <a:cubicBezTo>
                    <a:pt x="1333" y="254"/>
                    <a:pt x="1375" y="55"/>
                    <a:pt x="1174" y="8"/>
                  </a:cubicBezTo>
                  <a:cubicBezTo>
                    <a:pt x="1148" y="3"/>
                    <a:pt x="1125" y="0"/>
                    <a:pt x="11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0"/>
            <p:cNvSpPr/>
            <p:nvPr/>
          </p:nvSpPr>
          <p:spPr>
            <a:xfrm>
              <a:off x="8082457" y="3567399"/>
              <a:ext cx="92446" cy="80092"/>
            </a:xfrm>
            <a:custGeom>
              <a:rect b="b" l="l" r="r" t="t"/>
              <a:pathLst>
                <a:path extrusionOk="0" h="1530" w="1766">
                  <a:moveTo>
                    <a:pt x="842" y="106"/>
                  </a:moveTo>
                  <a:cubicBezTo>
                    <a:pt x="902" y="106"/>
                    <a:pt x="962" y="132"/>
                    <a:pt x="987" y="192"/>
                  </a:cubicBezTo>
                  <a:cubicBezTo>
                    <a:pt x="1037" y="317"/>
                    <a:pt x="1012" y="505"/>
                    <a:pt x="974" y="643"/>
                  </a:cubicBezTo>
                  <a:cubicBezTo>
                    <a:pt x="974" y="665"/>
                    <a:pt x="992" y="672"/>
                    <a:pt x="1013" y="672"/>
                  </a:cubicBezTo>
                  <a:cubicBezTo>
                    <a:pt x="1043" y="672"/>
                    <a:pt x="1080" y="658"/>
                    <a:pt x="1087" y="643"/>
                  </a:cubicBezTo>
                  <a:cubicBezTo>
                    <a:pt x="1147" y="541"/>
                    <a:pt x="1289" y="368"/>
                    <a:pt x="1409" y="368"/>
                  </a:cubicBezTo>
                  <a:cubicBezTo>
                    <a:pt x="1464" y="368"/>
                    <a:pt x="1515" y="405"/>
                    <a:pt x="1551" y="505"/>
                  </a:cubicBezTo>
                  <a:cubicBezTo>
                    <a:pt x="1614" y="669"/>
                    <a:pt x="1213" y="719"/>
                    <a:pt x="1124" y="731"/>
                  </a:cubicBezTo>
                  <a:cubicBezTo>
                    <a:pt x="1067" y="731"/>
                    <a:pt x="1041" y="795"/>
                    <a:pt x="1097" y="795"/>
                  </a:cubicBezTo>
                  <a:cubicBezTo>
                    <a:pt x="1102" y="795"/>
                    <a:pt x="1107" y="795"/>
                    <a:pt x="1112" y="794"/>
                  </a:cubicBezTo>
                  <a:cubicBezTo>
                    <a:pt x="1158" y="790"/>
                    <a:pt x="1211" y="785"/>
                    <a:pt x="1265" y="785"/>
                  </a:cubicBezTo>
                  <a:cubicBezTo>
                    <a:pt x="1374" y="785"/>
                    <a:pt x="1489" y="802"/>
                    <a:pt x="1564" y="869"/>
                  </a:cubicBezTo>
                  <a:cubicBezTo>
                    <a:pt x="1626" y="945"/>
                    <a:pt x="1601" y="1020"/>
                    <a:pt x="1476" y="1082"/>
                  </a:cubicBezTo>
                  <a:cubicBezTo>
                    <a:pt x="1414" y="1070"/>
                    <a:pt x="1350" y="1032"/>
                    <a:pt x="1313" y="995"/>
                  </a:cubicBezTo>
                  <a:cubicBezTo>
                    <a:pt x="1250" y="957"/>
                    <a:pt x="1188" y="907"/>
                    <a:pt x="1138" y="856"/>
                  </a:cubicBezTo>
                  <a:lnTo>
                    <a:pt x="1138" y="856"/>
                  </a:lnTo>
                  <a:cubicBezTo>
                    <a:pt x="1138" y="856"/>
                    <a:pt x="1138" y="856"/>
                    <a:pt x="1138" y="856"/>
                  </a:cubicBezTo>
                  <a:cubicBezTo>
                    <a:pt x="1131" y="847"/>
                    <a:pt x="1120" y="843"/>
                    <a:pt x="1106" y="843"/>
                  </a:cubicBezTo>
                  <a:cubicBezTo>
                    <a:pt x="1065" y="843"/>
                    <a:pt x="1008" y="879"/>
                    <a:pt x="1037" y="906"/>
                  </a:cubicBezTo>
                  <a:cubicBezTo>
                    <a:pt x="1037" y="906"/>
                    <a:pt x="1037" y="906"/>
                    <a:pt x="1037" y="906"/>
                  </a:cubicBezTo>
                  <a:lnTo>
                    <a:pt x="1037" y="906"/>
                  </a:lnTo>
                  <a:cubicBezTo>
                    <a:pt x="1042" y="910"/>
                    <a:pt x="1046" y="915"/>
                    <a:pt x="1052" y="919"/>
                  </a:cubicBezTo>
                  <a:lnTo>
                    <a:pt x="1052" y="919"/>
                  </a:lnTo>
                  <a:cubicBezTo>
                    <a:pt x="1133" y="993"/>
                    <a:pt x="1203" y="1089"/>
                    <a:pt x="1250" y="1196"/>
                  </a:cubicBezTo>
                  <a:cubicBezTo>
                    <a:pt x="1280" y="1255"/>
                    <a:pt x="1227" y="1287"/>
                    <a:pt x="1161" y="1287"/>
                  </a:cubicBezTo>
                  <a:cubicBezTo>
                    <a:pt x="1089" y="1287"/>
                    <a:pt x="1000" y="1249"/>
                    <a:pt x="987" y="1171"/>
                  </a:cubicBezTo>
                  <a:cubicBezTo>
                    <a:pt x="986" y="1168"/>
                    <a:pt x="985" y="1166"/>
                    <a:pt x="985" y="1163"/>
                  </a:cubicBezTo>
                  <a:lnTo>
                    <a:pt x="985" y="1163"/>
                  </a:lnTo>
                  <a:cubicBezTo>
                    <a:pt x="992" y="1119"/>
                    <a:pt x="997" y="1074"/>
                    <a:pt x="999" y="1032"/>
                  </a:cubicBezTo>
                  <a:cubicBezTo>
                    <a:pt x="999" y="1006"/>
                    <a:pt x="981" y="995"/>
                    <a:pt x="960" y="995"/>
                  </a:cubicBezTo>
                  <a:cubicBezTo>
                    <a:pt x="930" y="995"/>
                    <a:pt x="894" y="1016"/>
                    <a:pt x="887" y="1045"/>
                  </a:cubicBezTo>
                  <a:cubicBezTo>
                    <a:pt x="887" y="1045"/>
                    <a:pt x="887" y="1045"/>
                    <a:pt x="887" y="1045"/>
                  </a:cubicBezTo>
                  <a:lnTo>
                    <a:pt x="887" y="1045"/>
                  </a:lnTo>
                  <a:cubicBezTo>
                    <a:pt x="880" y="1079"/>
                    <a:pt x="877" y="1111"/>
                    <a:pt x="877" y="1141"/>
                  </a:cubicBezTo>
                  <a:lnTo>
                    <a:pt x="877" y="1141"/>
                  </a:lnTo>
                  <a:cubicBezTo>
                    <a:pt x="857" y="1269"/>
                    <a:pt x="802" y="1458"/>
                    <a:pt x="697" y="1458"/>
                  </a:cubicBezTo>
                  <a:cubicBezTo>
                    <a:pt x="668" y="1458"/>
                    <a:pt x="635" y="1444"/>
                    <a:pt x="597" y="1408"/>
                  </a:cubicBezTo>
                  <a:cubicBezTo>
                    <a:pt x="460" y="1296"/>
                    <a:pt x="698" y="970"/>
                    <a:pt x="773" y="881"/>
                  </a:cubicBezTo>
                  <a:cubicBezTo>
                    <a:pt x="796" y="843"/>
                    <a:pt x="768" y="829"/>
                    <a:pt x="737" y="829"/>
                  </a:cubicBezTo>
                  <a:cubicBezTo>
                    <a:pt x="717" y="829"/>
                    <a:pt x="695" y="834"/>
                    <a:pt x="686" y="844"/>
                  </a:cubicBezTo>
                  <a:cubicBezTo>
                    <a:pt x="686" y="844"/>
                    <a:pt x="686" y="844"/>
                    <a:pt x="686" y="844"/>
                  </a:cubicBezTo>
                  <a:lnTo>
                    <a:pt x="686" y="844"/>
                  </a:lnTo>
                  <a:cubicBezTo>
                    <a:pt x="648" y="881"/>
                    <a:pt x="622" y="920"/>
                    <a:pt x="585" y="957"/>
                  </a:cubicBezTo>
                  <a:cubicBezTo>
                    <a:pt x="560" y="982"/>
                    <a:pt x="522" y="1020"/>
                    <a:pt x="472" y="1045"/>
                  </a:cubicBezTo>
                  <a:cubicBezTo>
                    <a:pt x="445" y="1063"/>
                    <a:pt x="413" y="1071"/>
                    <a:pt x="381" y="1071"/>
                  </a:cubicBezTo>
                  <a:cubicBezTo>
                    <a:pt x="238" y="1071"/>
                    <a:pt x="89" y="911"/>
                    <a:pt x="284" y="819"/>
                  </a:cubicBezTo>
                  <a:cubicBezTo>
                    <a:pt x="372" y="770"/>
                    <a:pt x="490" y="752"/>
                    <a:pt x="597" y="746"/>
                  </a:cubicBezTo>
                  <a:lnTo>
                    <a:pt x="597" y="746"/>
                  </a:lnTo>
                  <a:cubicBezTo>
                    <a:pt x="598" y="746"/>
                    <a:pt x="599" y="746"/>
                    <a:pt x="600" y="746"/>
                  </a:cubicBezTo>
                  <a:cubicBezTo>
                    <a:pt x="631" y="746"/>
                    <a:pt x="661" y="745"/>
                    <a:pt x="686" y="744"/>
                  </a:cubicBezTo>
                  <a:cubicBezTo>
                    <a:pt x="748" y="731"/>
                    <a:pt x="773" y="669"/>
                    <a:pt x="698" y="669"/>
                  </a:cubicBezTo>
                  <a:cubicBezTo>
                    <a:pt x="686" y="669"/>
                    <a:pt x="673" y="670"/>
                    <a:pt x="659" y="671"/>
                  </a:cubicBezTo>
                  <a:lnTo>
                    <a:pt x="659" y="671"/>
                  </a:lnTo>
                  <a:cubicBezTo>
                    <a:pt x="627" y="673"/>
                    <a:pt x="592" y="675"/>
                    <a:pt x="555" y="675"/>
                  </a:cubicBezTo>
                  <a:cubicBezTo>
                    <a:pt x="409" y="675"/>
                    <a:pt x="239" y="650"/>
                    <a:pt x="184" y="530"/>
                  </a:cubicBezTo>
                  <a:cubicBezTo>
                    <a:pt x="135" y="415"/>
                    <a:pt x="256" y="366"/>
                    <a:pt x="360" y="366"/>
                  </a:cubicBezTo>
                  <a:cubicBezTo>
                    <a:pt x="393" y="366"/>
                    <a:pt x="423" y="371"/>
                    <a:pt x="447" y="379"/>
                  </a:cubicBezTo>
                  <a:cubicBezTo>
                    <a:pt x="497" y="404"/>
                    <a:pt x="547" y="443"/>
                    <a:pt x="585" y="468"/>
                  </a:cubicBezTo>
                  <a:cubicBezTo>
                    <a:pt x="648" y="518"/>
                    <a:pt x="711" y="568"/>
                    <a:pt x="773" y="630"/>
                  </a:cubicBezTo>
                  <a:cubicBezTo>
                    <a:pt x="780" y="637"/>
                    <a:pt x="793" y="640"/>
                    <a:pt x="808" y="640"/>
                  </a:cubicBezTo>
                  <a:cubicBezTo>
                    <a:pt x="848" y="640"/>
                    <a:pt x="901" y="617"/>
                    <a:pt x="873" y="580"/>
                  </a:cubicBezTo>
                  <a:cubicBezTo>
                    <a:pt x="836" y="543"/>
                    <a:pt x="798" y="493"/>
                    <a:pt x="773" y="443"/>
                  </a:cubicBezTo>
                  <a:cubicBezTo>
                    <a:pt x="736" y="392"/>
                    <a:pt x="711" y="329"/>
                    <a:pt x="686" y="267"/>
                  </a:cubicBezTo>
                  <a:cubicBezTo>
                    <a:pt x="655" y="168"/>
                    <a:pt x="749" y="106"/>
                    <a:pt x="842" y="106"/>
                  </a:cubicBezTo>
                  <a:close/>
                  <a:moveTo>
                    <a:pt x="895" y="1"/>
                  </a:moveTo>
                  <a:cubicBezTo>
                    <a:pt x="884" y="1"/>
                    <a:pt x="873" y="2"/>
                    <a:pt x="861" y="3"/>
                  </a:cubicBezTo>
                  <a:cubicBezTo>
                    <a:pt x="585" y="28"/>
                    <a:pt x="549" y="199"/>
                    <a:pt x="615" y="376"/>
                  </a:cubicBezTo>
                  <a:lnTo>
                    <a:pt x="615" y="376"/>
                  </a:lnTo>
                  <a:cubicBezTo>
                    <a:pt x="513" y="310"/>
                    <a:pt x="400" y="255"/>
                    <a:pt x="302" y="255"/>
                  </a:cubicBezTo>
                  <a:cubicBezTo>
                    <a:pt x="229" y="255"/>
                    <a:pt x="164" y="287"/>
                    <a:pt x="120" y="367"/>
                  </a:cubicBezTo>
                  <a:cubicBezTo>
                    <a:pt x="0" y="585"/>
                    <a:pt x="146" y="682"/>
                    <a:pt x="331" y="721"/>
                  </a:cubicBezTo>
                  <a:lnTo>
                    <a:pt x="331" y="721"/>
                  </a:lnTo>
                  <a:cubicBezTo>
                    <a:pt x="193" y="760"/>
                    <a:pt x="77" y="829"/>
                    <a:pt x="83" y="957"/>
                  </a:cubicBezTo>
                  <a:cubicBezTo>
                    <a:pt x="93" y="1101"/>
                    <a:pt x="239" y="1152"/>
                    <a:pt x="353" y="1152"/>
                  </a:cubicBezTo>
                  <a:cubicBezTo>
                    <a:pt x="378" y="1152"/>
                    <a:pt x="401" y="1150"/>
                    <a:pt x="422" y="1145"/>
                  </a:cubicBezTo>
                  <a:cubicBezTo>
                    <a:pt x="458" y="1135"/>
                    <a:pt x="493" y="1119"/>
                    <a:pt x="528" y="1099"/>
                  </a:cubicBezTo>
                  <a:lnTo>
                    <a:pt x="528" y="1099"/>
                  </a:lnTo>
                  <a:cubicBezTo>
                    <a:pt x="440" y="1276"/>
                    <a:pt x="394" y="1475"/>
                    <a:pt x="597" y="1522"/>
                  </a:cubicBezTo>
                  <a:cubicBezTo>
                    <a:pt x="624" y="1527"/>
                    <a:pt x="648" y="1530"/>
                    <a:pt x="672" y="1530"/>
                  </a:cubicBezTo>
                  <a:cubicBezTo>
                    <a:pt x="805" y="1530"/>
                    <a:pt x="888" y="1445"/>
                    <a:pt x="937" y="1332"/>
                  </a:cubicBezTo>
                  <a:lnTo>
                    <a:pt x="937" y="1332"/>
                  </a:lnTo>
                  <a:cubicBezTo>
                    <a:pt x="983" y="1389"/>
                    <a:pt x="1056" y="1422"/>
                    <a:pt x="1151" y="1422"/>
                  </a:cubicBezTo>
                  <a:cubicBezTo>
                    <a:pt x="1185" y="1422"/>
                    <a:pt x="1223" y="1418"/>
                    <a:pt x="1263" y="1408"/>
                  </a:cubicBezTo>
                  <a:cubicBezTo>
                    <a:pt x="1416" y="1368"/>
                    <a:pt x="1399" y="1243"/>
                    <a:pt x="1335" y="1120"/>
                  </a:cubicBezTo>
                  <a:lnTo>
                    <a:pt x="1335" y="1120"/>
                  </a:lnTo>
                  <a:cubicBezTo>
                    <a:pt x="1396" y="1150"/>
                    <a:pt x="1458" y="1171"/>
                    <a:pt x="1514" y="1171"/>
                  </a:cubicBezTo>
                  <a:cubicBezTo>
                    <a:pt x="1582" y="1171"/>
                    <a:pt x="1641" y="1140"/>
                    <a:pt x="1677" y="1057"/>
                  </a:cubicBezTo>
                  <a:cubicBezTo>
                    <a:pt x="1765" y="840"/>
                    <a:pt x="1607" y="757"/>
                    <a:pt x="1422" y="732"/>
                  </a:cubicBezTo>
                  <a:lnTo>
                    <a:pt x="1422" y="732"/>
                  </a:lnTo>
                  <a:cubicBezTo>
                    <a:pt x="1592" y="678"/>
                    <a:pt x="1742" y="584"/>
                    <a:pt x="1639" y="430"/>
                  </a:cubicBezTo>
                  <a:cubicBezTo>
                    <a:pt x="1571" y="325"/>
                    <a:pt x="1493" y="284"/>
                    <a:pt x="1415" y="284"/>
                  </a:cubicBezTo>
                  <a:cubicBezTo>
                    <a:pt x="1310" y="284"/>
                    <a:pt x="1204" y="358"/>
                    <a:pt x="1117" y="453"/>
                  </a:cubicBezTo>
                  <a:lnTo>
                    <a:pt x="1117" y="453"/>
                  </a:lnTo>
                  <a:cubicBezTo>
                    <a:pt x="1134" y="251"/>
                    <a:pt x="1102" y="1"/>
                    <a:pt x="8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8226150" y="3571063"/>
              <a:ext cx="92289" cy="80667"/>
            </a:xfrm>
            <a:custGeom>
              <a:rect b="b" l="l" r="r" t="t"/>
              <a:pathLst>
                <a:path extrusionOk="0" h="1541" w="1763">
                  <a:moveTo>
                    <a:pt x="1069" y="73"/>
                  </a:moveTo>
                  <a:cubicBezTo>
                    <a:pt x="1097" y="73"/>
                    <a:pt x="1129" y="87"/>
                    <a:pt x="1165" y="122"/>
                  </a:cubicBezTo>
                  <a:cubicBezTo>
                    <a:pt x="1304" y="247"/>
                    <a:pt x="1065" y="560"/>
                    <a:pt x="990" y="661"/>
                  </a:cubicBezTo>
                  <a:cubicBezTo>
                    <a:pt x="967" y="691"/>
                    <a:pt x="995" y="708"/>
                    <a:pt x="1026" y="708"/>
                  </a:cubicBezTo>
                  <a:cubicBezTo>
                    <a:pt x="1047" y="708"/>
                    <a:pt x="1068" y="701"/>
                    <a:pt x="1078" y="686"/>
                  </a:cubicBezTo>
                  <a:lnTo>
                    <a:pt x="1179" y="585"/>
                  </a:lnTo>
                  <a:cubicBezTo>
                    <a:pt x="1204" y="548"/>
                    <a:pt x="1241" y="523"/>
                    <a:pt x="1291" y="498"/>
                  </a:cubicBezTo>
                  <a:cubicBezTo>
                    <a:pt x="1321" y="476"/>
                    <a:pt x="1356" y="466"/>
                    <a:pt x="1391" y="466"/>
                  </a:cubicBezTo>
                  <a:cubicBezTo>
                    <a:pt x="1531" y="466"/>
                    <a:pt x="1670" y="621"/>
                    <a:pt x="1480" y="711"/>
                  </a:cubicBezTo>
                  <a:cubicBezTo>
                    <a:pt x="1370" y="772"/>
                    <a:pt x="1215" y="785"/>
                    <a:pt x="1092" y="798"/>
                  </a:cubicBezTo>
                  <a:lnTo>
                    <a:pt x="1092" y="798"/>
                  </a:lnTo>
                  <a:cubicBezTo>
                    <a:pt x="1087" y="798"/>
                    <a:pt x="1083" y="799"/>
                    <a:pt x="1078" y="799"/>
                  </a:cubicBezTo>
                  <a:cubicBezTo>
                    <a:pt x="1020" y="799"/>
                    <a:pt x="994" y="863"/>
                    <a:pt x="1049" y="863"/>
                  </a:cubicBezTo>
                  <a:cubicBezTo>
                    <a:pt x="1054" y="863"/>
                    <a:pt x="1059" y="863"/>
                    <a:pt x="1065" y="862"/>
                  </a:cubicBezTo>
                  <a:cubicBezTo>
                    <a:pt x="1084" y="862"/>
                    <a:pt x="1106" y="861"/>
                    <a:pt x="1130" y="861"/>
                  </a:cubicBezTo>
                  <a:cubicBezTo>
                    <a:pt x="1287" y="861"/>
                    <a:pt x="1515" y="871"/>
                    <a:pt x="1580" y="1012"/>
                  </a:cubicBezTo>
                  <a:cubicBezTo>
                    <a:pt x="1627" y="1116"/>
                    <a:pt x="1513" y="1170"/>
                    <a:pt x="1410" y="1170"/>
                  </a:cubicBezTo>
                  <a:cubicBezTo>
                    <a:pt x="1375" y="1170"/>
                    <a:pt x="1342" y="1163"/>
                    <a:pt x="1316" y="1151"/>
                  </a:cubicBezTo>
                  <a:cubicBezTo>
                    <a:pt x="1266" y="1126"/>
                    <a:pt x="1229" y="1101"/>
                    <a:pt x="1179" y="1062"/>
                  </a:cubicBezTo>
                  <a:cubicBezTo>
                    <a:pt x="1115" y="1025"/>
                    <a:pt x="1053" y="962"/>
                    <a:pt x="990" y="900"/>
                  </a:cubicBezTo>
                  <a:lnTo>
                    <a:pt x="990" y="900"/>
                  </a:lnTo>
                  <a:cubicBezTo>
                    <a:pt x="990" y="900"/>
                    <a:pt x="990" y="900"/>
                    <a:pt x="990" y="900"/>
                  </a:cubicBezTo>
                  <a:cubicBezTo>
                    <a:pt x="984" y="894"/>
                    <a:pt x="974" y="892"/>
                    <a:pt x="962" y="892"/>
                  </a:cubicBezTo>
                  <a:cubicBezTo>
                    <a:pt x="921" y="892"/>
                    <a:pt x="861" y="920"/>
                    <a:pt x="889" y="950"/>
                  </a:cubicBezTo>
                  <a:cubicBezTo>
                    <a:pt x="889" y="950"/>
                    <a:pt x="889" y="950"/>
                    <a:pt x="889" y="950"/>
                  </a:cubicBezTo>
                  <a:lnTo>
                    <a:pt x="889" y="950"/>
                  </a:lnTo>
                  <a:cubicBezTo>
                    <a:pt x="928" y="1000"/>
                    <a:pt x="965" y="1037"/>
                    <a:pt x="990" y="1087"/>
                  </a:cubicBezTo>
                  <a:cubicBezTo>
                    <a:pt x="1028" y="1151"/>
                    <a:pt x="1053" y="1201"/>
                    <a:pt x="1078" y="1263"/>
                  </a:cubicBezTo>
                  <a:cubicBezTo>
                    <a:pt x="1109" y="1370"/>
                    <a:pt x="1014" y="1430"/>
                    <a:pt x="920" y="1430"/>
                  </a:cubicBezTo>
                  <a:cubicBezTo>
                    <a:pt x="861" y="1430"/>
                    <a:pt x="801" y="1405"/>
                    <a:pt x="777" y="1352"/>
                  </a:cubicBezTo>
                  <a:cubicBezTo>
                    <a:pt x="727" y="1213"/>
                    <a:pt x="752" y="1037"/>
                    <a:pt x="789" y="900"/>
                  </a:cubicBezTo>
                  <a:cubicBezTo>
                    <a:pt x="794" y="878"/>
                    <a:pt x="777" y="871"/>
                    <a:pt x="755" y="871"/>
                  </a:cubicBezTo>
                  <a:cubicBezTo>
                    <a:pt x="724" y="871"/>
                    <a:pt x="683" y="885"/>
                    <a:pt x="677" y="900"/>
                  </a:cubicBezTo>
                  <a:cubicBezTo>
                    <a:pt x="617" y="1001"/>
                    <a:pt x="478" y="1165"/>
                    <a:pt x="359" y="1165"/>
                  </a:cubicBezTo>
                  <a:cubicBezTo>
                    <a:pt x="301" y="1165"/>
                    <a:pt x="249" y="1127"/>
                    <a:pt x="212" y="1025"/>
                  </a:cubicBezTo>
                  <a:cubicBezTo>
                    <a:pt x="162" y="895"/>
                    <a:pt x="408" y="836"/>
                    <a:pt x="553" y="818"/>
                  </a:cubicBezTo>
                  <a:lnTo>
                    <a:pt x="553" y="818"/>
                  </a:lnTo>
                  <a:cubicBezTo>
                    <a:pt x="584" y="817"/>
                    <a:pt x="613" y="814"/>
                    <a:pt x="638" y="811"/>
                  </a:cubicBezTo>
                  <a:cubicBezTo>
                    <a:pt x="702" y="799"/>
                    <a:pt x="727" y="736"/>
                    <a:pt x="651" y="736"/>
                  </a:cubicBezTo>
                  <a:cubicBezTo>
                    <a:pt x="651" y="736"/>
                    <a:pt x="651" y="736"/>
                    <a:pt x="651" y="736"/>
                  </a:cubicBezTo>
                  <a:lnTo>
                    <a:pt x="651" y="736"/>
                  </a:lnTo>
                  <a:cubicBezTo>
                    <a:pt x="605" y="740"/>
                    <a:pt x="552" y="745"/>
                    <a:pt x="498" y="745"/>
                  </a:cubicBezTo>
                  <a:cubicBezTo>
                    <a:pt x="389" y="745"/>
                    <a:pt x="275" y="728"/>
                    <a:pt x="200" y="661"/>
                  </a:cubicBezTo>
                  <a:cubicBezTo>
                    <a:pt x="136" y="585"/>
                    <a:pt x="161" y="510"/>
                    <a:pt x="287" y="448"/>
                  </a:cubicBezTo>
                  <a:cubicBezTo>
                    <a:pt x="350" y="460"/>
                    <a:pt x="412" y="510"/>
                    <a:pt x="463" y="535"/>
                  </a:cubicBezTo>
                  <a:cubicBezTo>
                    <a:pt x="513" y="585"/>
                    <a:pt x="576" y="636"/>
                    <a:pt x="626" y="686"/>
                  </a:cubicBezTo>
                  <a:cubicBezTo>
                    <a:pt x="632" y="692"/>
                    <a:pt x="642" y="694"/>
                    <a:pt x="654" y="694"/>
                  </a:cubicBezTo>
                  <a:cubicBezTo>
                    <a:pt x="695" y="694"/>
                    <a:pt x="755" y="665"/>
                    <a:pt x="727" y="636"/>
                  </a:cubicBezTo>
                  <a:cubicBezTo>
                    <a:pt x="638" y="548"/>
                    <a:pt x="563" y="460"/>
                    <a:pt x="513" y="348"/>
                  </a:cubicBezTo>
                  <a:cubicBezTo>
                    <a:pt x="482" y="280"/>
                    <a:pt x="539" y="245"/>
                    <a:pt x="608" y="245"/>
                  </a:cubicBezTo>
                  <a:cubicBezTo>
                    <a:pt x="679" y="245"/>
                    <a:pt x="764" y="283"/>
                    <a:pt x="777" y="360"/>
                  </a:cubicBezTo>
                  <a:cubicBezTo>
                    <a:pt x="778" y="364"/>
                    <a:pt x="779" y="368"/>
                    <a:pt x="780" y="373"/>
                  </a:cubicBezTo>
                  <a:lnTo>
                    <a:pt x="780" y="373"/>
                  </a:lnTo>
                  <a:cubicBezTo>
                    <a:pt x="771" y="419"/>
                    <a:pt x="766" y="466"/>
                    <a:pt x="764" y="510"/>
                  </a:cubicBezTo>
                  <a:cubicBezTo>
                    <a:pt x="764" y="530"/>
                    <a:pt x="780" y="538"/>
                    <a:pt x="800" y="538"/>
                  </a:cubicBezTo>
                  <a:cubicBezTo>
                    <a:pt x="830" y="538"/>
                    <a:pt x="869" y="520"/>
                    <a:pt x="877" y="498"/>
                  </a:cubicBezTo>
                  <a:cubicBezTo>
                    <a:pt x="884" y="467"/>
                    <a:pt x="888" y="438"/>
                    <a:pt x="890" y="410"/>
                  </a:cubicBezTo>
                  <a:lnTo>
                    <a:pt x="890" y="410"/>
                  </a:lnTo>
                  <a:cubicBezTo>
                    <a:pt x="912" y="279"/>
                    <a:pt x="963" y="73"/>
                    <a:pt x="1069" y="73"/>
                  </a:cubicBezTo>
                  <a:close/>
                  <a:moveTo>
                    <a:pt x="1094" y="0"/>
                  </a:moveTo>
                  <a:cubicBezTo>
                    <a:pt x="962" y="0"/>
                    <a:pt x="879" y="86"/>
                    <a:pt x="830" y="199"/>
                  </a:cubicBezTo>
                  <a:lnTo>
                    <a:pt x="830" y="199"/>
                  </a:lnTo>
                  <a:cubicBezTo>
                    <a:pt x="784" y="145"/>
                    <a:pt x="715" y="115"/>
                    <a:pt x="628" y="115"/>
                  </a:cubicBezTo>
                  <a:cubicBezTo>
                    <a:pt x="589" y="115"/>
                    <a:pt x="546" y="121"/>
                    <a:pt x="501" y="134"/>
                  </a:cubicBezTo>
                  <a:cubicBezTo>
                    <a:pt x="345" y="174"/>
                    <a:pt x="365" y="299"/>
                    <a:pt x="432" y="423"/>
                  </a:cubicBezTo>
                  <a:lnTo>
                    <a:pt x="432" y="423"/>
                  </a:lnTo>
                  <a:cubicBezTo>
                    <a:pt x="367" y="390"/>
                    <a:pt x="301" y="367"/>
                    <a:pt x="243" y="367"/>
                  </a:cubicBezTo>
                  <a:cubicBezTo>
                    <a:pt x="177" y="367"/>
                    <a:pt x="121" y="396"/>
                    <a:pt x="86" y="473"/>
                  </a:cubicBezTo>
                  <a:cubicBezTo>
                    <a:pt x="1" y="692"/>
                    <a:pt x="148" y="779"/>
                    <a:pt x="326" y="808"/>
                  </a:cubicBezTo>
                  <a:lnTo>
                    <a:pt x="326" y="808"/>
                  </a:lnTo>
                  <a:cubicBezTo>
                    <a:pt x="162" y="865"/>
                    <a:pt x="25" y="958"/>
                    <a:pt x="124" y="1101"/>
                  </a:cubicBezTo>
                  <a:cubicBezTo>
                    <a:pt x="194" y="1208"/>
                    <a:pt x="275" y="1250"/>
                    <a:pt x="356" y="1250"/>
                  </a:cubicBezTo>
                  <a:cubicBezTo>
                    <a:pt x="459" y="1250"/>
                    <a:pt x="562" y="1183"/>
                    <a:pt x="647" y="1094"/>
                  </a:cubicBezTo>
                  <a:lnTo>
                    <a:pt x="647" y="1094"/>
                  </a:lnTo>
                  <a:cubicBezTo>
                    <a:pt x="631" y="1295"/>
                    <a:pt x="667" y="1540"/>
                    <a:pt x="890" y="1540"/>
                  </a:cubicBezTo>
                  <a:cubicBezTo>
                    <a:pt x="898" y="1540"/>
                    <a:pt x="906" y="1540"/>
                    <a:pt x="914" y="1539"/>
                  </a:cubicBezTo>
                  <a:cubicBezTo>
                    <a:pt x="1180" y="1506"/>
                    <a:pt x="1215" y="1341"/>
                    <a:pt x="1150" y="1164"/>
                  </a:cubicBezTo>
                  <a:lnTo>
                    <a:pt x="1150" y="1164"/>
                  </a:lnTo>
                  <a:cubicBezTo>
                    <a:pt x="1253" y="1232"/>
                    <a:pt x="1365" y="1287"/>
                    <a:pt x="1462" y="1287"/>
                  </a:cubicBezTo>
                  <a:cubicBezTo>
                    <a:pt x="1535" y="1287"/>
                    <a:pt x="1599" y="1256"/>
                    <a:pt x="1642" y="1176"/>
                  </a:cubicBezTo>
                  <a:cubicBezTo>
                    <a:pt x="1763" y="957"/>
                    <a:pt x="1617" y="856"/>
                    <a:pt x="1433" y="816"/>
                  </a:cubicBezTo>
                  <a:lnTo>
                    <a:pt x="1433" y="816"/>
                  </a:lnTo>
                  <a:cubicBezTo>
                    <a:pt x="1575" y="776"/>
                    <a:pt x="1694" y="704"/>
                    <a:pt x="1680" y="573"/>
                  </a:cubicBezTo>
                  <a:cubicBezTo>
                    <a:pt x="1680" y="438"/>
                    <a:pt x="1553" y="384"/>
                    <a:pt x="1438" y="384"/>
                  </a:cubicBezTo>
                  <a:cubicBezTo>
                    <a:pt x="1403" y="384"/>
                    <a:pt x="1370" y="389"/>
                    <a:pt x="1341" y="398"/>
                  </a:cubicBezTo>
                  <a:cubicBezTo>
                    <a:pt x="1305" y="404"/>
                    <a:pt x="1269" y="419"/>
                    <a:pt x="1235" y="439"/>
                  </a:cubicBezTo>
                  <a:lnTo>
                    <a:pt x="1235" y="439"/>
                  </a:lnTo>
                  <a:cubicBezTo>
                    <a:pt x="1323" y="261"/>
                    <a:pt x="1370" y="55"/>
                    <a:pt x="1165" y="8"/>
                  </a:cubicBezTo>
                  <a:cubicBezTo>
                    <a:pt x="1140" y="3"/>
                    <a:pt x="1116" y="0"/>
                    <a:pt x="10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0"/>
            <p:cNvSpPr/>
            <p:nvPr/>
          </p:nvSpPr>
          <p:spPr>
            <a:xfrm>
              <a:off x="8368638" y="3567399"/>
              <a:ext cx="92446" cy="80092"/>
            </a:xfrm>
            <a:custGeom>
              <a:rect b="b" l="l" r="r" t="t"/>
              <a:pathLst>
                <a:path extrusionOk="0" h="1530" w="1766">
                  <a:moveTo>
                    <a:pt x="834" y="106"/>
                  </a:moveTo>
                  <a:cubicBezTo>
                    <a:pt x="894" y="106"/>
                    <a:pt x="954" y="132"/>
                    <a:pt x="978" y="192"/>
                  </a:cubicBezTo>
                  <a:cubicBezTo>
                    <a:pt x="1039" y="312"/>
                    <a:pt x="1007" y="488"/>
                    <a:pt x="982" y="625"/>
                  </a:cubicBezTo>
                  <a:lnTo>
                    <a:pt x="982" y="625"/>
                  </a:lnTo>
                  <a:cubicBezTo>
                    <a:pt x="981" y="626"/>
                    <a:pt x="980" y="628"/>
                    <a:pt x="978" y="630"/>
                  </a:cubicBezTo>
                  <a:lnTo>
                    <a:pt x="981" y="630"/>
                  </a:lnTo>
                  <a:cubicBezTo>
                    <a:pt x="980" y="635"/>
                    <a:pt x="979" y="639"/>
                    <a:pt x="978" y="643"/>
                  </a:cubicBezTo>
                  <a:cubicBezTo>
                    <a:pt x="973" y="665"/>
                    <a:pt x="988" y="672"/>
                    <a:pt x="1008" y="672"/>
                  </a:cubicBezTo>
                  <a:cubicBezTo>
                    <a:pt x="1035" y="672"/>
                    <a:pt x="1072" y="658"/>
                    <a:pt x="1079" y="643"/>
                  </a:cubicBezTo>
                  <a:cubicBezTo>
                    <a:pt x="1081" y="639"/>
                    <a:pt x="1084" y="635"/>
                    <a:pt x="1087" y="630"/>
                  </a:cubicBezTo>
                  <a:lnTo>
                    <a:pt x="1092" y="630"/>
                  </a:lnTo>
                  <a:cubicBezTo>
                    <a:pt x="1093" y="627"/>
                    <a:pt x="1093" y="623"/>
                    <a:pt x="1094" y="619"/>
                  </a:cubicBezTo>
                  <a:lnTo>
                    <a:pt x="1094" y="619"/>
                  </a:lnTo>
                  <a:cubicBezTo>
                    <a:pt x="1161" y="515"/>
                    <a:pt x="1290" y="368"/>
                    <a:pt x="1404" y="368"/>
                  </a:cubicBezTo>
                  <a:cubicBezTo>
                    <a:pt x="1462" y="368"/>
                    <a:pt x="1516" y="405"/>
                    <a:pt x="1556" y="505"/>
                  </a:cubicBezTo>
                  <a:cubicBezTo>
                    <a:pt x="1619" y="669"/>
                    <a:pt x="1204" y="719"/>
                    <a:pt x="1117" y="731"/>
                  </a:cubicBezTo>
                  <a:cubicBezTo>
                    <a:pt x="1071" y="731"/>
                    <a:pt x="1034" y="795"/>
                    <a:pt x="1089" y="795"/>
                  </a:cubicBezTo>
                  <a:cubicBezTo>
                    <a:pt x="1093" y="795"/>
                    <a:pt x="1098" y="795"/>
                    <a:pt x="1104" y="794"/>
                  </a:cubicBezTo>
                  <a:cubicBezTo>
                    <a:pt x="1154" y="790"/>
                    <a:pt x="1209" y="785"/>
                    <a:pt x="1263" y="785"/>
                  </a:cubicBezTo>
                  <a:cubicBezTo>
                    <a:pt x="1372" y="785"/>
                    <a:pt x="1481" y="802"/>
                    <a:pt x="1556" y="869"/>
                  </a:cubicBezTo>
                  <a:cubicBezTo>
                    <a:pt x="1631" y="945"/>
                    <a:pt x="1594" y="1020"/>
                    <a:pt x="1468" y="1082"/>
                  </a:cubicBezTo>
                  <a:cubicBezTo>
                    <a:pt x="1418" y="1070"/>
                    <a:pt x="1355" y="1032"/>
                    <a:pt x="1305" y="995"/>
                  </a:cubicBezTo>
                  <a:cubicBezTo>
                    <a:pt x="1243" y="957"/>
                    <a:pt x="1192" y="907"/>
                    <a:pt x="1142" y="856"/>
                  </a:cubicBezTo>
                  <a:lnTo>
                    <a:pt x="1142" y="856"/>
                  </a:lnTo>
                  <a:cubicBezTo>
                    <a:pt x="1142" y="856"/>
                    <a:pt x="1142" y="856"/>
                    <a:pt x="1142" y="856"/>
                  </a:cubicBezTo>
                  <a:cubicBezTo>
                    <a:pt x="1133" y="847"/>
                    <a:pt x="1119" y="843"/>
                    <a:pt x="1105" y="843"/>
                  </a:cubicBezTo>
                  <a:cubicBezTo>
                    <a:pt x="1063" y="843"/>
                    <a:pt x="1013" y="879"/>
                    <a:pt x="1042" y="906"/>
                  </a:cubicBezTo>
                  <a:cubicBezTo>
                    <a:pt x="1117" y="982"/>
                    <a:pt x="1192" y="1082"/>
                    <a:pt x="1255" y="1196"/>
                  </a:cubicBezTo>
                  <a:cubicBezTo>
                    <a:pt x="1285" y="1255"/>
                    <a:pt x="1229" y="1287"/>
                    <a:pt x="1160" y="1287"/>
                  </a:cubicBezTo>
                  <a:cubicBezTo>
                    <a:pt x="1084" y="1287"/>
                    <a:pt x="992" y="1249"/>
                    <a:pt x="978" y="1171"/>
                  </a:cubicBezTo>
                  <a:cubicBezTo>
                    <a:pt x="978" y="1165"/>
                    <a:pt x="978" y="1160"/>
                    <a:pt x="978" y="1153"/>
                  </a:cubicBezTo>
                  <a:lnTo>
                    <a:pt x="978" y="1153"/>
                  </a:lnTo>
                  <a:cubicBezTo>
                    <a:pt x="985" y="1112"/>
                    <a:pt x="989" y="1071"/>
                    <a:pt x="992" y="1032"/>
                  </a:cubicBezTo>
                  <a:cubicBezTo>
                    <a:pt x="992" y="1006"/>
                    <a:pt x="974" y="995"/>
                    <a:pt x="952" y="995"/>
                  </a:cubicBezTo>
                  <a:cubicBezTo>
                    <a:pt x="923" y="995"/>
                    <a:pt x="886" y="1016"/>
                    <a:pt x="878" y="1045"/>
                  </a:cubicBezTo>
                  <a:cubicBezTo>
                    <a:pt x="878" y="1045"/>
                    <a:pt x="878" y="1045"/>
                    <a:pt x="878" y="1045"/>
                  </a:cubicBezTo>
                  <a:lnTo>
                    <a:pt x="878" y="1045"/>
                  </a:lnTo>
                  <a:cubicBezTo>
                    <a:pt x="871" y="1080"/>
                    <a:pt x="868" y="1114"/>
                    <a:pt x="869" y="1145"/>
                  </a:cubicBezTo>
                  <a:lnTo>
                    <a:pt x="869" y="1145"/>
                  </a:lnTo>
                  <a:cubicBezTo>
                    <a:pt x="850" y="1273"/>
                    <a:pt x="800" y="1458"/>
                    <a:pt x="694" y="1458"/>
                  </a:cubicBezTo>
                  <a:cubicBezTo>
                    <a:pt x="664" y="1458"/>
                    <a:pt x="629" y="1444"/>
                    <a:pt x="590" y="1408"/>
                  </a:cubicBezTo>
                  <a:cubicBezTo>
                    <a:pt x="479" y="1309"/>
                    <a:pt x="641" y="1045"/>
                    <a:pt x="733" y="922"/>
                  </a:cubicBezTo>
                  <a:lnTo>
                    <a:pt x="733" y="922"/>
                  </a:lnTo>
                  <a:cubicBezTo>
                    <a:pt x="745" y="908"/>
                    <a:pt x="756" y="895"/>
                    <a:pt x="766" y="881"/>
                  </a:cubicBezTo>
                  <a:lnTo>
                    <a:pt x="766" y="881"/>
                  </a:lnTo>
                  <a:cubicBezTo>
                    <a:pt x="766" y="881"/>
                    <a:pt x="766" y="881"/>
                    <a:pt x="766" y="881"/>
                  </a:cubicBezTo>
                  <a:cubicBezTo>
                    <a:pt x="796" y="843"/>
                    <a:pt x="766" y="829"/>
                    <a:pt x="732" y="829"/>
                  </a:cubicBezTo>
                  <a:cubicBezTo>
                    <a:pt x="710" y="829"/>
                    <a:pt x="687" y="834"/>
                    <a:pt x="677" y="844"/>
                  </a:cubicBezTo>
                  <a:cubicBezTo>
                    <a:pt x="673" y="850"/>
                    <a:pt x="669" y="856"/>
                    <a:pt x="665" y="862"/>
                  </a:cubicBezTo>
                  <a:lnTo>
                    <a:pt x="665" y="862"/>
                  </a:lnTo>
                  <a:cubicBezTo>
                    <a:pt x="641" y="893"/>
                    <a:pt x="611" y="925"/>
                    <a:pt x="590" y="957"/>
                  </a:cubicBezTo>
                  <a:cubicBezTo>
                    <a:pt x="552" y="982"/>
                    <a:pt x="515" y="1020"/>
                    <a:pt x="476" y="1045"/>
                  </a:cubicBezTo>
                  <a:cubicBezTo>
                    <a:pt x="447" y="1063"/>
                    <a:pt x="414" y="1071"/>
                    <a:pt x="381" y="1071"/>
                  </a:cubicBezTo>
                  <a:cubicBezTo>
                    <a:pt x="234" y="1071"/>
                    <a:pt x="91" y="911"/>
                    <a:pt x="276" y="819"/>
                  </a:cubicBezTo>
                  <a:cubicBezTo>
                    <a:pt x="373" y="770"/>
                    <a:pt x="486" y="752"/>
                    <a:pt x="596" y="746"/>
                  </a:cubicBezTo>
                  <a:lnTo>
                    <a:pt x="596" y="746"/>
                  </a:lnTo>
                  <a:cubicBezTo>
                    <a:pt x="598" y="746"/>
                    <a:pt x="599" y="746"/>
                    <a:pt x="601" y="746"/>
                  </a:cubicBezTo>
                  <a:cubicBezTo>
                    <a:pt x="633" y="746"/>
                    <a:pt x="664" y="745"/>
                    <a:pt x="690" y="744"/>
                  </a:cubicBezTo>
                  <a:cubicBezTo>
                    <a:pt x="741" y="731"/>
                    <a:pt x="778" y="669"/>
                    <a:pt x="702" y="669"/>
                  </a:cubicBezTo>
                  <a:cubicBezTo>
                    <a:pt x="686" y="670"/>
                    <a:pt x="667" y="671"/>
                    <a:pt x="647" y="672"/>
                  </a:cubicBezTo>
                  <a:lnTo>
                    <a:pt x="647" y="672"/>
                  </a:lnTo>
                  <a:cubicBezTo>
                    <a:pt x="619" y="674"/>
                    <a:pt x="590" y="675"/>
                    <a:pt x="560" y="675"/>
                  </a:cubicBezTo>
                  <a:cubicBezTo>
                    <a:pt x="414" y="675"/>
                    <a:pt x="244" y="650"/>
                    <a:pt x="188" y="530"/>
                  </a:cubicBezTo>
                  <a:cubicBezTo>
                    <a:pt x="131" y="415"/>
                    <a:pt x="256" y="366"/>
                    <a:pt x="363" y="366"/>
                  </a:cubicBezTo>
                  <a:cubicBezTo>
                    <a:pt x="396" y="366"/>
                    <a:pt x="428" y="371"/>
                    <a:pt x="451" y="379"/>
                  </a:cubicBezTo>
                  <a:cubicBezTo>
                    <a:pt x="490" y="404"/>
                    <a:pt x="540" y="443"/>
                    <a:pt x="577" y="468"/>
                  </a:cubicBezTo>
                  <a:cubicBezTo>
                    <a:pt x="648" y="515"/>
                    <a:pt x="709" y="563"/>
                    <a:pt x="758" y="621"/>
                  </a:cubicBezTo>
                  <a:lnTo>
                    <a:pt x="758" y="621"/>
                  </a:lnTo>
                  <a:cubicBezTo>
                    <a:pt x="760" y="624"/>
                    <a:pt x="763" y="627"/>
                    <a:pt x="766" y="630"/>
                  </a:cubicBezTo>
                  <a:cubicBezTo>
                    <a:pt x="776" y="637"/>
                    <a:pt x="790" y="640"/>
                    <a:pt x="805" y="640"/>
                  </a:cubicBezTo>
                  <a:cubicBezTo>
                    <a:pt x="847" y="640"/>
                    <a:pt x="893" y="617"/>
                    <a:pt x="866" y="580"/>
                  </a:cubicBezTo>
                  <a:cubicBezTo>
                    <a:pt x="865" y="579"/>
                    <a:pt x="864" y="578"/>
                    <a:pt x="863" y="577"/>
                  </a:cubicBezTo>
                  <a:lnTo>
                    <a:pt x="863" y="577"/>
                  </a:lnTo>
                  <a:cubicBezTo>
                    <a:pt x="826" y="540"/>
                    <a:pt x="802" y="491"/>
                    <a:pt x="766" y="443"/>
                  </a:cubicBezTo>
                  <a:cubicBezTo>
                    <a:pt x="727" y="392"/>
                    <a:pt x="702" y="329"/>
                    <a:pt x="690" y="267"/>
                  </a:cubicBezTo>
                  <a:cubicBezTo>
                    <a:pt x="652" y="168"/>
                    <a:pt x="743" y="106"/>
                    <a:pt x="834" y="106"/>
                  </a:cubicBezTo>
                  <a:close/>
                  <a:moveTo>
                    <a:pt x="888" y="1"/>
                  </a:moveTo>
                  <a:cubicBezTo>
                    <a:pt x="877" y="1"/>
                    <a:pt x="865" y="2"/>
                    <a:pt x="853" y="3"/>
                  </a:cubicBezTo>
                  <a:cubicBezTo>
                    <a:pt x="577" y="28"/>
                    <a:pt x="546" y="199"/>
                    <a:pt x="613" y="376"/>
                  </a:cubicBezTo>
                  <a:lnTo>
                    <a:pt x="613" y="376"/>
                  </a:lnTo>
                  <a:cubicBezTo>
                    <a:pt x="510" y="310"/>
                    <a:pt x="395" y="255"/>
                    <a:pt x="297" y="255"/>
                  </a:cubicBezTo>
                  <a:cubicBezTo>
                    <a:pt x="222" y="255"/>
                    <a:pt x="157" y="287"/>
                    <a:pt x="113" y="367"/>
                  </a:cubicBezTo>
                  <a:cubicBezTo>
                    <a:pt x="0" y="584"/>
                    <a:pt x="143" y="681"/>
                    <a:pt x="327" y="721"/>
                  </a:cubicBezTo>
                  <a:lnTo>
                    <a:pt x="327" y="721"/>
                  </a:lnTo>
                  <a:cubicBezTo>
                    <a:pt x="187" y="759"/>
                    <a:pt x="69" y="829"/>
                    <a:pt x="75" y="957"/>
                  </a:cubicBezTo>
                  <a:cubicBezTo>
                    <a:pt x="86" y="1101"/>
                    <a:pt x="231" y="1152"/>
                    <a:pt x="352" y="1152"/>
                  </a:cubicBezTo>
                  <a:cubicBezTo>
                    <a:pt x="378" y="1152"/>
                    <a:pt x="404" y="1150"/>
                    <a:pt x="426" y="1145"/>
                  </a:cubicBezTo>
                  <a:cubicBezTo>
                    <a:pt x="458" y="1137"/>
                    <a:pt x="489" y="1123"/>
                    <a:pt x="519" y="1107"/>
                  </a:cubicBezTo>
                  <a:lnTo>
                    <a:pt x="519" y="1107"/>
                  </a:lnTo>
                  <a:cubicBezTo>
                    <a:pt x="436" y="1281"/>
                    <a:pt x="396" y="1476"/>
                    <a:pt x="590" y="1522"/>
                  </a:cubicBezTo>
                  <a:cubicBezTo>
                    <a:pt x="616" y="1527"/>
                    <a:pt x="641" y="1530"/>
                    <a:pt x="664" y="1530"/>
                  </a:cubicBezTo>
                  <a:cubicBezTo>
                    <a:pt x="799" y="1530"/>
                    <a:pt x="881" y="1443"/>
                    <a:pt x="930" y="1328"/>
                  </a:cubicBezTo>
                  <a:lnTo>
                    <a:pt x="930" y="1328"/>
                  </a:lnTo>
                  <a:cubicBezTo>
                    <a:pt x="978" y="1388"/>
                    <a:pt x="1053" y="1422"/>
                    <a:pt x="1147" y="1422"/>
                  </a:cubicBezTo>
                  <a:cubicBezTo>
                    <a:pt x="1180" y="1422"/>
                    <a:pt x="1216" y="1418"/>
                    <a:pt x="1255" y="1408"/>
                  </a:cubicBezTo>
                  <a:cubicBezTo>
                    <a:pt x="1413" y="1369"/>
                    <a:pt x="1401" y="1245"/>
                    <a:pt x="1340" y="1123"/>
                  </a:cubicBezTo>
                  <a:lnTo>
                    <a:pt x="1340" y="1123"/>
                  </a:lnTo>
                  <a:cubicBezTo>
                    <a:pt x="1399" y="1152"/>
                    <a:pt x="1459" y="1171"/>
                    <a:pt x="1512" y="1171"/>
                  </a:cubicBezTo>
                  <a:cubicBezTo>
                    <a:pt x="1579" y="1171"/>
                    <a:pt x="1637" y="1140"/>
                    <a:pt x="1669" y="1057"/>
                  </a:cubicBezTo>
                  <a:cubicBezTo>
                    <a:pt x="1765" y="841"/>
                    <a:pt x="1605" y="757"/>
                    <a:pt x="1418" y="732"/>
                  </a:cubicBezTo>
                  <a:lnTo>
                    <a:pt x="1418" y="732"/>
                  </a:lnTo>
                  <a:cubicBezTo>
                    <a:pt x="1592" y="678"/>
                    <a:pt x="1747" y="584"/>
                    <a:pt x="1644" y="430"/>
                  </a:cubicBezTo>
                  <a:cubicBezTo>
                    <a:pt x="1575" y="325"/>
                    <a:pt x="1497" y="284"/>
                    <a:pt x="1417" y="284"/>
                  </a:cubicBezTo>
                  <a:cubicBezTo>
                    <a:pt x="1312" y="284"/>
                    <a:pt x="1205" y="355"/>
                    <a:pt x="1116" y="447"/>
                  </a:cubicBezTo>
                  <a:lnTo>
                    <a:pt x="1116" y="447"/>
                  </a:lnTo>
                  <a:cubicBezTo>
                    <a:pt x="1130" y="246"/>
                    <a:pt x="1101" y="1"/>
                    <a:pt x="8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0"/>
            <p:cNvSpPr/>
            <p:nvPr/>
          </p:nvSpPr>
          <p:spPr>
            <a:xfrm>
              <a:off x="8512173" y="3571063"/>
              <a:ext cx="92341" cy="80667"/>
            </a:xfrm>
            <a:custGeom>
              <a:rect b="b" l="l" r="r" t="t"/>
              <a:pathLst>
                <a:path extrusionOk="0" h="1541" w="1764">
                  <a:moveTo>
                    <a:pt x="1071" y="73"/>
                  </a:moveTo>
                  <a:cubicBezTo>
                    <a:pt x="1101" y="73"/>
                    <a:pt x="1134" y="87"/>
                    <a:pt x="1173" y="122"/>
                  </a:cubicBezTo>
                  <a:cubicBezTo>
                    <a:pt x="1299" y="247"/>
                    <a:pt x="1073" y="560"/>
                    <a:pt x="997" y="661"/>
                  </a:cubicBezTo>
                  <a:cubicBezTo>
                    <a:pt x="967" y="691"/>
                    <a:pt x="997" y="708"/>
                    <a:pt x="1030" y="708"/>
                  </a:cubicBezTo>
                  <a:cubicBezTo>
                    <a:pt x="1052" y="708"/>
                    <a:pt x="1076" y="701"/>
                    <a:pt x="1086" y="686"/>
                  </a:cubicBezTo>
                  <a:cubicBezTo>
                    <a:pt x="1090" y="680"/>
                    <a:pt x="1096" y="673"/>
                    <a:pt x="1101" y="666"/>
                  </a:cubicBezTo>
                  <a:lnTo>
                    <a:pt x="1101" y="666"/>
                  </a:lnTo>
                  <a:cubicBezTo>
                    <a:pt x="1125" y="639"/>
                    <a:pt x="1153" y="616"/>
                    <a:pt x="1173" y="585"/>
                  </a:cubicBezTo>
                  <a:cubicBezTo>
                    <a:pt x="1211" y="548"/>
                    <a:pt x="1248" y="523"/>
                    <a:pt x="1286" y="498"/>
                  </a:cubicBezTo>
                  <a:cubicBezTo>
                    <a:pt x="1319" y="476"/>
                    <a:pt x="1355" y="466"/>
                    <a:pt x="1391" y="466"/>
                  </a:cubicBezTo>
                  <a:cubicBezTo>
                    <a:pt x="1535" y="466"/>
                    <a:pt x="1668" y="621"/>
                    <a:pt x="1487" y="711"/>
                  </a:cubicBezTo>
                  <a:cubicBezTo>
                    <a:pt x="1368" y="771"/>
                    <a:pt x="1227" y="785"/>
                    <a:pt x="1095" y="797"/>
                  </a:cubicBezTo>
                  <a:lnTo>
                    <a:pt x="1095" y="797"/>
                  </a:lnTo>
                  <a:cubicBezTo>
                    <a:pt x="1087" y="798"/>
                    <a:pt x="1080" y="799"/>
                    <a:pt x="1073" y="799"/>
                  </a:cubicBezTo>
                  <a:cubicBezTo>
                    <a:pt x="1015" y="799"/>
                    <a:pt x="990" y="863"/>
                    <a:pt x="1044" y="863"/>
                  </a:cubicBezTo>
                  <a:cubicBezTo>
                    <a:pt x="1049" y="863"/>
                    <a:pt x="1055" y="863"/>
                    <a:pt x="1061" y="862"/>
                  </a:cubicBezTo>
                  <a:cubicBezTo>
                    <a:pt x="1080" y="862"/>
                    <a:pt x="1102" y="861"/>
                    <a:pt x="1125" y="861"/>
                  </a:cubicBezTo>
                  <a:cubicBezTo>
                    <a:pt x="1282" y="861"/>
                    <a:pt x="1509" y="871"/>
                    <a:pt x="1575" y="1012"/>
                  </a:cubicBezTo>
                  <a:cubicBezTo>
                    <a:pt x="1631" y="1116"/>
                    <a:pt x="1513" y="1170"/>
                    <a:pt x="1407" y="1170"/>
                  </a:cubicBezTo>
                  <a:cubicBezTo>
                    <a:pt x="1371" y="1170"/>
                    <a:pt x="1337" y="1163"/>
                    <a:pt x="1312" y="1151"/>
                  </a:cubicBezTo>
                  <a:cubicBezTo>
                    <a:pt x="1261" y="1126"/>
                    <a:pt x="1223" y="1101"/>
                    <a:pt x="1186" y="1062"/>
                  </a:cubicBezTo>
                  <a:cubicBezTo>
                    <a:pt x="1111" y="1025"/>
                    <a:pt x="1048" y="962"/>
                    <a:pt x="985" y="900"/>
                  </a:cubicBezTo>
                  <a:lnTo>
                    <a:pt x="985" y="900"/>
                  </a:lnTo>
                  <a:cubicBezTo>
                    <a:pt x="985" y="900"/>
                    <a:pt x="985" y="900"/>
                    <a:pt x="985" y="900"/>
                  </a:cubicBezTo>
                  <a:cubicBezTo>
                    <a:pt x="980" y="894"/>
                    <a:pt x="970" y="892"/>
                    <a:pt x="959" y="892"/>
                  </a:cubicBezTo>
                  <a:cubicBezTo>
                    <a:pt x="922" y="892"/>
                    <a:pt x="868" y="920"/>
                    <a:pt x="897" y="950"/>
                  </a:cubicBezTo>
                  <a:cubicBezTo>
                    <a:pt x="897" y="950"/>
                    <a:pt x="897" y="950"/>
                    <a:pt x="897" y="950"/>
                  </a:cubicBezTo>
                  <a:lnTo>
                    <a:pt x="897" y="950"/>
                  </a:lnTo>
                  <a:cubicBezTo>
                    <a:pt x="935" y="1000"/>
                    <a:pt x="960" y="1037"/>
                    <a:pt x="997" y="1087"/>
                  </a:cubicBezTo>
                  <a:cubicBezTo>
                    <a:pt x="1036" y="1151"/>
                    <a:pt x="1061" y="1201"/>
                    <a:pt x="1073" y="1263"/>
                  </a:cubicBezTo>
                  <a:cubicBezTo>
                    <a:pt x="1111" y="1370"/>
                    <a:pt x="1019" y="1430"/>
                    <a:pt x="927" y="1430"/>
                  </a:cubicBezTo>
                  <a:cubicBezTo>
                    <a:pt x="868" y="1430"/>
                    <a:pt x="809" y="1405"/>
                    <a:pt x="785" y="1352"/>
                  </a:cubicBezTo>
                  <a:cubicBezTo>
                    <a:pt x="724" y="1219"/>
                    <a:pt x="756" y="1052"/>
                    <a:pt x="781" y="917"/>
                  </a:cubicBezTo>
                  <a:lnTo>
                    <a:pt x="781" y="917"/>
                  </a:lnTo>
                  <a:cubicBezTo>
                    <a:pt x="782" y="915"/>
                    <a:pt x="783" y="914"/>
                    <a:pt x="785" y="912"/>
                  </a:cubicBezTo>
                  <a:lnTo>
                    <a:pt x="782" y="912"/>
                  </a:lnTo>
                  <a:cubicBezTo>
                    <a:pt x="783" y="908"/>
                    <a:pt x="784" y="904"/>
                    <a:pt x="785" y="900"/>
                  </a:cubicBezTo>
                  <a:cubicBezTo>
                    <a:pt x="790" y="878"/>
                    <a:pt x="775" y="871"/>
                    <a:pt x="755" y="871"/>
                  </a:cubicBezTo>
                  <a:cubicBezTo>
                    <a:pt x="727" y="871"/>
                    <a:pt x="691" y="885"/>
                    <a:pt x="684" y="900"/>
                  </a:cubicBezTo>
                  <a:cubicBezTo>
                    <a:pt x="682" y="904"/>
                    <a:pt x="679" y="908"/>
                    <a:pt x="677" y="912"/>
                  </a:cubicBezTo>
                  <a:lnTo>
                    <a:pt x="671" y="912"/>
                  </a:lnTo>
                  <a:cubicBezTo>
                    <a:pt x="670" y="916"/>
                    <a:pt x="669" y="920"/>
                    <a:pt x="669" y="925"/>
                  </a:cubicBezTo>
                  <a:lnTo>
                    <a:pt x="669" y="925"/>
                  </a:lnTo>
                  <a:cubicBezTo>
                    <a:pt x="603" y="1026"/>
                    <a:pt x="476" y="1165"/>
                    <a:pt x="363" y="1165"/>
                  </a:cubicBezTo>
                  <a:cubicBezTo>
                    <a:pt x="304" y="1165"/>
                    <a:pt x="248" y="1127"/>
                    <a:pt x="207" y="1025"/>
                  </a:cubicBezTo>
                  <a:cubicBezTo>
                    <a:pt x="157" y="894"/>
                    <a:pt x="412" y="836"/>
                    <a:pt x="561" y="818"/>
                  </a:cubicBezTo>
                  <a:lnTo>
                    <a:pt x="561" y="818"/>
                  </a:lnTo>
                  <a:cubicBezTo>
                    <a:pt x="591" y="816"/>
                    <a:pt x="620" y="814"/>
                    <a:pt x="646" y="811"/>
                  </a:cubicBezTo>
                  <a:cubicBezTo>
                    <a:pt x="696" y="799"/>
                    <a:pt x="734" y="736"/>
                    <a:pt x="659" y="736"/>
                  </a:cubicBezTo>
                  <a:cubicBezTo>
                    <a:pt x="659" y="736"/>
                    <a:pt x="659" y="736"/>
                    <a:pt x="659" y="736"/>
                  </a:cubicBezTo>
                  <a:lnTo>
                    <a:pt x="659" y="736"/>
                  </a:lnTo>
                  <a:cubicBezTo>
                    <a:pt x="609" y="740"/>
                    <a:pt x="554" y="745"/>
                    <a:pt x="499" y="745"/>
                  </a:cubicBezTo>
                  <a:cubicBezTo>
                    <a:pt x="390" y="745"/>
                    <a:pt x="278" y="728"/>
                    <a:pt x="194" y="661"/>
                  </a:cubicBezTo>
                  <a:cubicBezTo>
                    <a:pt x="132" y="585"/>
                    <a:pt x="169" y="510"/>
                    <a:pt x="295" y="448"/>
                  </a:cubicBezTo>
                  <a:cubicBezTo>
                    <a:pt x="345" y="460"/>
                    <a:pt x="408" y="510"/>
                    <a:pt x="458" y="535"/>
                  </a:cubicBezTo>
                  <a:cubicBezTo>
                    <a:pt x="520" y="585"/>
                    <a:pt x="571" y="636"/>
                    <a:pt x="621" y="686"/>
                  </a:cubicBezTo>
                  <a:cubicBezTo>
                    <a:pt x="630" y="692"/>
                    <a:pt x="641" y="694"/>
                    <a:pt x="654" y="694"/>
                  </a:cubicBezTo>
                  <a:cubicBezTo>
                    <a:pt x="697" y="694"/>
                    <a:pt x="751" y="665"/>
                    <a:pt x="721" y="636"/>
                  </a:cubicBezTo>
                  <a:cubicBezTo>
                    <a:pt x="646" y="548"/>
                    <a:pt x="559" y="460"/>
                    <a:pt x="508" y="348"/>
                  </a:cubicBezTo>
                  <a:cubicBezTo>
                    <a:pt x="477" y="280"/>
                    <a:pt x="537" y="245"/>
                    <a:pt x="609" y="245"/>
                  </a:cubicBezTo>
                  <a:cubicBezTo>
                    <a:pt x="684" y="245"/>
                    <a:pt x="772" y="283"/>
                    <a:pt x="785" y="360"/>
                  </a:cubicBezTo>
                  <a:cubicBezTo>
                    <a:pt x="785" y="369"/>
                    <a:pt x="785" y="379"/>
                    <a:pt x="784" y="389"/>
                  </a:cubicBezTo>
                  <a:lnTo>
                    <a:pt x="784" y="389"/>
                  </a:lnTo>
                  <a:cubicBezTo>
                    <a:pt x="778" y="430"/>
                    <a:pt x="774" y="471"/>
                    <a:pt x="771" y="510"/>
                  </a:cubicBezTo>
                  <a:cubicBezTo>
                    <a:pt x="771" y="530"/>
                    <a:pt x="788" y="538"/>
                    <a:pt x="808" y="538"/>
                  </a:cubicBezTo>
                  <a:cubicBezTo>
                    <a:pt x="838" y="538"/>
                    <a:pt x="877" y="520"/>
                    <a:pt x="885" y="498"/>
                  </a:cubicBezTo>
                  <a:cubicBezTo>
                    <a:pt x="891" y="462"/>
                    <a:pt x="894" y="428"/>
                    <a:pt x="894" y="396"/>
                  </a:cubicBezTo>
                  <a:lnTo>
                    <a:pt x="894" y="396"/>
                  </a:lnTo>
                  <a:cubicBezTo>
                    <a:pt x="913" y="265"/>
                    <a:pt x="964" y="73"/>
                    <a:pt x="1071" y="73"/>
                  </a:cubicBezTo>
                  <a:close/>
                  <a:moveTo>
                    <a:pt x="1101" y="0"/>
                  </a:moveTo>
                  <a:cubicBezTo>
                    <a:pt x="966" y="0"/>
                    <a:pt x="883" y="90"/>
                    <a:pt x="834" y="207"/>
                  </a:cubicBezTo>
                  <a:lnTo>
                    <a:pt x="834" y="207"/>
                  </a:lnTo>
                  <a:cubicBezTo>
                    <a:pt x="788" y="148"/>
                    <a:pt x="718" y="115"/>
                    <a:pt x="630" y="115"/>
                  </a:cubicBezTo>
                  <a:cubicBezTo>
                    <a:pt x="592" y="115"/>
                    <a:pt x="552" y="121"/>
                    <a:pt x="508" y="134"/>
                  </a:cubicBezTo>
                  <a:cubicBezTo>
                    <a:pt x="347" y="174"/>
                    <a:pt x="362" y="297"/>
                    <a:pt x="426" y="420"/>
                  </a:cubicBezTo>
                  <a:lnTo>
                    <a:pt x="426" y="420"/>
                  </a:lnTo>
                  <a:cubicBezTo>
                    <a:pt x="364" y="388"/>
                    <a:pt x="301" y="367"/>
                    <a:pt x="245" y="367"/>
                  </a:cubicBezTo>
                  <a:cubicBezTo>
                    <a:pt x="180" y="367"/>
                    <a:pt x="125" y="396"/>
                    <a:pt x="94" y="473"/>
                  </a:cubicBezTo>
                  <a:cubicBezTo>
                    <a:pt x="0" y="691"/>
                    <a:pt x="144" y="779"/>
                    <a:pt x="324" y="807"/>
                  </a:cubicBezTo>
                  <a:lnTo>
                    <a:pt x="324" y="807"/>
                  </a:lnTo>
                  <a:cubicBezTo>
                    <a:pt x="158" y="864"/>
                    <a:pt x="19" y="958"/>
                    <a:pt x="119" y="1101"/>
                  </a:cubicBezTo>
                  <a:cubicBezTo>
                    <a:pt x="189" y="1208"/>
                    <a:pt x="270" y="1250"/>
                    <a:pt x="352" y="1250"/>
                  </a:cubicBezTo>
                  <a:cubicBezTo>
                    <a:pt x="455" y="1250"/>
                    <a:pt x="560" y="1183"/>
                    <a:pt x="647" y="1093"/>
                  </a:cubicBezTo>
                  <a:lnTo>
                    <a:pt x="647" y="1093"/>
                  </a:lnTo>
                  <a:cubicBezTo>
                    <a:pt x="633" y="1295"/>
                    <a:pt x="663" y="1540"/>
                    <a:pt x="885" y="1540"/>
                  </a:cubicBezTo>
                  <a:cubicBezTo>
                    <a:pt x="893" y="1540"/>
                    <a:pt x="901" y="1540"/>
                    <a:pt x="910" y="1539"/>
                  </a:cubicBezTo>
                  <a:cubicBezTo>
                    <a:pt x="1185" y="1506"/>
                    <a:pt x="1216" y="1339"/>
                    <a:pt x="1147" y="1161"/>
                  </a:cubicBezTo>
                  <a:lnTo>
                    <a:pt x="1147" y="1161"/>
                  </a:lnTo>
                  <a:cubicBezTo>
                    <a:pt x="1251" y="1231"/>
                    <a:pt x="1368" y="1287"/>
                    <a:pt x="1468" y="1287"/>
                  </a:cubicBezTo>
                  <a:cubicBezTo>
                    <a:pt x="1542" y="1287"/>
                    <a:pt x="1607" y="1256"/>
                    <a:pt x="1650" y="1176"/>
                  </a:cubicBezTo>
                  <a:cubicBezTo>
                    <a:pt x="1764" y="956"/>
                    <a:pt x="1618" y="855"/>
                    <a:pt x="1431" y="816"/>
                  </a:cubicBezTo>
                  <a:lnTo>
                    <a:pt x="1431" y="816"/>
                  </a:lnTo>
                  <a:cubicBezTo>
                    <a:pt x="1574" y="776"/>
                    <a:pt x="1694" y="703"/>
                    <a:pt x="1688" y="573"/>
                  </a:cubicBezTo>
                  <a:cubicBezTo>
                    <a:pt x="1678" y="438"/>
                    <a:pt x="1549" y="384"/>
                    <a:pt x="1433" y="384"/>
                  </a:cubicBezTo>
                  <a:cubicBezTo>
                    <a:pt x="1399" y="384"/>
                    <a:pt x="1365" y="389"/>
                    <a:pt x="1337" y="398"/>
                  </a:cubicBezTo>
                  <a:cubicBezTo>
                    <a:pt x="1304" y="404"/>
                    <a:pt x="1273" y="416"/>
                    <a:pt x="1242" y="432"/>
                  </a:cubicBezTo>
                  <a:lnTo>
                    <a:pt x="1242" y="432"/>
                  </a:lnTo>
                  <a:cubicBezTo>
                    <a:pt x="1326" y="256"/>
                    <a:pt x="1368" y="55"/>
                    <a:pt x="1173" y="8"/>
                  </a:cubicBezTo>
                  <a:cubicBezTo>
                    <a:pt x="1148" y="3"/>
                    <a:pt x="1124" y="0"/>
                    <a:pt x="11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8654714" y="3567399"/>
              <a:ext cx="92341" cy="80092"/>
            </a:xfrm>
            <a:custGeom>
              <a:rect b="b" l="l" r="r" t="t"/>
              <a:pathLst>
                <a:path extrusionOk="0" h="1530" w="1764">
                  <a:moveTo>
                    <a:pt x="840" y="106"/>
                  </a:moveTo>
                  <a:cubicBezTo>
                    <a:pt x="901" y="106"/>
                    <a:pt x="960" y="132"/>
                    <a:pt x="985" y="192"/>
                  </a:cubicBezTo>
                  <a:cubicBezTo>
                    <a:pt x="1035" y="317"/>
                    <a:pt x="1010" y="505"/>
                    <a:pt x="973" y="643"/>
                  </a:cubicBezTo>
                  <a:cubicBezTo>
                    <a:pt x="967" y="665"/>
                    <a:pt x="985" y="672"/>
                    <a:pt x="1007" y="672"/>
                  </a:cubicBezTo>
                  <a:cubicBezTo>
                    <a:pt x="1038" y="672"/>
                    <a:pt x="1078" y="658"/>
                    <a:pt x="1085" y="643"/>
                  </a:cubicBezTo>
                  <a:cubicBezTo>
                    <a:pt x="1146" y="541"/>
                    <a:pt x="1287" y="368"/>
                    <a:pt x="1407" y="368"/>
                  </a:cubicBezTo>
                  <a:cubicBezTo>
                    <a:pt x="1463" y="368"/>
                    <a:pt x="1514" y="405"/>
                    <a:pt x="1550" y="505"/>
                  </a:cubicBezTo>
                  <a:cubicBezTo>
                    <a:pt x="1613" y="669"/>
                    <a:pt x="1211" y="719"/>
                    <a:pt x="1124" y="731"/>
                  </a:cubicBezTo>
                  <a:cubicBezTo>
                    <a:pt x="1065" y="731"/>
                    <a:pt x="1039" y="795"/>
                    <a:pt x="1095" y="795"/>
                  </a:cubicBezTo>
                  <a:cubicBezTo>
                    <a:pt x="1100" y="795"/>
                    <a:pt x="1105" y="795"/>
                    <a:pt x="1111" y="794"/>
                  </a:cubicBezTo>
                  <a:cubicBezTo>
                    <a:pt x="1157" y="790"/>
                    <a:pt x="1210" y="785"/>
                    <a:pt x="1264" y="785"/>
                  </a:cubicBezTo>
                  <a:cubicBezTo>
                    <a:pt x="1373" y="785"/>
                    <a:pt x="1487" y="802"/>
                    <a:pt x="1562" y="869"/>
                  </a:cubicBezTo>
                  <a:cubicBezTo>
                    <a:pt x="1626" y="945"/>
                    <a:pt x="1600" y="1020"/>
                    <a:pt x="1475" y="1082"/>
                  </a:cubicBezTo>
                  <a:cubicBezTo>
                    <a:pt x="1412" y="1070"/>
                    <a:pt x="1349" y="1032"/>
                    <a:pt x="1299" y="995"/>
                  </a:cubicBezTo>
                  <a:cubicBezTo>
                    <a:pt x="1249" y="957"/>
                    <a:pt x="1186" y="907"/>
                    <a:pt x="1136" y="856"/>
                  </a:cubicBezTo>
                  <a:lnTo>
                    <a:pt x="1136" y="856"/>
                  </a:lnTo>
                  <a:cubicBezTo>
                    <a:pt x="1136" y="856"/>
                    <a:pt x="1136" y="856"/>
                    <a:pt x="1136" y="856"/>
                  </a:cubicBezTo>
                  <a:cubicBezTo>
                    <a:pt x="1129" y="847"/>
                    <a:pt x="1118" y="843"/>
                    <a:pt x="1104" y="843"/>
                  </a:cubicBezTo>
                  <a:cubicBezTo>
                    <a:pt x="1064" y="843"/>
                    <a:pt x="1007" y="879"/>
                    <a:pt x="1035" y="906"/>
                  </a:cubicBezTo>
                  <a:cubicBezTo>
                    <a:pt x="1035" y="906"/>
                    <a:pt x="1035" y="906"/>
                    <a:pt x="1035" y="906"/>
                  </a:cubicBezTo>
                  <a:lnTo>
                    <a:pt x="1035" y="906"/>
                  </a:lnTo>
                  <a:cubicBezTo>
                    <a:pt x="1040" y="911"/>
                    <a:pt x="1046" y="916"/>
                    <a:pt x="1051" y="921"/>
                  </a:cubicBezTo>
                  <a:lnTo>
                    <a:pt x="1051" y="921"/>
                  </a:lnTo>
                  <a:cubicBezTo>
                    <a:pt x="1133" y="994"/>
                    <a:pt x="1202" y="1089"/>
                    <a:pt x="1249" y="1196"/>
                  </a:cubicBezTo>
                  <a:cubicBezTo>
                    <a:pt x="1279" y="1255"/>
                    <a:pt x="1226" y="1287"/>
                    <a:pt x="1159" y="1287"/>
                  </a:cubicBezTo>
                  <a:cubicBezTo>
                    <a:pt x="1087" y="1287"/>
                    <a:pt x="998" y="1249"/>
                    <a:pt x="985" y="1171"/>
                  </a:cubicBezTo>
                  <a:cubicBezTo>
                    <a:pt x="984" y="1168"/>
                    <a:pt x="983" y="1165"/>
                    <a:pt x="983" y="1162"/>
                  </a:cubicBezTo>
                  <a:lnTo>
                    <a:pt x="983" y="1162"/>
                  </a:lnTo>
                  <a:cubicBezTo>
                    <a:pt x="991" y="1118"/>
                    <a:pt x="996" y="1074"/>
                    <a:pt x="998" y="1032"/>
                  </a:cubicBezTo>
                  <a:cubicBezTo>
                    <a:pt x="998" y="1006"/>
                    <a:pt x="980" y="995"/>
                    <a:pt x="959" y="995"/>
                  </a:cubicBezTo>
                  <a:cubicBezTo>
                    <a:pt x="929" y="995"/>
                    <a:pt x="892" y="1016"/>
                    <a:pt x="885" y="1045"/>
                  </a:cubicBezTo>
                  <a:cubicBezTo>
                    <a:pt x="885" y="1045"/>
                    <a:pt x="885" y="1045"/>
                    <a:pt x="885" y="1045"/>
                  </a:cubicBezTo>
                  <a:lnTo>
                    <a:pt x="885" y="1045"/>
                  </a:lnTo>
                  <a:cubicBezTo>
                    <a:pt x="877" y="1076"/>
                    <a:pt x="873" y="1105"/>
                    <a:pt x="872" y="1133"/>
                  </a:cubicBezTo>
                  <a:lnTo>
                    <a:pt x="872" y="1133"/>
                  </a:lnTo>
                  <a:cubicBezTo>
                    <a:pt x="850" y="1261"/>
                    <a:pt x="799" y="1458"/>
                    <a:pt x="695" y="1458"/>
                  </a:cubicBezTo>
                  <a:cubicBezTo>
                    <a:pt x="666" y="1458"/>
                    <a:pt x="634" y="1444"/>
                    <a:pt x="597" y="1408"/>
                  </a:cubicBezTo>
                  <a:cubicBezTo>
                    <a:pt x="458" y="1296"/>
                    <a:pt x="697" y="970"/>
                    <a:pt x="772" y="881"/>
                  </a:cubicBezTo>
                  <a:cubicBezTo>
                    <a:pt x="795" y="843"/>
                    <a:pt x="766" y="829"/>
                    <a:pt x="735" y="829"/>
                  </a:cubicBezTo>
                  <a:cubicBezTo>
                    <a:pt x="715" y="829"/>
                    <a:pt x="694" y="834"/>
                    <a:pt x="684" y="844"/>
                  </a:cubicBezTo>
                  <a:cubicBezTo>
                    <a:pt x="684" y="844"/>
                    <a:pt x="684" y="844"/>
                    <a:pt x="684" y="844"/>
                  </a:cubicBezTo>
                  <a:lnTo>
                    <a:pt x="684" y="844"/>
                  </a:lnTo>
                  <a:cubicBezTo>
                    <a:pt x="647" y="881"/>
                    <a:pt x="622" y="920"/>
                    <a:pt x="583" y="957"/>
                  </a:cubicBezTo>
                  <a:cubicBezTo>
                    <a:pt x="546" y="982"/>
                    <a:pt x="521" y="1020"/>
                    <a:pt x="471" y="1045"/>
                  </a:cubicBezTo>
                  <a:cubicBezTo>
                    <a:pt x="444" y="1063"/>
                    <a:pt x="412" y="1071"/>
                    <a:pt x="380" y="1071"/>
                  </a:cubicBezTo>
                  <a:cubicBezTo>
                    <a:pt x="237" y="1071"/>
                    <a:pt x="88" y="911"/>
                    <a:pt x="282" y="819"/>
                  </a:cubicBezTo>
                  <a:cubicBezTo>
                    <a:pt x="370" y="770"/>
                    <a:pt x="488" y="752"/>
                    <a:pt x="595" y="746"/>
                  </a:cubicBezTo>
                  <a:lnTo>
                    <a:pt x="595" y="746"/>
                  </a:lnTo>
                  <a:cubicBezTo>
                    <a:pt x="596" y="746"/>
                    <a:pt x="597" y="746"/>
                    <a:pt x="598" y="746"/>
                  </a:cubicBezTo>
                  <a:cubicBezTo>
                    <a:pt x="630" y="746"/>
                    <a:pt x="659" y="745"/>
                    <a:pt x="684" y="744"/>
                  </a:cubicBezTo>
                  <a:cubicBezTo>
                    <a:pt x="747" y="731"/>
                    <a:pt x="772" y="669"/>
                    <a:pt x="697" y="669"/>
                  </a:cubicBezTo>
                  <a:cubicBezTo>
                    <a:pt x="681" y="670"/>
                    <a:pt x="662" y="671"/>
                    <a:pt x="641" y="672"/>
                  </a:cubicBezTo>
                  <a:lnTo>
                    <a:pt x="641" y="672"/>
                  </a:lnTo>
                  <a:cubicBezTo>
                    <a:pt x="614" y="674"/>
                    <a:pt x="584" y="675"/>
                    <a:pt x="554" y="675"/>
                  </a:cubicBezTo>
                  <a:cubicBezTo>
                    <a:pt x="408" y="675"/>
                    <a:pt x="237" y="650"/>
                    <a:pt x="182" y="530"/>
                  </a:cubicBezTo>
                  <a:cubicBezTo>
                    <a:pt x="134" y="415"/>
                    <a:pt x="255" y="366"/>
                    <a:pt x="360" y="366"/>
                  </a:cubicBezTo>
                  <a:cubicBezTo>
                    <a:pt x="392" y="366"/>
                    <a:pt x="422" y="371"/>
                    <a:pt x="446" y="379"/>
                  </a:cubicBezTo>
                  <a:cubicBezTo>
                    <a:pt x="496" y="404"/>
                    <a:pt x="533" y="443"/>
                    <a:pt x="583" y="468"/>
                  </a:cubicBezTo>
                  <a:cubicBezTo>
                    <a:pt x="647" y="518"/>
                    <a:pt x="709" y="568"/>
                    <a:pt x="772" y="630"/>
                  </a:cubicBezTo>
                  <a:cubicBezTo>
                    <a:pt x="779" y="637"/>
                    <a:pt x="792" y="640"/>
                    <a:pt x="807" y="640"/>
                  </a:cubicBezTo>
                  <a:cubicBezTo>
                    <a:pt x="847" y="640"/>
                    <a:pt x="900" y="617"/>
                    <a:pt x="873" y="580"/>
                  </a:cubicBezTo>
                  <a:cubicBezTo>
                    <a:pt x="834" y="543"/>
                    <a:pt x="797" y="493"/>
                    <a:pt x="772" y="443"/>
                  </a:cubicBezTo>
                  <a:cubicBezTo>
                    <a:pt x="734" y="392"/>
                    <a:pt x="709" y="329"/>
                    <a:pt x="684" y="267"/>
                  </a:cubicBezTo>
                  <a:cubicBezTo>
                    <a:pt x="653" y="168"/>
                    <a:pt x="747" y="106"/>
                    <a:pt x="840" y="106"/>
                  </a:cubicBezTo>
                  <a:close/>
                  <a:moveTo>
                    <a:pt x="882" y="1"/>
                  </a:moveTo>
                  <a:cubicBezTo>
                    <a:pt x="871" y="1"/>
                    <a:pt x="860" y="2"/>
                    <a:pt x="848" y="3"/>
                  </a:cubicBezTo>
                  <a:cubicBezTo>
                    <a:pt x="579" y="28"/>
                    <a:pt x="546" y="199"/>
                    <a:pt x="613" y="376"/>
                  </a:cubicBezTo>
                  <a:lnTo>
                    <a:pt x="613" y="376"/>
                  </a:lnTo>
                  <a:cubicBezTo>
                    <a:pt x="511" y="310"/>
                    <a:pt x="398" y="255"/>
                    <a:pt x="301" y="255"/>
                  </a:cubicBezTo>
                  <a:cubicBezTo>
                    <a:pt x="228" y="255"/>
                    <a:pt x="163" y="287"/>
                    <a:pt x="120" y="367"/>
                  </a:cubicBezTo>
                  <a:cubicBezTo>
                    <a:pt x="0" y="583"/>
                    <a:pt x="142" y="680"/>
                    <a:pt x="324" y="720"/>
                  </a:cubicBezTo>
                  <a:lnTo>
                    <a:pt x="324" y="720"/>
                  </a:lnTo>
                  <a:cubicBezTo>
                    <a:pt x="185" y="759"/>
                    <a:pt x="69" y="828"/>
                    <a:pt x="81" y="957"/>
                  </a:cubicBezTo>
                  <a:cubicBezTo>
                    <a:pt x="81" y="1101"/>
                    <a:pt x="225" y="1152"/>
                    <a:pt x="346" y="1152"/>
                  </a:cubicBezTo>
                  <a:cubicBezTo>
                    <a:pt x="373" y="1152"/>
                    <a:pt x="398" y="1150"/>
                    <a:pt x="421" y="1145"/>
                  </a:cubicBezTo>
                  <a:cubicBezTo>
                    <a:pt x="457" y="1135"/>
                    <a:pt x="492" y="1119"/>
                    <a:pt x="526" y="1099"/>
                  </a:cubicBezTo>
                  <a:lnTo>
                    <a:pt x="526" y="1099"/>
                  </a:lnTo>
                  <a:cubicBezTo>
                    <a:pt x="438" y="1276"/>
                    <a:pt x="393" y="1475"/>
                    <a:pt x="597" y="1522"/>
                  </a:cubicBezTo>
                  <a:cubicBezTo>
                    <a:pt x="622" y="1527"/>
                    <a:pt x="645" y="1530"/>
                    <a:pt x="668" y="1530"/>
                  </a:cubicBezTo>
                  <a:cubicBezTo>
                    <a:pt x="796" y="1530"/>
                    <a:pt x="880" y="1445"/>
                    <a:pt x="931" y="1333"/>
                  </a:cubicBezTo>
                  <a:lnTo>
                    <a:pt x="931" y="1333"/>
                  </a:lnTo>
                  <a:cubicBezTo>
                    <a:pt x="979" y="1390"/>
                    <a:pt x="1053" y="1422"/>
                    <a:pt x="1148" y="1422"/>
                  </a:cubicBezTo>
                  <a:cubicBezTo>
                    <a:pt x="1183" y="1422"/>
                    <a:pt x="1221" y="1418"/>
                    <a:pt x="1261" y="1408"/>
                  </a:cubicBezTo>
                  <a:cubicBezTo>
                    <a:pt x="1415" y="1368"/>
                    <a:pt x="1398" y="1243"/>
                    <a:pt x="1333" y="1119"/>
                  </a:cubicBezTo>
                  <a:lnTo>
                    <a:pt x="1333" y="1119"/>
                  </a:lnTo>
                  <a:cubicBezTo>
                    <a:pt x="1395" y="1150"/>
                    <a:pt x="1457" y="1171"/>
                    <a:pt x="1513" y="1171"/>
                  </a:cubicBezTo>
                  <a:cubicBezTo>
                    <a:pt x="1581" y="1171"/>
                    <a:pt x="1640" y="1140"/>
                    <a:pt x="1676" y="1057"/>
                  </a:cubicBezTo>
                  <a:cubicBezTo>
                    <a:pt x="1764" y="840"/>
                    <a:pt x="1605" y="757"/>
                    <a:pt x="1420" y="732"/>
                  </a:cubicBezTo>
                  <a:lnTo>
                    <a:pt x="1420" y="732"/>
                  </a:lnTo>
                  <a:cubicBezTo>
                    <a:pt x="1590" y="678"/>
                    <a:pt x="1740" y="584"/>
                    <a:pt x="1638" y="430"/>
                  </a:cubicBezTo>
                  <a:cubicBezTo>
                    <a:pt x="1569" y="325"/>
                    <a:pt x="1491" y="284"/>
                    <a:pt x="1411" y="284"/>
                  </a:cubicBezTo>
                  <a:cubicBezTo>
                    <a:pt x="1305" y="284"/>
                    <a:pt x="1196" y="358"/>
                    <a:pt x="1110" y="453"/>
                  </a:cubicBezTo>
                  <a:lnTo>
                    <a:pt x="1110" y="453"/>
                  </a:lnTo>
                  <a:cubicBezTo>
                    <a:pt x="1125" y="251"/>
                    <a:pt x="1097" y="1"/>
                    <a:pt x="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0"/>
            <p:cNvSpPr/>
            <p:nvPr/>
          </p:nvSpPr>
          <p:spPr>
            <a:xfrm>
              <a:off x="8798353" y="3571063"/>
              <a:ext cx="92341" cy="80667"/>
            </a:xfrm>
            <a:custGeom>
              <a:rect b="b" l="l" r="r" t="t"/>
              <a:pathLst>
                <a:path extrusionOk="0" h="1541" w="1764">
                  <a:moveTo>
                    <a:pt x="1064" y="73"/>
                  </a:moveTo>
                  <a:cubicBezTo>
                    <a:pt x="1093" y="73"/>
                    <a:pt x="1127" y="87"/>
                    <a:pt x="1166" y="122"/>
                  </a:cubicBezTo>
                  <a:cubicBezTo>
                    <a:pt x="1303" y="247"/>
                    <a:pt x="1065" y="560"/>
                    <a:pt x="990" y="661"/>
                  </a:cubicBezTo>
                  <a:cubicBezTo>
                    <a:pt x="967" y="691"/>
                    <a:pt x="995" y="708"/>
                    <a:pt x="1026" y="708"/>
                  </a:cubicBezTo>
                  <a:cubicBezTo>
                    <a:pt x="1046" y="708"/>
                    <a:pt x="1067" y="701"/>
                    <a:pt x="1077" y="686"/>
                  </a:cubicBezTo>
                  <a:cubicBezTo>
                    <a:pt x="1082" y="680"/>
                    <a:pt x="1087" y="674"/>
                    <a:pt x="1092" y="666"/>
                  </a:cubicBezTo>
                  <a:lnTo>
                    <a:pt x="1092" y="666"/>
                  </a:lnTo>
                  <a:cubicBezTo>
                    <a:pt x="1116" y="639"/>
                    <a:pt x="1147" y="617"/>
                    <a:pt x="1178" y="585"/>
                  </a:cubicBezTo>
                  <a:cubicBezTo>
                    <a:pt x="1203" y="548"/>
                    <a:pt x="1241" y="523"/>
                    <a:pt x="1291" y="498"/>
                  </a:cubicBezTo>
                  <a:cubicBezTo>
                    <a:pt x="1321" y="476"/>
                    <a:pt x="1356" y="466"/>
                    <a:pt x="1391" y="466"/>
                  </a:cubicBezTo>
                  <a:cubicBezTo>
                    <a:pt x="1531" y="466"/>
                    <a:pt x="1670" y="621"/>
                    <a:pt x="1479" y="711"/>
                  </a:cubicBezTo>
                  <a:cubicBezTo>
                    <a:pt x="1358" y="772"/>
                    <a:pt x="1213" y="785"/>
                    <a:pt x="1090" y="798"/>
                  </a:cubicBezTo>
                  <a:lnTo>
                    <a:pt x="1090" y="798"/>
                  </a:lnTo>
                  <a:cubicBezTo>
                    <a:pt x="1086" y="798"/>
                    <a:pt x="1081" y="799"/>
                    <a:pt x="1077" y="799"/>
                  </a:cubicBezTo>
                  <a:cubicBezTo>
                    <a:pt x="1020" y="799"/>
                    <a:pt x="994" y="863"/>
                    <a:pt x="1049" y="863"/>
                  </a:cubicBezTo>
                  <a:cubicBezTo>
                    <a:pt x="1054" y="863"/>
                    <a:pt x="1059" y="863"/>
                    <a:pt x="1065" y="862"/>
                  </a:cubicBezTo>
                  <a:cubicBezTo>
                    <a:pt x="1085" y="862"/>
                    <a:pt x="1106" y="861"/>
                    <a:pt x="1130" y="861"/>
                  </a:cubicBezTo>
                  <a:cubicBezTo>
                    <a:pt x="1287" y="861"/>
                    <a:pt x="1514" y="871"/>
                    <a:pt x="1579" y="1012"/>
                  </a:cubicBezTo>
                  <a:cubicBezTo>
                    <a:pt x="1626" y="1116"/>
                    <a:pt x="1513" y="1170"/>
                    <a:pt x="1410" y="1170"/>
                  </a:cubicBezTo>
                  <a:cubicBezTo>
                    <a:pt x="1375" y="1170"/>
                    <a:pt x="1342" y="1163"/>
                    <a:pt x="1316" y="1151"/>
                  </a:cubicBezTo>
                  <a:cubicBezTo>
                    <a:pt x="1266" y="1126"/>
                    <a:pt x="1216" y="1101"/>
                    <a:pt x="1178" y="1062"/>
                  </a:cubicBezTo>
                  <a:cubicBezTo>
                    <a:pt x="1115" y="1025"/>
                    <a:pt x="1052" y="962"/>
                    <a:pt x="990" y="900"/>
                  </a:cubicBezTo>
                  <a:lnTo>
                    <a:pt x="990" y="900"/>
                  </a:lnTo>
                  <a:cubicBezTo>
                    <a:pt x="990" y="900"/>
                    <a:pt x="990" y="900"/>
                    <a:pt x="990" y="900"/>
                  </a:cubicBezTo>
                  <a:cubicBezTo>
                    <a:pt x="984" y="894"/>
                    <a:pt x="974" y="892"/>
                    <a:pt x="962" y="892"/>
                  </a:cubicBezTo>
                  <a:cubicBezTo>
                    <a:pt x="921" y="892"/>
                    <a:pt x="860" y="920"/>
                    <a:pt x="890" y="950"/>
                  </a:cubicBezTo>
                  <a:cubicBezTo>
                    <a:pt x="890" y="950"/>
                    <a:pt x="890" y="950"/>
                    <a:pt x="890" y="950"/>
                  </a:cubicBezTo>
                  <a:lnTo>
                    <a:pt x="890" y="950"/>
                  </a:lnTo>
                  <a:cubicBezTo>
                    <a:pt x="927" y="1000"/>
                    <a:pt x="965" y="1037"/>
                    <a:pt x="990" y="1087"/>
                  </a:cubicBezTo>
                  <a:cubicBezTo>
                    <a:pt x="1027" y="1151"/>
                    <a:pt x="1052" y="1201"/>
                    <a:pt x="1077" y="1263"/>
                  </a:cubicBezTo>
                  <a:cubicBezTo>
                    <a:pt x="1108" y="1370"/>
                    <a:pt x="1013" y="1430"/>
                    <a:pt x="920" y="1430"/>
                  </a:cubicBezTo>
                  <a:cubicBezTo>
                    <a:pt x="860" y="1430"/>
                    <a:pt x="801" y="1405"/>
                    <a:pt x="776" y="1352"/>
                  </a:cubicBezTo>
                  <a:cubicBezTo>
                    <a:pt x="726" y="1213"/>
                    <a:pt x="751" y="1037"/>
                    <a:pt x="789" y="900"/>
                  </a:cubicBezTo>
                  <a:cubicBezTo>
                    <a:pt x="789" y="878"/>
                    <a:pt x="771" y="871"/>
                    <a:pt x="749" y="871"/>
                  </a:cubicBezTo>
                  <a:cubicBezTo>
                    <a:pt x="720" y="871"/>
                    <a:pt x="683" y="885"/>
                    <a:pt x="676" y="900"/>
                  </a:cubicBezTo>
                  <a:cubicBezTo>
                    <a:pt x="617" y="1001"/>
                    <a:pt x="477" y="1165"/>
                    <a:pt x="359" y="1165"/>
                  </a:cubicBezTo>
                  <a:cubicBezTo>
                    <a:pt x="301" y="1165"/>
                    <a:pt x="248" y="1127"/>
                    <a:pt x="212" y="1025"/>
                  </a:cubicBezTo>
                  <a:cubicBezTo>
                    <a:pt x="161" y="895"/>
                    <a:pt x="406" y="836"/>
                    <a:pt x="553" y="818"/>
                  </a:cubicBezTo>
                  <a:lnTo>
                    <a:pt x="553" y="818"/>
                  </a:lnTo>
                  <a:cubicBezTo>
                    <a:pt x="584" y="817"/>
                    <a:pt x="613" y="814"/>
                    <a:pt x="639" y="811"/>
                  </a:cubicBezTo>
                  <a:cubicBezTo>
                    <a:pt x="701" y="799"/>
                    <a:pt x="726" y="736"/>
                    <a:pt x="651" y="736"/>
                  </a:cubicBezTo>
                  <a:cubicBezTo>
                    <a:pt x="651" y="736"/>
                    <a:pt x="651" y="736"/>
                    <a:pt x="651" y="736"/>
                  </a:cubicBezTo>
                  <a:lnTo>
                    <a:pt x="651" y="736"/>
                  </a:lnTo>
                  <a:cubicBezTo>
                    <a:pt x="605" y="740"/>
                    <a:pt x="552" y="745"/>
                    <a:pt x="498" y="745"/>
                  </a:cubicBezTo>
                  <a:cubicBezTo>
                    <a:pt x="389" y="745"/>
                    <a:pt x="274" y="728"/>
                    <a:pt x="199" y="661"/>
                  </a:cubicBezTo>
                  <a:cubicBezTo>
                    <a:pt x="137" y="585"/>
                    <a:pt x="162" y="510"/>
                    <a:pt x="287" y="448"/>
                  </a:cubicBezTo>
                  <a:cubicBezTo>
                    <a:pt x="349" y="460"/>
                    <a:pt x="413" y="510"/>
                    <a:pt x="450" y="535"/>
                  </a:cubicBezTo>
                  <a:cubicBezTo>
                    <a:pt x="513" y="585"/>
                    <a:pt x="575" y="636"/>
                    <a:pt x="625" y="686"/>
                  </a:cubicBezTo>
                  <a:cubicBezTo>
                    <a:pt x="631" y="692"/>
                    <a:pt x="641" y="694"/>
                    <a:pt x="653" y="694"/>
                  </a:cubicBezTo>
                  <a:cubicBezTo>
                    <a:pt x="694" y="694"/>
                    <a:pt x="755" y="665"/>
                    <a:pt x="726" y="636"/>
                  </a:cubicBezTo>
                  <a:cubicBezTo>
                    <a:pt x="639" y="548"/>
                    <a:pt x="563" y="460"/>
                    <a:pt x="513" y="348"/>
                  </a:cubicBezTo>
                  <a:cubicBezTo>
                    <a:pt x="482" y="280"/>
                    <a:pt x="538" y="245"/>
                    <a:pt x="607" y="245"/>
                  </a:cubicBezTo>
                  <a:cubicBezTo>
                    <a:pt x="679" y="245"/>
                    <a:pt x="763" y="283"/>
                    <a:pt x="776" y="360"/>
                  </a:cubicBezTo>
                  <a:cubicBezTo>
                    <a:pt x="777" y="364"/>
                    <a:pt x="778" y="369"/>
                    <a:pt x="779" y="374"/>
                  </a:cubicBezTo>
                  <a:lnTo>
                    <a:pt x="779" y="374"/>
                  </a:lnTo>
                  <a:cubicBezTo>
                    <a:pt x="771" y="420"/>
                    <a:pt x="766" y="467"/>
                    <a:pt x="764" y="510"/>
                  </a:cubicBezTo>
                  <a:cubicBezTo>
                    <a:pt x="764" y="530"/>
                    <a:pt x="780" y="538"/>
                    <a:pt x="800" y="538"/>
                  </a:cubicBezTo>
                  <a:cubicBezTo>
                    <a:pt x="830" y="538"/>
                    <a:pt x="869" y="520"/>
                    <a:pt x="876" y="498"/>
                  </a:cubicBezTo>
                  <a:cubicBezTo>
                    <a:pt x="883" y="461"/>
                    <a:pt x="886" y="426"/>
                    <a:pt x="886" y="393"/>
                  </a:cubicBezTo>
                  <a:lnTo>
                    <a:pt x="886" y="393"/>
                  </a:lnTo>
                  <a:cubicBezTo>
                    <a:pt x="905" y="262"/>
                    <a:pt x="957" y="73"/>
                    <a:pt x="1064" y="73"/>
                  </a:cubicBezTo>
                  <a:close/>
                  <a:moveTo>
                    <a:pt x="1094" y="0"/>
                  </a:moveTo>
                  <a:cubicBezTo>
                    <a:pt x="960" y="0"/>
                    <a:pt x="877" y="88"/>
                    <a:pt x="828" y="203"/>
                  </a:cubicBezTo>
                  <a:lnTo>
                    <a:pt x="828" y="203"/>
                  </a:lnTo>
                  <a:cubicBezTo>
                    <a:pt x="783" y="147"/>
                    <a:pt x="715" y="115"/>
                    <a:pt x="626" y="115"/>
                  </a:cubicBezTo>
                  <a:cubicBezTo>
                    <a:pt x="588" y="115"/>
                    <a:pt x="545" y="121"/>
                    <a:pt x="500" y="134"/>
                  </a:cubicBezTo>
                  <a:cubicBezTo>
                    <a:pt x="343" y="175"/>
                    <a:pt x="364" y="301"/>
                    <a:pt x="433" y="426"/>
                  </a:cubicBezTo>
                  <a:lnTo>
                    <a:pt x="433" y="426"/>
                  </a:lnTo>
                  <a:cubicBezTo>
                    <a:pt x="366" y="391"/>
                    <a:pt x="297" y="367"/>
                    <a:pt x="238" y="367"/>
                  </a:cubicBezTo>
                  <a:cubicBezTo>
                    <a:pt x="172" y="367"/>
                    <a:pt x="118" y="396"/>
                    <a:pt x="86" y="473"/>
                  </a:cubicBezTo>
                  <a:cubicBezTo>
                    <a:pt x="0" y="692"/>
                    <a:pt x="147" y="779"/>
                    <a:pt x="325" y="808"/>
                  </a:cubicBezTo>
                  <a:lnTo>
                    <a:pt x="325" y="808"/>
                  </a:lnTo>
                  <a:cubicBezTo>
                    <a:pt x="162" y="865"/>
                    <a:pt x="24" y="958"/>
                    <a:pt x="123" y="1101"/>
                  </a:cubicBezTo>
                  <a:cubicBezTo>
                    <a:pt x="194" y="1208"/>
                    <a:pt x="273" y="1250"/>
                    <a:pt x="353" y="1250"/>
                  </a:cubicBezTo>
                  <a:cubicBezTo>
                    <a:pt x="456" y="1250"/>
                    <a:pt x="560" y="1180"/>
                    <a:pt x="646" y="1088"/>
                  </a:cubicBezTo>
                  <a:lnTo>
                    <a:pt x="646" y="1088"/>
                  </a:lnTo>
                  <a:cubicBezTo>
                    <a:pt x="629" y="1290"/>
                    <a:pt x="662" y="1540"/>
                    <a:pt x="878" y="1540"/>
                  </a:cubicBezTo>
                  <a:cubicBezTo>
                    <a:pt x="885" y="1540"/>
                    <a:pt x="893" y="1540"/>
                    <a:pt x="902" y="1539"/>
                  </a:cubicBezTo>
                  <a:cubicBezTo>
                    <a:pt x="1176" y="1506"/>
                    <a:pt x="1214" y="1341"/>
                    <a:pt x="1150" y="1165"/>
                  </a:cubicBezTo>
                  <a:lnTo>
                    <a:pt x="1150" y="1165"/>
                  </a:lnTo>
                  <a:cubicBezTo>
                    <a:pt x="1252" y="1233"/>
                    <a:pt x="1365" y="1287"/>
                    <a:pt x="1462" y="1287"/>
                  </a:cubicBezTo>
                  <a:cubicBezTo>
                    <a:pt x="1535" y="1287"/>
                    <a:pt x="1599" y="1256"/>
                    <a:pt x="1642" y="1176"/>
                  </a:cubicBezTo>
                  <a:cubicBezTo>
                    <a:pt x="1764" y="955"/>
                    <a:pt x="1614" y="855"/>
                    <a:pt x="1427" y="815"/>
                  </a:cubicBezTo>
                  <a:lnTo>
                    <a:pt x="1427" y="815"/>
                  </a:lnTo>
                  <a:cubicBezTo>
                    <a:pt x="1567" y="775"/>
                    <a:pt x="1686" y="702"/>
                    <a:pt x="1680" y="573"/>
                  </a:cubicBezTo>
                  <a:cubicBezTo>
                    <a:pt x="1670" y="438"/>
                    <a:pt x="1541" y="384"/>
                    <a:pt x="1425" y="384"/>
                  </a:cubicBezTo>
                  <a:cubicBezTo>
                    <a:pt x="1390" y="384"/>
                    <a:pt x="1357" y="389"/>
                    <a:pt x="1328" y="398"/>
                  </a:cubicBezTo>
                  <a:cubicBezTo>
                    <a:pt x="1297" y="404"/>
                    <a:pt x="1267" y="417"/>
                    <a:pt x="1236" y="434"/>
                  </a:cubicBezTo>
                  <a:lnTo>
                    <a:pt x="1236" y="434"/>
                  </a:lnTo>
                  <a:cubicBezTo>
                    <a:pt x="1324" y="258"/>
                    <a:pt x="1369" y="55"/>
                    <a:pt x="1166" y="8"/>
                  </a:cubicBezTo>
                  <a:cubicBezTo>
                    <a:pt x="1140" y="3"/>
                    <a:pt x="1116" y="0"/>
                    <a:pt x="10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0"/>
            <p:cNvSpPr/>
            <p:nvPr/>
          </p:nvSpPr>
          <p:spPr>
            <a:xfrm>
              <a:off x="8940371" y="3567399"/>
              <a:ext cx="92864" cy="80092"/>
            </a:xfrm>
            <a:custGeom>
              <a:rect b="b" l="l" r="r" t="t"/>
              <a:pathLst>
                <a:path extrusionOk="0" h="1530" w="1774">
                  <a:moveTo>
                    <a:pt x="843" y="106"/>
                  </a:moveTo>
                  <a:cubicBezTo>
                    <a:pt x="903" y="106"/>
                    <a:pt x="963" y="132"/>
                    <a:pt x="988" y="192"/>
                  </a:cubicBezTo>
                  <a:cubicBezTo>
                    <a:pt x="1047" y="311"/>
                    <a:pt x="1016" y="488"/>
                    <a:pt x="991" y="624"/>
                  </a:cubicBezTo>
                  <a:lnTo>
                    <a:pt x="991" y="624"/>
                  </a:lnTo>
                  <a:cubicBezTo>
                    <a:pt x="990" y="626"/>
                    <a:pt x="989" y="628"/>
                    <a:pt x="988" y="630"/>
                  </a:cubicBezTo>
                  <a:lnTo>
                    <a:pt x="990" y="630"/>
                  </a:lnTo>
                  <a:cubicBezTo>
                    <a:pt x="989" y="635"/>
                    <a:pt x="988" y="639"/>
                    <a:pt x="988" y="643"/>
                  </a:cubicBezTo>
                  <a:cubicBezTo>
                    <a:pt x="982" y="665"/>
                    <a:pt x="997" y="672"/>
                    <a:pt x="1017" y="672"/>
                  </a:cubicBezTo>
                  <a:cubicBezTo>
                    <a:pt x="1044" y="672"/>
                    <a:pt x="1080" y="658"/>
                    <a:pt x="1088" y="643"/>
                  </a:cubicBezTo>
                  <a:cubicBezTo>
                    <a:pt x="1148" y="541"/>
                    <a:pt x="1289" y="368"/>
                    <a:pt x="1413" y="368"/>
                  </a:cubicBezTo>
                  <a:cubicBezTo>
                    <a:pt x="1471" y="368"/>
                    <a:pt x="1525" y="405"/>
                    <a:pt x="1565" y="505"/>
                  </a:cubicBezTo>
                  <a:cubicBezTo>
                    <a:pt x="1627" y="669"/>
                    <a:pt x="1213" y="719"/>
                    <a:pt x="1125" y="731"/>
                  </a:cubicBezTo>
                  <a:cubicBezTo>
                    <a:pt x="1068" y="731"/>
                    <a:pt x="1042" y="795"/>
                    <a:pt x="1098" y="795"/>
                  </a:cubicBezTo>
                  <a:cubicBezTo>
                    <a:pt x="1102" y="795"/>
                    <a:pt x="1108" y="795"/>
                    <a:pt x="1113" y="794"/>
                  </a:cubicBezTo>
                  <a:cubicBezTo>
                    <a:pt x="1163" y="790"/>
                    <a:pt x="1218" y="785"/>
                    <a:pt x="1272" y="785"/>
                  </a:cubicBezTo>
                  <a:cubicBezTo>
                    <a:pt x="1381" y="785"/>
                    <a:pt x="1489" y="802"/>
                    <a:pt x="1565" y="869"/>
                  </a:cubicBezTo>
                  <a:cubicBezTo>
                    <a:pt x="1640" y="945"/>
                    <a:pt x="1602" y="1020"/>
                    <a:pt x="1477" y="1082"/>
                  </a:cubicBezTo>
                  <a:cubicBezTo>
                    <a:pt x="1414" y="1070"/>
                    <a:pt x="1364" y="1032"/>
                    <a:pt x="1314" y="995"/>
                  </a:cubicBezTo>
                  <a:cubicBezTo>
                    <a:pt x="1251" y="957"/>
                    <a:pt x="1201" y="907"/>
                    <a:pt x="1150" y="856"/>
                  </a:cubicBezTo>
                  <a:lnTo>
                    <a:pt x="1150" y="856"/>
                  </a:lnTo>
                  <a:cubicBezTo>
                    <a:pt x="1150" y="856"/>
                    <a:pt x="1150" y="856"/>
                    <a:pt x="1150" y="856"/>
                  </a:cubicBezTo>
                  <a:cubicBezTo>
                    <a:pt x="1141" y="847"/>
                    <a:pt x="1128" y="843"/>
                    <a:pt x="1114" y="843"/>
                  </a:cubicBezTo>
                  <a:cubicBezTo>
                    <a:pt x="1072" y="843"/>
                    <a:pt x="1022" y="879"/>
                    <a:pt x="1050" y="906"/>
                  </a:cubicBezTo>
                  <a:cubicBezTo>
                    <a:pt x="1125" y="982"/>
                    <a:pt x="1200" y="1082"/>
                    <a:pt x="1264" y="1196"/>
                  </a:cubicBezTo>
                  <a:cubicBezTo>
                    <a:pt x="1293" y="1255"/>
                    <a:pt x="1238" y="1287"/>
                    <a:pt x="1168" y="1287"/>
                  </a:cubicBezTo>
                  <a:cubicBezTo>
                    <a:pt x="1093" y="1287"/>
                    <a:pt x="1001" y="1249"/>
                    <a:pt x="988" y="1171"/>
                  </a:cubicBezTo>
                  <a:cubicBezTo>
                    <a:pt x="988" y="1164"/>
                    <a:pt x="988" y="1157"/>
                    <a:pt x="988" y="1149"/>
                  </a:cubicBezTo>
                  <a:lnTo>
                    <a:pt x="988" y="1149"/>
                  </a:lnTo>
                  <a:cubicBezTo>
                    <a:pt x="994" y="1109"/>
                    <a:pt x="998" y="1070"/>
                    <a:pt x="1000" y="1032"/>
                  </a:cubicBezTo>
                  <a:cubicBezTo>
                    <a:pt x="1000" y="1006"/>
                    <a:pt x="982" y="995"/>
                    <a:pt x="961" y="995"/>
                  </a:cubicBezTo>
                  <a:cubicBezTo>
                    <a:pt x="931" y="995"/>
                    <a:pt x="894" y="1016"/>
                    <a:pt x="887" y="1045"/>
                  </a:cubicBezTo>
                  <a:cubicBezTo>
                    <a:pt x="887" y="1045"/>
                    <a:pt x="887" y="1045"/>
                    <a:pt x="887" y="1045"/>
                  </a:cubicBezTo>
                  <a:lnTo>
                    <a:pt x="887" y="1045"/>
                  </a:lnTo>
                  <a:cubicBezTo>
                    <a:pt x="880" y="1081"/>
                    <a:pt x="877" y="1116"/>
                    <a:pt x="878" y="1148"/>
                  </a:cubicBezTo>
                  <a:lnTo>
                    <a:pt x="878" y="1148"/>
                  </a:lnTo>
                  <a:cubicBezTo>
                    <a:pt x="858" y="1276"/>
                    <a:pt x="808" y="1458"/>
                    <a:pt x="702" y="1458"/>
                  </a:cubicBezTo>
                  <a:cubicBezTo>
                    <a:pt x="672" y="1458"/>
                    <a:pt x="638" y="1444"/>
                    <a:pt x="598" y="1408"/>
                  </a:cubicBezTo>
                  <a:cubicBezTo>
                    <a:pt x="488" y="1309"/>
                    <a:pt x="650" y="1045"/>
                    <a:pt x="741" y="922"/>
                  </a:cubicBezTo>
                  <a:lnTo>
                    <a:pt x="741" y="922"/>
                  </a:lnTo>
                  <a:cubicBezTo>
                    <a:pt x="753" y="908"/>
                    <a:pt x="764" y="895"/>
                    <a:pt x="774" y="881"/>
                  </a:cubicBezTo>
                  <a:lnTo>
                    <a:pt x="774" y="881"/>
                  </a:lnTo>
                  <a:cubicBezTo>
                    <a:pt x="774" y="881"/>
                    <a:pt x="774" y="881"/>
                    <a:pt x="774" y="881"/>
                  </a:cubicBezTo>
                  <a:cubicBezTo>
                    <a:pt x="804" y="843"/>
                    <a:pt x="774" y="829"/>
                    <a:pt x="741" y="829"/>
                  </a:cubicBezTo>
                  <a:cubicBezTo>
                    <a:pt x="719" y="829"/>
                    <a:pt x="696" y="834"/>
                    <a:pt x="686" y="844"/>
                  </a:cubicBezTo>
                  <a:cubicBezTo>
                    <a:pt x="682" y="850"/>
                    <a:pt x="678" y="855"/>
                    <a:pt x="674" y="862"/>
                  </a:cubicBezTo>
                  <a:lnTo>
                    <a:pt x="674" y="862"/>
                  </a:lnTo>
                  <a:cubicBezTo>
                    <a:pt x="650" y="893"/>
                    <a:pt x="619" y="925"/>
                    <a:pt x="598" y="957"/>
                  </a:cubicBezTo>
                  <a:cubicBezTo>
                    <a:pt x="561" y="982"/>
                    <a:pt x="523" y="1020"/>
                    <a:pt x="486" y="1045"/>
                  </a:cubicBezTo>
                  <a:cubicBezTo>
                    <a:pt x="456" y="1063"/>
                    <a:pt x="423" y="1071"/>
                    <a:pt x="390" y="1071"/>
                  </a:cubicBezTo>
                  <a:cubicBezTo>
                    <a:pt x="243" y="1071"/>
                    <a:pt x="100" y="911"/>
                    <a:pt x="285" y="819"/>
                  </a:cubicBezTo>
                  <a:cubicBezTo>
                    <a:pt x="382" y="770"/>
                    <a:pt x="495" y="752"/>
                    <a:pt x="605" y="746"/>
                  </a:cubicBezTo>
                  <a:lnTo>
                    <a:pt x="605" y="746"/>
                  </a:lnTo>
                  <a:cubicBezTo>
                    <a:pt x="606" y="746"/>
                    <a:pt x="608" y="746"/>
                    <a:pt x="609" y="746"/>
                  </a:cubicBezTo>
                  <a:cubicBezTo>
                    <a:pt x="642" y="746"/>
                    <a:pt x="672" y="745"/>
                    <a:pt x="698" y="744"/>
                  </a:cubicBezTo>
                  <a:cubicBezTo>
                    <a:pt x="749" y="731"/>
                    <a:pt x="787" y="669"/>
                    <a:pt x="712" y="669"/>
                  </a:cubicBezTo>
                  <a:cubicBezTo>
                    <a:pt x="695" y="670"/>
                    <a:pt x="676" y="671"/>
                    <a:pt x="656" y="672"/>
                  </a:cubicBezTo>
                  <a:lnTo>
                    <a:pt x="656" y="672"/>
                  </a:lnTo>
                  <a:cubicBezTo>
                    <a:pt x="629" y="674"/>
                    <a:pt x="599" y="675"/>
                    <a:pt x="568" y="675"/>
                  </a:cubicBezTo>
                  <a:cubicBezTo>
                    <a:pt x="421" y="675"/>
                    <a:pt x="249" y="650"/>
                    <a:pt x="184" y="530"/>
                  </a:cubicBezTo>
                  <a:cubicBezTo>
                    <a:pt x="136" y="415"/>
                    <a:pt x="264" y="366"/>
                    <a:pt x="372" y="366"/>
                  </a:cubicBezTo>
                  <a:cubicBezTo>
                    <a:pt x="406" y="366"/>
                    <a:pt x="437" y="371"/>
                    <a:pt x="461" y="379"/>
                  </a:cubicBezTo>
                  <a:cubicBezTo>
                    <a:pt x="498" y="404"/>
                    <a:pt x="548" y="443"/>
                    <a:pt x="586" y="468"/>
                  </a:cubicBezTo>
                  <a:cubicBezTo>
                    <a:pt x="658" y="516"/>
                    <a:pt x="718" y="564"/>
                    <a:pt x="767" y="622"/>
                  </a:cubicBezTo>
                  <a:lnTo>
                    <a:pt x="767" y="622"/>
                  </a:lnTo>
                  <a:cubicBezTo>
                    <a:pt x="769" y="625"/>
                    <a:pt x="771" y="628"/>
                    <a:pt x="774" y="630"/>
                  </a:cubicBezTo>
                  <a:cubicBezTo>
                    <a:pt x="784" y="637"/>
                    <a:pt x="799" y="640"/>
                    <a:pt x="814" y="640"/>
                  </a:cubicBezTo>
                  <a:cubicBezTo>
                    <a:pt x="856" y="640"/>
                    <a:pt x="902" y="617"/>
                    <a:pt x="874" y="580"/>
                  </a:cubicBezTo>
                  <a:cubicBezTo>
                    <a:pt x="837" y="543"/>
                    <a:pt x="812" y="493"/>
                    <a:pt x="774" y="443"/>
                  </a:cubicBezTo>
                  <a:cubicBezTo>
                    <a:pt x="737" y="392"/>
                    <a:pt x="712" y="329"/>
                    <a:pt x="698" y="267"/>
                  </a:cubicBezTo>
                  <a:cubicBezTo>
                    <a:pt x="661" y="168"/>
                    <a:pt x="752" y="106"/>
                    <a:pt x="843" y="106"/>
                  </a:cubicBezTo>
                  <a:close/>
                  <a:moveTo>
                    <a:pt x="896" y="1"/>
                  </a:moveTo>
                  <a:cubicBezTo>
                    <a:pt x="885" y="1"/>
                    <a:pt x="874" y="2"/>
                    <a:pt x="862" y="3"/>
                  </a:cubicBezTo>
                  <a:cubicBezTo>
                    <a:pt x="585" y="28"/>
                    <a:pt x="555" y="199"/>
                    <a:pt x="621" y="377"/>
                  </a:cubicBezTo>
                  <a:lnTo>
                    <a:pt x="621" y="377"/>
                  </a:lnTo>
                  <a:cubicBezTo>
                    <a:pt x="519" y="310"/>
                    <a:pt x="404" y="255"/>
                    <a:pt x="305" y="255"/>
                  </a:cubicBezTo>
                  <a:cubicBezTo>
                    <a:pt x="230" y="255"/>
                    <a:pt x="165" y="287"/>
                    <a:pt x="121" y="367"/>
                  </a:cubicBezTo>
                  <a:cubicBezTo>
                    <a:pt x="1" y="585"/>
                    <a:pt x="147" y="681"/>
                    <a:pt x="334" y="721"/>
                  </a:cubicBezTo>
                  <a:lnTo>
                    <a:pt x="334" y="721"/>
                  </a:lnTo>
                  <a:cubicBezTo>
                    <a:pt x="194" y="760"/>
                    <a:pt x="77" y="829"/>
                    <a:pt x="84" y="957"/>
                  </a:cubicBezTo>
                  <a:cubicBezTo>
                    <a:pt x="94" y="1101"/>
                    <a:pt x="240" y="1152"/>
                    <a:pt x="361" y="1152"/>
                  </a:cubicBezTo>
                  <a:cubicBezTo>
                    <a:pt x="388" y="1152"/>
                    <a:pt x="413" y="1150"/>
                    <a:pt x="435" y="1145"/>
                  </a:cubicBezTo>
                  <a:cubicBezTo>
                    <a:pt x="465" y="1137"/>
                    <a:pt x="495" y="1125"/>
                    <a:pt x="523" y="1109"/>
                  </a:cubicBezTo>
                  <a:lnTo>
                    <a:pt x="523" y="1109"/>
                  </a:lnTo>
                  <a:cubicBezTo>
                    <a:pt x="439" y="1283"/>
                    <a:pt x="398" y="1476"/>
                    <a:pt x="598" y="1522"/>
                  </a:cubicBezTo>
                  <a:cubicBezTo>
                    <a:pt x="624" y="1527"/>
                    <a:pt x="649" y="1530"/>
                    <a:pt x="672" y="1530"/>
                  </a:cubicBezTo>
                  <a:cubicBezTo>
                    <a:pt x="806" y="1530"/>
                    <a:pt x="888" y="1445"/>
                    <a:pt x="937" y="1332"/>
                  </a:cubicBezTo>
                  <a:lnTo>
                    <a:pt x="937" y="1332"/>
                  </a:lnTo>
                  <a:cubicBezTo>
                    <a:pt x="984" y="1389"/>
                    <a:pt x="1057" y="1422"/>
                    <a:pt x="1152" y="1422"/>
                  </a:cubicBezTo>
                  <a:cubicBezTo>
                    <a:pt x="1186" y="1422"/>
                    <a:pt x="1224" y="1418"/>
                    <a:pt x="1264" y="1408"/>
                  </a:cubicBezTo>
                  <a:cubicBezTo>
                    <a:pt x="1423" y="1369"/>
                    <a:pt x="1410" y="1245"/>
                    <a:pt x="1348" y="1123"/>
                  </a:cubicBezTo>
                  <a:lnTo>
                    <a:pt x="1348" y="1123"/>
                  </a:lnTo>
                  <a:cubicBezTo>
                    <a:pt x="1407" y="1152"/>
                    <a:pt x="1467" y="1171"/>
                    <a:pt x="1521" y="1171"/>
                  </a:cubicBezTo>
                  <a:cubicBezTo>
                    <a:pt x="1588" y="1171"/>
                    <a:pt x="1645" y="1140"/>
                    <a:pt x="1677" y="1057"/>
                  </a:cubicBezTo>
                  <a:cubicBezTo>
                    <a:pt x="1774" y="840"/>
                    <a:pt x="1612" y="757"/>
                    <a:pt x="1424" y="732"/>
                  </a:cubicBezTo>
                  <a:lnTo>
                    <a:pt x="1424" y="732"/>
                  </a:lnTo>
                  <a:cubicBezTo>
                    <a:pt x="1595" y="678"/>
                    <a:pt x="1748" y="584"/>
                    <a:pt x="1652" y="430"/>
                  </a:cubicBezTo>
                  <a:cubicBezTo>
                    <a:pt x="1584" y="325"/>
                    <a:pt x="1505" y="284"/>
                    <a:pt x="1425" y="284"/>
                  </a:cubicBezTo>
                  <a:cubicBezTo>
                    <a:pt x="1317" y="284"/>
                    <a:pt x="1207" y="359"/>
                    <a:pt x="1117" y="455"/>
                  </a:cubicBezTo>
                  <a:lnTo>
                    <a:pt x="1117" y="455"/>
                  </a:lnTo>
                  <a:cubicBezTo>
                    <a:pt x="1135" y="253"/>
                    <a:pt x="1103" y="1"/>
                    <a:pt x="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7575792" y="3676856"/>
              <a:ext cx="92446" cy="80667"/>
            </a:xfrm>
            <a:custGeom>
              <a:rect b="b" l="l" r="r" t="t"/>
              <a:pathLst>
                <a:path extrusionOk="0" h="1541" w="1766">
                  <a:moveTo>
                    <a:pt x="1063" y="72"/>
                  </a:moveTo>
                  <a:cubicBezTo>
                    <a:pt x="1093" y="72"/>
                    <a:pt x="1127" y="86"/>
                    <a:pt x="1165" y="121"/>
                  </a:cubicBezTo>
                  <a:cubicBezTo>
                    <a:pt x="1304" y="246"/>
                    <a:pt x="1065" y="560"/>
                    <a:pt x="990" y="661"/>
                  </a:cubicBezTo>
                  <a:cubicBezTo>
                    <a:pt x="967" y="691"/>
                    <a:pt x="995" y="708"/>
                    <a:pt x="1026" y="708"/>
                  </a:cubicBezTo>
                  <a:cubicBezTo>
                    <a:pt x="1046" y="708"/>
                    <a:pt x="1068" y="701"/>
                    <a:pt x="1078" y="686"/>
                  </a:cubicBezTo>
                  <a:cubicBezTo>
                    <a:pt x="1084" y="679"/>
                    <a:pt x="1090" y="671"/>
                    <a:pt x="1096" y="662"/>
                  </a:cubicBezTo>
                  <a:lnTo>
                    <a:pt x="1096" y="662"/>
                  </a:lnTo>
                  <a:cubicBezTo>
                    <a:pt x="1120" y="636"/>
                    <a:pt x="1149" y="614"/>
                    <a:pt x="1178" y="585"/>
                  </a:cubicBezTo>
                  <a:cubicBezTo>
                    <a:pt x="1204" y="547"/>
                    <a:pt x="1241" y="522"/>
                    <a:pt x="1279" y="497"/>
                  </a:cubicBezTo>
                  <a:cubicBezTo>
                    <a:pt x="1311" y="475"/>
                    <a:pt x="1348" y="465"/>
                    <a:pt x="1384" y="465"/>
                  </a:cubicBezTo>
                  <a:cubicBezTo>
                    <a:pt x="1531" y="465"/>
                    <a:pt x="1670" y="620"/>
                    <a:pt x="1480" y="711"/>
                  </a:cubicBezTo>
                  <a:cubicBezTo>
                    <a:pt x="1364" y="768"/>
                    <a:pt x="1228" y="784"/>
                    <a:pt x="1099" y="795"/>
                  </a:cubicBezTo>
                  <a:lnTo>
                    <a:pt x="1099" y="795"/>
                  </a:lnTo>
                  <a:cubicBezTo>
                    <a:pt x="1087" y="796"/>
                    <a:pt x="1076" y="797"/>
                    <a:pt x="1065" y="798"/>
                  </a:cubicBezTo>
                  <a:cubicBezTo>
                    <a:pt x="1019" y="798"/>
                    <a:pt x="994" y="863"/>
                    <a:pt x="1050" y="863"/>
                  </a:cubicBezTo>
                  <a:cubicBezTo>
                    <a:pt x="1054" y="863"/>
                    <a:pt x="1059" y="862"/>
                    <a:pt x="1065" y="862"/>
                  </a:cubicBezTo>
                  <a:cubicBezTo>
                    <a:pt x="1086" y="862"/>
                    <a:pt x="1109" y="861"/>
                    <a:pt x="1134" y="861"/>
                  </a:cubicBezTo>
                  <a:cubicBezTo>
                    <a:pt x="1291" y="861"/>
                    <a:pt x="1515" y="871"/>
                    <a:pt x="1580" y="1012"/>
                  </a:cubicBezTo>
                  <a:cubicBezTo>
                    <a:pt x="1626" y="1115"/>
                    <a:pt x="1513" y="1169"/>
                    <a:pt x="1410" y="1169"/>
                  </a:cubicBezTo>
                  <a:cubicBezTo>
                    <a:pt x="1375" y="1169"/>
                    <a:pt x="1342" y="1162"/>
                    <a:pt x="1316" y="1150"/>
                  </a:cubicBezTo>
                  <a:cubicBezTo>
                    <a:pt x="1266" y="1125"/>
                    <a:pt x="1216" y="1099"/>
                    <a:pt x="1178" y="1062"/>
                  </a:cubicBezTo>
                  <a:cubicBezTo>
                    <a:pt x="1119" y="1015"/>
                    <a:pt x="1049" y="968"/>
                    <a:pt x="1000" y="911"/>
                  </a:cubicBezTo>
                  <a:lnTo>
                    <a:pt x="1000" y="911"/>
                  </a:lnTo>
                  <a:cubicBezTo>
                    <a:pt x="996" y="907"/>
                    <a:pt x="993" y="903"/>
                    <a:pt x="990" y="899"/>
                  </a:cubicBezTo>
                  <a:cubicBezTo>
                    <a:pt x="981" y="893"/>
                    <a:pt x="970" y="891"/>
                    <a:pt x="958" y="891"/>
                  </a:cubicBezTo>
                  <a:cubicBezTo>
                    <a:pt x="915" y="891"/>
                    <a:pt x="860" y="920"/>
                    <a:pt x="889" y="949"/>
                  </a:cubicBezTo>
                  <a:cubicBezTo>
                    <a:pt x="889" y="949"/>
                    <a:pt x="889" y="949"/>
                    <a:pt x="889" y="949"/>
                  </a:cubicBezTo>
                  <a:lnTo>
                    <a:pt x="889" y="949"/>
                  </a:lnTo>
                  <a:cubicBezTo>
                    <a:pt x="927" y="999"/>
                    <a:pt x="965" y="1037"/>
                    <a:pt x="990" y="1087"/>
                  </a:cubicBezTo>
                  <a:cubicBezTo>
                    <a:pt x="1028" y="1150"/>
                    <a:pt x="1053" y="1200"/>
                    <a:pt x="1078" y="1263"/>
                  </a:cubicBezTo>
                  <a:cubicBezTo>
                    <a:pt x="1109" y="1370"/>
                    <a:pt x="1014" y="1430"/>
                    <a:pt x="921" y="1430"/>
                  </a:cubicBezTo>
                  <a:cubicBezTo>
                    <a:pt x="861" y="1430"/>
                    <a:pt x="801" y="1405"/>
                    <a:pt x="777" y="1350"/>
                  </a:cubicBezTo>
                  <a:cubicBezTo>
                    <a:pt x="727" y="1213"/>
                    <a:pt x="752" y="1037"/>
                    <a:pt x="777" y="899"/>
                  </a:cubicBezTo>
                  <a:cubicBezTo>
                    <a:pt x="782" y="877"/>
                    <a:pt x="767" y="870"/>
                    <a:pt x="747" y="870"/>
                  </a:cubicBezTo>
                  <a:cubicBezTo>
                    <a:pt x="720" y="870"/>
                    <a:pt x="683" y="884"/>
                    <a:pt x="676" y="899"/>
                  </a:cubicBezTo>
                  <a:cubicBezTo>
                    <a:pt x="617" y="1000"/>
                    <a:pt x="478" y="1165"/>
                    <a:pt x="359" y="1165"/>
                  </a:cubicBezTo>
                  <a:cubicBezTo>
                    <a:pt x="301" y="1165"/>
                    <a:pt x="249" y="1126"/>
                    <a:pt x="212" y="1024"/>
                  </a:cubicBezTo>
                  <a:cubicBezTo>
                    <a:pt x="152" y="895"/>
                    <a:pt x="403" y="836"/>
                    <a:pt x="552" y="818"/>
                  </a:cubicBezTo>
                  <a:lnTo>
                    <a:pt x="552" y="818"/>
                  </a:lnTo>
                  <a:cubicBezTo>
                    <a:pt x="583" y="817"/>
                    <a:pt x="612" y="814"/>
                    <a:pt x="638" y="811"/>
                  </a:cubicBezTo>
                  <a:cubicBezTo>
                    <a:pt x="702" y="798"/>
                    <a:pt x="727" y="736"/>
                    <a:pt x="651" y="736"/>
                  </a:cubicBezTo>
                  <a:cubicBezTo>
                    <a:pt x="651" y="736"/>
                    <a:pt x="651" y="736"/>
                    <a:pt x="651" y="736"/>
                  </a:cubicBezTo>
                  <a:lnTo>
                    <a:pt x="651" y="736"/>
                  </a:lnTo>
                  <a:cubicBezTo>
                    <a:pt x="605" y="740"/>
                    <a:pt x="552" y="744"/>
                    <a:pt x="498" y="744"/>
                  </a:cubicBezTo>
                  <a:cubicBezTo>
                    <a:pt x="389" y="744"/>
                    <a:pt x="275" y="728"/>
                    <a:pt x="200" y="661"/>
                  </a:cubicBezTo>
                  <a:cubicBezTo>
                    <a:pt x="136" y="585"/>
                    <a:pt x="161" y="510"/>
                    <a:pt x="287" y="447"/>
                  </a:cubicBezTo>
                  <a:cubicBezTo>
                    <a:pt x="350" y="460"/>
                    <a:pt x="400" y="510"/>
                    <a:pt x="451" y="535"/>
                  </a:cubicBezTo>
                  <a:cubicBezTo>
                    <a:pt x="502" y="577"/>
                    <a:pt x="555" y="610"/>
                    <a:pt x="600" y="656"/>
                  </a:cubicBezTo>
                  <a:lnTo>
                    <a:pt x="600" y="656"/>
                  </a:lnTo>
                  <a:cubicBezTo>
                    <a:pt x="610" y="667"/>
                    <a:pt x="619" y="677"/>
                    <a:pt x="626" y="686"/>
                  </a:cubicBezTo>
                  <a:cubicBezTo>
                    <a:pt x="632" y="691"/>
                    <a:pt x="641" y="694"/>
                    <a:pt x="652" y="694"/>
                  </a:cubicBezTo>
                  <a:cubicBezTo>
                    <a:pt x="690" y="694"/>
                    <a:pt x="746" y="664"/>
                    <a:pt x="727" y="636"/>
                  </a:cubicBezTo>
                  <a:cubicBezTo>
                    <a:pt x="638" y="547"/>
                    <a:pt x="563" y="460"/>
                    <a:pt x="513" y="347"/>
                  </a:cubicBezTo>
                  <a:cubicBezTo>
                    <a:pt x="476" y="279"/>
                    <a:pt x="532" y="245"/>
                    <a:pt x="602" y="245"/>
                  </a:cubicBezTo>
                  <a:cubicBezTo>
                    <a:pt x="676" y="245"/>
                    <a:pt x="764" y="283"/>
                    <a:pt x="777" y="360"/>
                  </a:cubicBezTo>
                  <a:cubicBezTo>
                    <a:pt x="777" y="369"/>
                    <a:pt x="777" y="379"/>
                    <a:pt x="777" y="388"/>
                  </a:cubicBezTo>
                  <a:lnTo>
                    <a:pt x="777" y="388"/>
                  </a:lnTo>
                  <a:cubicBezTo>
                    <a:pt x="770" y="430"/>
                    <a:pt x="766" y="471"/>
                    <a:pt x="764" y="510"/>
                  </a:cubicBezTo>
                  <a:cubicBezTo>
                    <a:pt x="764" y="530"/>
                    <a:pt x="780" y="538"/>
                    <a:pt x="800" y="538"/>
                  </a:cubicBezTo>
                  <a:cubicBezTo>
                    <a:pt x="830" y="538"/>
                    <a:pt x="869" y="520"/>
                    <a:pt x="877" y="497"/>
                  </a:cubicBezTo>
                  <a:cubicBezTo>
                    <a:pt x="884" y="460"/>
                    <a:pt x="887" y="424"/>
                    <a:pt x="887" y="391"/>
                  </a:cubicBezTo>
                  <a:lnTo>
                    <a:pt x="887" y="391"/>
                  </a:lnTo>
                  <a:cubicBezTo>
                    <a:pt x="906" y="260"/>
                    <a:pt x="957" y="72"/>
                    <a:pt x="1063" y="72"/>
                  </a:cubicBezTo>
                  <a:close/>
                  <a:moveTo>
                    <a:pt x="1093" y="0"/>
                  </a:moveTo>
                  <a:cubicBezTo>
                    <a:pt x="960" y="0"/>
                    <a:pt x="877" y="88"/>
                    <a:pt x="828" y="202"/>
                  </a:cubicBezTo>
                  <a:lnTo>
                    <a:pt x="828" y="202"/>
                  </a:lnTo>
                  <a:cubicBezTo>
                    <a:pt x="784" y="147"/>
                    <a:pt x="715" y="115"/>
                    <a:pt x="627" y="115"/>
                  </a:cubicBezTo>
                  <a:cubicBezTo>
                    <a:pt x="589" y="115"/>
                    <a:pt x="546" y="121"/>
                    <a:pt x="501" y="134"/>
                  </a:cubicBezTo>
                  <a:cubicBezTo>
                    <a:pt x="338" y="174"/>
                    <a:pt x="358" y="299"/>
                    <a:pt x="427" y="423"/>
                  </a:cubicBezTo>
                  <a:lnTo>
                    <a:pt x="427" y="423"/>
                  </a:lnTo>
                  <a:cubicBezTo>
                    <a:pt x="362" y="389"/>
                    <a:pt x="296" y="366"/>
                    <a:pt x="237" y="366"/>
                  </a:cubicBezTo>
                  <a:cubicBezTo>
                    <a:pt x="172" y="366"/>
                    <a:pt x="118" y="395"/>
                    <a:pt x="86" y="472"/>
                  </a:cubicBezTo>
                  <a:cubicBezTo>
                    <a:pt x="1" y="690"/>
                    <a:pt x="147" y="778"/>
                    <a:pt x="324" y="807"/>
                  </a:cubicBezTo>
                  <a:lnTo>
                    <a:pt x="324" y="807"/>
                  </a:lnTo>
                  <a:cubicBezTo>
                    <a:pt x="160" y="864"/>
                    <a:pt x="19" y="958"/>
                    <a:pt x="111" y="1099"/>
                  </a:cubicBezTo>
                  <a:cubicBezTo>
                    <a:pt x="185" y="1206"/>
                    <a:pt x="267" y="1248"/>
                    <a:pt x="348" y="1248"/>
                  </a:cubicBezTo>
                  <a:cubicBezTo>
                    <a:pt x="454" y="1248"/>
                    <a:pt x="560" y="1176"/>
                    <a:pt x="647" y="1080"/>
                  </a:cubicBezTo>
                  <a:lnTo>
                    <a:pt x="647" y="1080"/>
                  </a:lnTo>
                  <a:cubicBezTo>
                    <a:pt x="629" y="1284"/>
                    <a:pt x="660" y="1540"/>
                    <a:pt x="878" y="1540"/>
                  </a:cubicBezTo>
                  <a:cubicBezTo>
                    <a:pt x="886" y="1540"/>
                    <a:pt x="894" y="1540"/>
                    <a:pt x="902" y="1539"/>
                  </a:cubicBezTo>
                  <a:cubicBezTo>
                    <a:pt x="1176" y="1506"/>
                    <a:pt x="1214" y="1341"/>
                    <a:pt x="1150" y="1163"/>
                  </a:cubicBezTo>
                  <a:lnTo>
                    <a:pt x="1150" y="1163"/>
                  </a:lnTo>
                  <a:cubicBezTo>
                    <a:pt x="1252" y="1232"/>
                    <a:pt x="1365" y="1286"/>
                    <a:pt x="1462" y="1286"/>
                  </a:cubicBezTo>
                  <a:cubicBezTo>
                    <a:pt x="1535" y="1286"/>
                    <a:pt x="1599" y="1255"/>
                    <a:pt x="1642" y="1175"/>
                  </a:cubicBezTo>
                  <a:cubicBezTo>
                    <a:pt x="1766" y="952"/>
                    <a:pt x="1610" y="851"/>
                    <a:pt x="1416" y="813"/>
                  </a:cubicBezTo>
                  <a:lnTo>
                    <a:pt x="1416" y="813"/>
                  </a:lnTo>
                  <a:cubicBezTo>
                    <a:pt x="1561" y="774"/>
                    <a:pt x="1687" y="705"/>
                    <a:pt x="1680" y="572"/>
                  </a:cubicBezTo>
                  <a:cubicBezTo>
                    <a:pt x="1670" y="437"/>
                    <a:pt x="1541" y="384"/>
                    <a:pt x="1425" y="384"/>
                  </a:cubicBezTo>
                  <a:cubicBezTo>
                    <a:pt x="1391" y="384"/>
                    <a:pt x="1358" y="388"/>
                    <a:pt x="1329" y="397"/>
                  </a:cubicBezTo>
                  <a:cubicBezTo>
                    <a:pt x="1298" y="403"/>
                    <a:pt x="1267" y="416"/>
                    <a:pt x="1237" y="433"/>
                  </a:cubicBezTo>
                  <a:lnTo>
                    <a:pt x="1237" y="433"/>
                  </a:lnTo>
                  <a:cubicBezTo>
                    <a:pt x="1324" y="257"/>
                    <a:pt x="1368" y="55"/>
                    <a:pt x="1165" y="8"/>
                  </a:cubicBezTo>
                  <a:cubicBezTo>
                    <a:pt x="1140" y="3"/>
                    <a:pt x="1115" y="0"/>
                    <a:pt x="1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0"/>
            <p:cNvSpPr/>
            <p:nvPr/>
          </p:nvSpPr>
          <p:spPr>
            <a:xfrm>
              <a:off x="7717861" y="3673192"/>
              <a:ext cx="92446" cy="80092"/>
            </a:xfrm>
            <a:custGeom>
              <a:rect b="b" l="l" r="r" t="t"/>
              <a:pathLst>
                <a:path extrusionOk="0" h="1530" w="1766">
                  <a:moveTo>
                    <a:pt x="843" y="105"/>
                  </a:moveTo>
                  <a:cubicBezTo>
                    <a:pt x="902" y="105"/>
                    <a:pt x="962" y="131"/>
                    <a:pt x="986" y="191"/>
                  </a:cubicBezTo>
                  <a:cubicBezTo>
                    <a:pt x="1047" y="311"/>
                    <a:pt x="1015" y="489"/>
                    <a:pt x="990" y="625"/>
                  </a:cubicBezTo>
                  <a:lnTo>
                    <a:pt x="990" y="625"/>
                  </a:lnTo>
                  <a:cubicBezTo>
                    <a:pt x="989" y="627"/>
                    <a:pt x="987" y="629"/>
                    <a:pt x="986" y="630"/>
                  </a:cubicBezTo>
                  <a:lnTo>
                    <a:pt x="989" y="630"/>
                  </a:lnTo>
                  <a:cubicBezTo>
                    <a:pt x="988" y="634"/>
                    <a:pt x="987" y="638"/>
                    <a:pt x="986" y="642"/>
                  </a:cubicBezTo>
                  <a:cubicBezTo>
                    <a:pt x="981" y="664"/>
                    <a:pt x="996" y="671"/>
                    <a:pt x="1016" y="671"/>
                  </a:cubicBezTo>
                  <a:cubicBezTo>
                    <a:pt x="1043" y="671"/>
                    <a:pt x="1080" y="657"/>
                    <a:pt x="1087" y="642"/>
                  </a:cubicBezTo>
                  <a:cubicBezTo>
                    <a:pt x="1147" y="540"/>
                    <a:pt x="1288" y="367"/>
                    <a:pt x="1412" y="367"/>
                  </a:cubicBezTo>
                  <a:cubicBezTo>
                    <a:pt x="1470" y="367"/>
                    <a:pt x="1524" y="405"/>
                    <a:pt x="1564" y="505"/>
                  </a:cubicBezTo>
                  <a:cubicBezTo>
                    <a:pt x="1627" y="668"/>
                    <a:pt x="1212" y="718"/>
                    <a:pt x="1125" y="731"/>
                  </a:cubicBezTo>
                  <a:cubicBezTo>
                    <a:pt x="1067" y="731"/>
                    <a:pt x="1041" y="795"/>
                    <a:pt x="1096" y="795"/>
                  </a:cubicBezTo>
                  <a:cubicBezTo>
                    <a:pt x="1101" y="795"/>
                    <a:pt x="1106" y="794"/>
                    <a:pt x="1112" y="793"/>
                  </a:cubicBezTo>
                  <a:cubicBezTo>
                    <a:pt x="1158" y="789"/>
                    <a:pt x="1211" y="785"/>
                    <a:pt x="1266" y="785"/>
                  </a:cubicBezTo>
                  <a:cubicBezTo>
                    <a:pt x="1375" y="785"/>
                    <a:pt x="1489" y="801"/>
                    <a:pt x="1564" y="868"/>
                  </a:cubicBezTo>
                  <a:cubicBezTo>
                    <a:pt x="1627" y="944"/>
                    <a:pt x="1602" y="1019"/>
                    <a:pt x="1476" y="1082"/>
                  </a:cubicBezTo>
                  <a:cubicBezTo>
                    <a:pt x="1413" y="1069"/>
                    <a:pt x="1363" y="1032"/>
                    <a:pt x="1313" y="994"/>
                  </a:cubicBezTo>
                  <a:cubicBezTo>
                    <a:pt x="1250" y="957"/>
                    <a:pt x="1200" y="906"/>
                    <a:pt x="1137" y="856"/>
                  </a:cubicBezTo>
                  <a:lnTo>
                    <a:pt x="1137" y="856"/>
                  </a:lnTo>
                  <a:cubicBezTo>
                    <a:pt x="1137" y="856"/>
                    <a:pt x="1137" y="856"/>
                    <a:pt x="1137" y="856"/>
                  </a:cubicBezTo>
                  <a:cubicBezTo>
                    <a:pt x="1131" y="847"/>
                    <a:pt x="1120" y="843"/>
                    <a:pt x="1107" y="843"/>
                  </a:cubicBezTo>
                  <a:cubicBezTo>
                    <a:pt x="1069" y="843"/>
                    <a:pt x="1018" y="878"/>
                    <a:pt x="1037" y="906"/>
                  </a:cubicBezTo>
                  <a:cubicBezTo>
                    <a:pt x="1037" y="906"/>
                    <a:pt x="1037" y="906"/>
                    <a:pt x="1037" y="906"/>
                  </a:cubicBezTo>
                  <a:lnTo>
                    <a:pt x="1037" y="906"/>
                  </a:lnTo>
                  <a:cubicBezTo>
                    <a:pt x="1041" y="910"/>
                    <a:pt x="1046" y="915"/>
                    <a:pt x="1051" y="919"/>
                  </a:cubicBezTo>
                  <a:lnTo>
                    <a:pt x="1051" y="919"/>
                  </a:lnTo>
                  <a:cubicBezTo>
                    <a:pt x="1133" y="993"/>
                    <a:pt x="1203" y="1088"/>
                    <a:pt x="1250" y="1183"/>
                  </a:cubicBezTo>
                  <a:cubicBezTo>
                    <a:pt x="1287" y="1250"/>
                    <a:pt x="1231" y="1284"/>
                    <a:pt x="1161" y="1284"/>
                  </a:cubicBezTo>
                  <a:cubicBezTo>
                    <a:pt x="1088" y="1284"/>
                    <a:pt x="999" y="1246"/>
                    <a:pt x="986" y="1169"/>
                  </a:cubicBezTo>
                  <a:cubicBezTo>
                    <a:pt x="986" y="1164"/>
                    <a:pt x="986" y="1159"/>
                    <a:pt x="986" y="1153"/>
                  </a:cubicBezTo>
                  <a:lnTo>
                    <a:pt x="986" y="1153"/>
                  </a:lnTo>
                  <a:cubicBezTo>
                    <a:pt x="993" y="1112"/>
                    <a:pt x="997" y="1071"/>
                    <a:pt x="999" y="1032"/>
                  </a:cubicBezTo>
                  <a:cubicBezTo>
                    <a:pt x="999" y="1004"/>
                    <a:pt x="980" y="993"/>
                    <a:pt x="957" y="993"/>
                  </a:cubicBezTo>
                  <a:cubicBezTo>
                    <a:pt x="928" y="993"/>
                    <a:pt x="893" y="1011"/>
                    <a:pt x="886" y="1032"/>
                  </a:cubicBezTo>
                  <a:cubicBezTo>
                    <a:pt x="886" y="1032"/>
                    <a:pt x="886" y="1032"/>
                    <a:pt x="886" y="1032"/>
                  </a:cubicBezTo>
                  <a:lnTo>
                    <a:pt x="886" y="1032"/>
                  </a:lnTo>
                  <a:cubicBezTo>
                    <a:pt x="879" y="1071"/>
                    <a:pt x="876" y="1108"/>
                    <a:pt x="877" y="1142"/>
                  </a:cubicBezTo>
                  <a:lnTo>
                    <a:pt x="877" y="1142"/>
                  </a:lnTo>
                  <a:cubicBezTo>
                    <a:pt x="857" y="1275"/>
                    <a:pt x="807" y="1458"/>
                    <a:pt x="701" y="1458"/>
                  </a:cubicBezTo>
                  <a:cubicBezTo>
                    <a:pt x="672" y="1458"/>
                    <a:pt x="637" y="1443"/>
                    <a:pt x="598" y="1408"/>
                  </a:cubicBezTo>
                  <a:cubicBezTo>
                    <a:pt x="489" y="1310"/>
                    <a:pt x="643" y="1053"/>
                    <a:pt x="736" y="921"/>
                  </a:cubicBezTo>
                  <a:lnTo>
                    <a:pt x="736" y="921"/>
                  </a:lnTo>
                  <a:cubicBezTo>
                    <a:pt x="749" y="903"/>
                    <a:pt x="762" y="886"/>
                    <a:pt x="774" y="868"/>
                  </a:cubicBezTo>
                  <a:lnTo>
                    <a:pt x="774" y="868"/>
                  </a:lnTo>
                  <a:cubicBezTo>
                    <a:pt x="774" y="868"/>
                    <a:pt x="774" y="868"/>
                    <a:pt x="774" y="868"/>
                  </a:cubicBezTo>
                  <a:cubicBezTo>
                    <a:pt x="795" y="839"/>
                    <a:pt x="770" y="827"/>
                    <a:pt x="740" y="827"/>
                  </a:cubicBezTo>
                  <a:cubicBezTo>
                    <a:pt x="719" y="827"/>
                    <a:pt x="696" y="833"/>
                    <a:pt x="685" y="843"/>
                  </a:cubicBezTo>
                  <a:cubicBezTo>
                    <a:pt x="680" y="850"/>
                    <a:pt x="675" y="858"/>
                    <a:pt x="669" y="866"/>
                  </a:cubicBezTo>
                  <a:lnTo>
                    <a:pt x="669" y="866"/>
                  </a:lnTo>
                  <a:cubicBezTo>
                    <a:pt x="646" y="896"/>
                    <a:pt x="618" y="926"/>
                    <a:pt x="598" y="957"/>
                  </a:cubicBezTo>
                  <a:cubicBezTo>
                    <a:pt x="560" y="982"/>
                    <a:pt x="523" y="1019"/>
                    <a:pt x="484" y="1044"/>
                  </a:cubicBezTo>
                  <a:cubicBezTo>
                    <a:pt x="455" y="1062"/>
                    <a:pt x="422" y="1070"/>
                    <a:pt x="389" y="1070"/>
                  </a:cubicBezTo>
                  <a:cubicBezTo>
                    <a:pt x="242" y="1070"/>
                    <a:pt x="99" y="911"/>
                    <a:pt x="284" y="818"/>
                  </a:cubicBezTo>
                  <a:cubicBezTo>
                    <a:pt x="380" y="770"/>
                    <a:pt x="492" y="751"/>
                    <a:pt x="601" y="745"/>
                  </a:cubicBezTo>
                  <a:lnTo>
                    <a:pt x="601" y="745"/>
                  </a:lnTo>
                  <a:cubicBezTo>
                    <a:pt x="602" y="745"/>
                    <a:pt x="603" y="745"/>
                    <a:pt x="604" y="745"/>
                  </a:cubicBezTo>
                  <a:cubicBezTo>
                    <a:pt x="638" y="745"/>
                    <a:pt x="670" y="744"/>
                    <a:pt x="698" y="743"/>
                  </a:cubicBezTo>
                  <a:cubicBezTo>
                    <a:pt x="748" y="731"/>
                    <a:pt x="786" y="668"/>
                    <a:pt x="710" y="668"/>
                  </a:cubicBezTo>
                  <a:cubicBezTo>
                    <a:pt x="698" y="668"/>
                    <a:pt x="684" y="669"/>
                    <a:pt x="669" y="671"/>
                  </a:cubicBezTo>
                  <a:lnTo>
                    <a:pt x="669" y="671"/>
                  </a:lnTo>
                  <a:cubicBezTo>
                    <a:pt x="635" y="673"/>
                    <a:pt x="597" y="674"/>
                    <a:pt x="559" y="674"/>
                  </a:cubicBezTo>
                  <a:cubicBezTo>
                    <a:pt x="408" y="674"/>
                    <a:pt x="238" y="649"/>
                    <a:pt x="183" y="530"/>
                  </a:cubicBezTo>
                  <a:cubicBezTo>
                    <a:pt x="137" y="417"/>
                    <a:pt x="259" y="361"/>
                    <a:pt x="365" y="361"/>
                  </a:cubicBezTo>
                  <a:cubicBezTo>
                    <a:pt x="401" y="361"/>
                    <a:pt x="434" y="367"/>
                    <a:pt x="459" y="379"/>
                  </a:cubicBezTo>
                  <a:cubicBezTo>
                    <a:pt x="497" y="404"/>
                    <a:pt x="548" y="442"/>
                    <a:pt x="585" y="467"/>
                  </a:cubicBezTo>
                  <a:cubicBezTo>
                    <a:pt x="655" y="513"/>
                    <a:pt x="714" y="560"/>
                    <a:pt x="762" y="617"/>
                  </a:cubicBezTo>
                  <a:lnTo>
                    <a:pt x="762" y="617"/>
                  </a:lnTo>
                  <a:cubicBezTo>
                    <a:pt x="766" y="621"/>
                    <a:pt x="770" y="626"/>
                    <a:pt x="774" y="630"/>
                  </a:cubicBezTo>
                  <a:cubicBezTo>
                    <a:pt x="784" y="637"/>
                    <a:pt x="798" y="640"/>
                    <a:pt x="813" y="640"/>
                  </a:cubicBezTo>
                  <a:cubicBezTo>
                    <a:pt x="855" y="640"/>
                    <a:pt x="901" y="617"/>
                    <a:pt x="874" y="580"/>
                  </a:cubicBezTo>
                  <a:cubicBezTo>
                    <a:pt x="836" y="542"/>
                    <a:pt x="799" y="492"/>
                    <a:pt x="774" y="442"/>
                  </a:cubicBezTo>
                  <a:cubicBezTo>
                    <a:pt x="735" y="391"/>
                    <a:pt x="710" y="329"/>
                    <a:pt x="698" y="266"/>
                  </a:cubicBezTo>
                  <a:cubicBezTo>
                    <a:pt x="660" y="167"/>
                    <a:pt x="751" y="105"/>
                    <a:pt x="843" y="105"/>
                  </a:cubicBezTo>
                  <a:close/>
                  <a:moveTo>
                    <a:pt x="895" y="1"/>
                  </a:moveTo>
                  <a:cubicBezTo>
                    <a:pt x="884" y="1"/>
                    <a:pt x="873" y="1"/>
                    <a:pt x="861" y="3"/>
                  </a:cubicBezTo>
                  <a:cubicBezTo>
                    <a:pt x="585" y="28"/>
                    <a:pt x="554" y="198"/>
                    <a:pt x="621" y="376"/>
                  </a:cubicBezTo>
                  <a:lnTo>
                    <a:pt x="621" y="376"/>
                  </a:lnTo>
                  <a:cubicBezTo>
                    <a:pt x="518" y="309"/>
                    <a:pt x="403" y="255"/>
                    <a:pt x="304" y="255"/>
                  </a:cubicBezTo>
                  <a:cubicBezTo>
                    <a:pt x="230" y="255"/>
                    <a:pt x="165" y="286"/>
                    <a:pt x="121" y="366"/>
                  </a:cubicBezTo>
                  <a:cubicBezTo>
                    <a:pt x="1" y="585"/>
                    <a:pt x="146" y="681"/>
                    <a:pt x="334" y="721"/>
                  </a:cubicBezTo>
                  <a:lnTo>
                    <a:pt x="334" y="721"/>
                  </a:lnTo>
                  <a:cubicBezTo>
                    <a:pt x="194" y="760"/>
                    <a:pt x="77" y="829"/>
                    <a:pt x="83" y="957"/>
                  </a:cubicBezTo>
                  <a:cubicBezTo>
                    <a:pt x="94" y="1100"/>
                    <a:pt x="238" y="1151"/>
                    <a:pt x="359" y="1151"/>
                  </a:cubicBezTo>
                  <a:cubicBezTo>
                    <a:pt x="386" y="1151"/>
                    <a:pt x="411" y="1149"/>
                    <a:pt x="434" y="1144"/>
                  </a:cubicBezTo>
                  <a:cubicBezTo>
                    <a:pt x="464" y="1136"/>
                    <a:pt x="494" y="1124"/>
                    <a:pt x="523" y="1109"/>
                  </a:cubicBezTo>
                  <a:lnTo>
                    <a:pt x="523" y="1109"/>
                  </a:lnTo>
                  <a:cubicBezTo>
                    <a:pt x="438" y="1282"/>
                    <a:pt x="398" y="1475"/>
                    <a:pt x="598" y="1521"/>
                  </a:cubicBezTo>
                  <a:cubicBezTo>
                    <a:pt x="625" y="1526"/>
                    <a:pt x="650" y="1529"/>
                    <a:pt x="673" y="1529"/>
                  </a:cubicBezTo>
                  <a:cubicBezTo>
                    <a:pt x="806" y="1529"/>
                    <a:pt x="888" y="1443"/>
                    <a:pt x="937" y="1330"/>
                  </a:cubicBezTo>
                  <a:lnTo>
                    <a:pt x="937" y="1330"/>
                  </a:lnTo>
                  <a:cubicBezTo>
                    <a:pt x="984" y="1389"/>
                    <a:pt x="1057" y="1422"/>
                    <a:pt x="1152" y="1422"/>
                  </a:cubicBezTo>
                  <a:cubicBezTo>
                    <a:pt x="1186" y="1422"/>
                    <a:pt x="1223" y="1417"/>
                    <a:pt x="1263" y="1408"/>
                  </a:cubicBezTo>
                  <a:cubicBezTo>
                    <a:pt x="1422" y="1369"/>
                    <a:pt x="1409" y="1245"/>
                    <a:pt x="1345" y="1122"/>
                  </a:cubicBezTo>
                  <a:lnTo>
                    <a:pt x="1345" y="1122"/>
                  </a:lnTo>
                  <a:cubicBezTo>
                    <a:pt x="1405" y="1151"/>
                    <a:pt x="1466" y="1171"/>
                    <a:pt x="1520" y="1171"/>
                  </a:cubicBezTo>
                  <a:cubicBezTo>
                    <a:pt x="1587" y="1171"/>
                    <a:pt x="1645" y="1140"/>
                    <a:pt x="1677" y="1057"/>
                  </a:cubicBezTo>
                  <a:cubicBezTo>
                    <a:pt x="1765" y="840"/>
                    <a:pt x="1607" y="757"/>
                    <a:pt x="1422" y="732"/>
                  </a:cubicBezTo>
                  <a:lnTo>
                    <a:pt x="1422" y="732"/>
                  </a:lnTo>
                  <a:cubicBezTo>
                    <a:pt x="1594" y="678"/>
                    <a:pt x="1747" y="583"/>
                    <a:pt x="1652" y="430"/>
                  </a:cubicBezTo>
                  <a:cubicBezTo>
                    <a:pt x="1583" y="325"/>
                    <a:pt x="1504" y="283"/>
                    <a:pt x="1424" y="283"/>
                  </a:cubicBezTo>
                  <a:cubicBezTo>
                    <a:pt x="1316" y="283"/>
                    <a:pt x="1206" y="359"/>
                    <a:pt x="1116" y="455"/>
                  </a:cubicBezTo>
                  <a:lnTo>
                    <a:pt x="1116" y="455"/>
                  </a:lnTo>
                  <a:cubicBezTo>
                    <a:pt x="1134" y="252"/>
                    <a:pt x="1103" y="1"/>
                    <a:pt x="8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0"/>
            <p:cNvSpPr/>
            <p:nvPr/>
          </p:nvSpPr>
          <p:spPr>
            <a:xfrm>
              <a:off x="7861815" y="3676856"/>
              <a:ext cx="92446" cy="80667"/>
            </a:xfrm>
            <a:custGeom>
              <a:rect b="b" l="l" r="r" t="t"/>
              <a:pathLst>
                <a:path extrusionOk="0" h="1541" w="1766">
                  <a:moveTo>
                    <a:pt x="1071" y="72"/>
                  </a:moveTo>
                  <a:cubicBezTo>
                    <a:pt x="1101" y="72"/>
                    <a:pt x="1134" y="86"/>
                    <a:pt x="1173" y="121"/>
                  </a:cubicBezTo>
                  <a:cubicBezTo>
                    <a:pt x="1299" y="246"/>
                    <a:pt x="1073" y="560"/>
                    <a:pt x="985" y="661"/>
                  </a:cubicBezTo>
                  <a:cubicBezTo>
                    <a:pt x="962" y="691"/>
                    <a:pt x="990" y="708"/>
                    <a:pt x="1024" y="708"/>
                  </a:cubicBezTo>
                  <a:cubicBezTo>
                    <a:pt x="1046" y="708"/>
                    <a:pt x="1071" y="701"/>
                    <a:pt x="1086" y="686"/>
                  </a:cubicBezTo>
                  <a:cubicBezTo>
                    <a:pt x="1089" y="681"/>
                    <a:pt x="1092" y="676"/>
                    <a:pt x="1096" y="670"/>
                  </a:cubicBezTo>
                  <a:lnTo>
                    <a:pt x="1096" y="670"/>
                  </a:lnTo>
                  <a:cubicBezTo>
                    <a:pt x="1118" y="640"/>
                    <a:pt x="1141" y="617"/>
                    <a:pt x="1173" y="585"/>
                  </a:cubicBezTo>
                  <a:cubicBezTo>
                    <a:pt x="1211" y="547"/>
                    <a:pt x="1248" y="522"/>
                    <a:pt x="1286" y="497"/>
                  </a:cubicBezTo>
                  <a:cubicBezTo>
                    <a:pt x="1319" y="475"/>
                    <a:pt x="1355" y="465"/>
                    <a:pt x="1391" y="465"/>
                  </a:cubicBezTo>
                  <a:cubicBezTo>
                    <a:pt x="1534" y="465"/>
                    <a:pt x="1666" y="620"/>
                    <a:pt x="1474" y="711"/>
                  </a:cubicBezTo>
                  <a:cubicBezTo>
                    <a:pt x="1371" y="768"/>
                    <a:pt x="1235" y="784"/>
                    <a:pt x="1107" y="795"/>
                  </a:cubicBezTo>
                  <a:lnTo>
                    <a:pt x="1107" y="795"/>
                  </a:lnTo>
                  <a:cubicBezTo>
                    <a:pt x="1095" y="796"/>
                    <a:pt x="1083" y="797"/>
                    <a:pt x="1073" y="798"/>
                  </a:cubicBezTo>
                  <a:cubicBezTo>
                    <a:pt x="1015" y="798"/>
                    <a:pt x="989" y="863"/>
                    <a:pt x="1045" y="863"/>
                  </a:cubicBezTo>
                  <a:cubicBezTo>
                    <a:pt x="1050" y="863"/>
                    <a:pt x="1055" y="862"/>
                    <a:pt x="1061" y="862"/>
                  </a:cubicBezTo>
                  <a:cubicBezTo>
                    <a:pt x="1081" y="862"/>
                    <a:pt x="1105" y="861"/>
                    <a:pt x="1130" y="861"/>
                  </a:cubicBezTo>
                  <a:cubicBezTo>
                    <a:pt x="1286" y="861"/>
                    <a:pt x="1510" y="871"/>
                    <a:pt x="1575" y="1012"/>
                  </a:cubicBezTo>
                  <a:cubicBezTo>
                    <a:pt x="1631" y="1115"/>
                    <a:pt x="1513" y="1169"/>
                    <a:pt x="1407" y="1169"/>
                  </a:cubicBezTo>
                  <a:cubicBezTo>
                    <a:pt x="1371" y="1169"/>
                    <a:pt x="1337" y="1162"/>
                    <a:pt x="1312" y="1150"/>
                  </a:cubicBezTo>
                  <a:cubicBezTo>
                    <a:pt x="1261" y="1125"/>
                    <a:pt x="1223" y="1099"/>
                    <a:pt x="1173" y="1062"/>
                  </a:cubicBezTo>
                  <a:cubicBezTo>
                    <a:pt x="1111" y="1012"/>
                    <a:pt x="1048" y="962"/>
                    <a:pt x="985" y="899"/>
                  </a:cubicBezTo>
                  <a:lnTo>
                    <a:pt x="985" y="899"/>
                  </a:lnTo>
                  <a:cubicBezTo>
                    <a:pt x="985" y="899"/>
                    <a:pt x="985" y="899"/>
                    <a:pt x="985" y="899"/>
                  </a:cubicBezTo>
                  <a:cubicBezTo>
                    <a:pt x="980" y="893"/>
                    <a:pt x="970" y="891"/>
                    <a:pt x="959" y="891"/>
                  </a:cubicBezTo>
                  <a:cubicBezTo>
                    <a:pt x="922" y="891"/>
                    <a:pt x="865" y="920"/>
                    <a:pt x="885" y="949"/>
                  </a:cubicBezTo>
                  <a:cubicBezTo>
                    <a:pt x="885" y="949"/>
                    <a:pt x="885" y="949"/>
                    <a:pt x="885" y="949"/>
                  </a:cubicBezTo>
                  <a:lnTo>
                    <a:pt x="885" y="949"/>
                  </a:lnTo>
                  <a:cubicBezTo>
                    <a:pt x="922" y="999"/>
                    <a:pt x="960" y="1037"/>
                    <a:pt x="997" y="1087"/>
                  </a:cubicBezTo>
                  <a:cubicBezTo>
                    <a:pt x="1022" y="1150"/>
                    <a:pt x="1048" y="1200"/>
                    <a:pt x="1073" y="1263"/>
                  </a:cubicBezTo>
                  <a:cubicBezTo>
                    <a:pt x="1111" y="1370"/>
                    <a:pt x="1020" y="1430"/>
                    <a:pt x="928" y="1430"/>
                  </a:cubicBezTo>
                  <a:cubicBezTo>
                    <a:pt x="868" y="1430"/>
                    <a:pt x="809" y="1405"/>
                    <a:pt x="784" y="1350"/>
                  </a:cubicBezTo>
                  <a:cubicBezTo>
                    <a:pt x="721" y="1213"/>
                    <a:pt x="746" y="1037"/>
                    <a:pt x="784" y="899"/>
                  </a:cubicBezTo>
                  <a:cubicBezTo>
                    <a:pt x="790" y="877"/>
                    <a:pt x="775" y="870"/>
                    <a:pt x="754" y="870"/>
                  </a:cubicBezTo>
                  <a:cubicBezTo>
                    <a:pt x="725" y="870"/>
                    <a:pt x="686" y="884"/>
                    <a:pt x="671" y="899"/>
                  </a:cubicBezTo>
                  <a:cubicBezTo>
                    <a:pt x="620" y="1000"/>
                    <a:pt x="484" y="1165"/>
                    <a:pt x="362" y="1165"/>
                  </a:cubicBezTo>
                  <a:cubicBezTo>
                    <a:pt x="303" y="1165"/>
                    <a:pt x="248" y="1126"/>
                    <a:pt x="207" y="1024"/>
                  </a:cubicBezTo>
                  <a:cubicBezTo>
                    <a:pt x="157" y="895"/>
                    <a:pt x="401" y="837"/>
                    <a:pt x="553" y="818"/>
                  </a:cubicBezTo>
                  <a:lnTo>
                    <a:pt x="553" y="818"/>
                  </a:lnTo>
                  <a:cubicBezTo>
                    <a:pt x="586" y="817"/>
                    <a:pt x="618" y="814"/>
                    <a:pt x="646" y="811"/>
                  </a:cubicBezTo>
                  <a:cubicBezTo>
                    <a:pt x="696" y="798"/>
                    <a:pt x="734" y="736"/>
                    <a:pt x="659" y="736"/>
                  </a:cubicBezTo>
                  <a:cubicBezTo>
                    <a:pt x="659" y="736"/>
                    <a:pt x="659" y="736"/>
                    <a:pt x="659" y="736"/>
                  </a:cubicBezTo>
                  <a:lnTo>
                    <a:pt x="659" y="736"/>
                  </a:lnTo>
                  <a:cubicBezTo>
                    <a:pt x="609" y="740"/>
                    <a:pt x="554" y="744"/>
                    <a:pt x="499" y="744"/>
                  </a:cubicBezTo>
                  <a:cubicBezTo>
                    <a:pt x="390" y="744"/>
                    <a:pt x="278" y="728"/>
                    <a:pt x="194" y="661"/>
                  </a:cubicBezTo>
                  <a:cubicBezTo>
                    <a:pt x="132" y="585"/>
                    <a:pt x="169" y="510"/>
                    <a:pt x="295" y="447"/>
                  </a:cubicBezTo>
                  <a:cubicBezTo>
                    <a:pt x="345" y="460"/>
                    <a:pt x="408" y="510"/>
                    <a:pt x="458" y="535"/>
                  </a:cubicBezTo>
                  <a:cubicBezTo>
                    <a:pt x="506" y="574"/>
                    <a:pt x="547" y="605"/>
                    <a:pt x="586" y="646"/>
                  </a:cubicBezTo>
                  <a:lnTo>
                    <a:pt x="586" y="646"/>
                  </a:lnTo>
                  <a:cubicBezTo>
                    <a:pt x="599" y="661"/>
                    <a:pt x="611" y="675"/>
                    <a:pt x="621" y="686"/>
                  </a:cubicBezTo>
                  <a:cubicBezTo>
                    <a:pt x="629" y="691"/>
                    <a:pt x="641" y="694"/>
                    <a:pt x="654" y="694"/>
                  </a:cubicBezTo>
                  <a:cubicBezTo>
                    <a:pt x="697" y="694"/>
                    <a:pt x="751" y="664"/>
                    <a:pt x="721" y="636"/>
                  </a:cubicBezTo>
                  <a:cubicBezTo>
                    <a:pt x="634" y="547"/>
                    <a:pt x="559" y="460"/>
                    <a:pt x="508" y="347"/>
                  </a:cubicBezTo>
                  <a:cubicBezTo>
                    <a:pt x="477" y="279"/>
                    <a:pt x="534" y="245"/>
                    <a:pt x="602" y="245"/>
                  </a:cubicBezTo>
                  <a:cubicBezTo>
                    <a:pt x="674" y="245"/>
                    <a:pt x="759" y="283"/>
                    <a:pt x="771" y="360"/>
                  </a:cubicBezTo>
                  <a:cubicBezTo>
                    <a:pt x="784" y="410"/>
                    <a:pt x="771" y="460"/>
                    <a:pt x="771" y="510"/>
                  </a:cubicBezTo>
                  <a:cubicBezTo>
                    <a:pt x="767" y="530"/>
                    <a:pt x="782" y="538"/>
                    <a:pt x="801" y="538"/>
                  </a:cubicBezTo>
                  <a:cubicBezTo>
                    <a:pt x="831" y="538"/>
                    <a:pt x="872" y="520"/>
                    <a:pt x="872" y="497"/>
                  </a:cubicBezTo>
                  <a:cubicBezTo>
                    <a:pt x="879" y="467"/>
                    <a:pt x="883" y="438"/>
                    <a:pt x="885" y="411"/>
                  </a:cubicBezTo>
                  <a:lnTo>
                    <a:pt x="885" y="411"/>
                  </a:lnTo>
                  <a:cubicBezTo>
                    <a:pt x="907" y="280"/>
                    <a:pt x="959" y="72"/>
                    <a:pt x="1071" y="72"/>
                  </a:cubicBezTo>
                  <a:close/>
                  <a:moveTo>
                    <a:pt x="1100" y="0"/>
                  </a:moveTo>
                  <a:cubicBezTo>
                    <a:pt x="965" y="0"/>
                    <a:pt x="882" y="91"/>
                    <a:pt x="833" y="209"/>
                  </a:cubicBezTo>
                  <a:lnTo>
                    <a:pt x="833" y="209"/>
                  </a:lnTo>
                  <a:cubicBezTo>
                    <a:pt x="788" y="149"/>
                    <a:pt x="715" y="115"/>
                    <a:pt x="623" y="115"/>
                  </a:cubicBezTo>
                  <a:cubicBezTo>
                    <a:pt x="584" y="115"/>
                    <a:pt x="541" y="121"/>
                    <a:pt x="495" y="134"/>
                  </a:cubicBezTo>
                  <a:cubicBezTo>
                    <a:pt x="342" y="174"/>
                    <a:pt x="359" y="296"/>
                    <a:pt x="424" y="418"/>
                  </a:cubicBezTo>
                  <a:lnTo>
                    <a:pt x="424" y="418"/>
                  </a:lnTo>
                  <a:cubicBezTo>
                    <a:pt x="362" y="387"/>
                    <a:pt x="300" y="366"/>
                    <a:pt x="245" y="366"/>
                  </a:cubicBezTo>
                  <a:cubicBezTo>
                    <a:pt x="180" y="366"/>
                    <a:pt x="125" y="395"/>
                    <a:pt x="94" y="472"/>
                  </a:cubicBezTo>
                  <a:cubicBezTo>
                    <a:pt x="0" y="690"/>
                    <a:pt x="144" y="778"/>
                    <a:pt x="322" y="807"/>
                  </a:cubicBezTo>
                  <a:lnTo>
                    <a:pt x="322" y="807"/>
                  </a:lnTo>
                  <a:cubicBezTo>
                    <a:pt x="157" y="864"/>
                    <a:pt x="20" y="958"/>
                    <a:pt x="119" y="1099"/>
                  </a:cubicBezTo>
                  <a:cubicBezTo>
                    <a:pt x="189" y="1206"/>
                    <a:pt x="269" y="1248"/>
                    <a:pt x="350" y="1248"/>
                  </a:cubicBezTo>
                  <a:cubicBezTo>
                    <a:pt x="454" y="1248"/>
                    <a:pt x="560" y="1179"/>
                    <a:pt x="647" y="1087"/>
                  </a:cubicBezTo>
                  <a:lnTo>
                    <a:pt x="647" y="1087"/>
                  </a:lnTo>
                  <a:cubicBezTo>
                    <a:pt x="632" y="1290"/>
                    <a:pt x="661" y="1540"/>
                    <a:pt x="885" y="1540"/>
                  </a:cubicBezTo>
                  <a:cubicBezTo>
                    <a:pt x="893" y="1540"/>
                    <a:pt x="901" y="1540"/>
                    <a:pt x="910" y="1539"/>
                  </a:cubicBezTo>
                  <a:cubicBezTo>
                    <a:pt x="1182" y="1506"/>
                    <a:pt x="1216" y="1342"/>
                    <a:pt x="1149" y="1166"/>
                  </a:cubicBezTo>
                  <a:lnTo>
                    <a:pt x="1149" y="1166"/>
                  </a:lnTo>
                  <a:cubicBezTo>
                    <a:pt x="1251" y="1233"/>
                    <a:pt x="1364" y="1286"/>
                    <a:pt x="1461" y="1286"/>
                  </a:cubicBezTo>
                  <a:cubicBezTo>
                    <a:pt x="1536" y="1286"/>
                    <a:pt x="1603" y="1255"/>
                    <a:pt x="1650" y="1175"/>
                  </a:cubicBezTo>
                  <a:cubicBezTo>
                    <a:pt x="1766" y="952"/>
                    <a:pt x="1612" y="851"/>
                    <a:pt x="1421" y="813"/>
                  </a:cubicBezTo>
                  <a:lnTo>
                    <a:pt x="1421" y="813"/>
                  </a:lnTo>
                  <a:cubicBezTo>
                    <a:pt x="1568" y="775"/>
                    <a:pt x="1694" y="705"/>
                    <a:pt x="1688" y="572"/>
                  </a:cubicBezTo>
                  <a:cubicBezTo>
                    <a:pt x="1678" y="437"/>
                    <a:pt x="1549" y="384"/>
                    <a:pt x="1433" y="384"/>
                  </a:cubicBezTo>
                  <a:cubicBezTo>
                    <a:pt x="1398" y="384"/>
                    <a:pt x="1365" y="388"/>
                    <a:pt x="1337" y="397"/>
                  </a:cubicBezTo>
                  <a:cubicBezTo>
                    <a:pt x="1302" y="403"/>
                    <a:pt x="1268" y="416"/>
                    <a:pt x="1235" y="435"/>
                  </a:cubicBezTo>
                  <a:lnTo>
                    <a:pt x="1235" y="435"/>
                  </a:lnTo>
                  <a:cubicBezTo>
                    <a:pt x="1321" y="258"/>
                    <a:pt x="1369" y="55"/>
                    <a:pt x="1173" y="8"/>
                  </a:cubicBezTo>
                  <a:cubicBezTo>
                    <a:pt x="1147" y="3"/>
                    <a:pt x="1123" y="0"/>
                    <a:pt x="1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8004042" y="3673192"/>
              <a:ext cx="92446" cy="80092"/>
            </a:xfrm>
            <a:custGeom>
              <a:rect b="b" l="l" r="r" t="t"/>
              <a:pathLst>
                <a:path extrusionOk="0" h="1530" w="1766">
                  <a:moveTo>
                    <a:pt x="838" y="105"/>
                  </a:moveTo>
                  <a:cubicBezTo>
                    <a:pt x="896" y="105"/>
                    <a:pt x="954" y="131"/>
                    <a:pt x="979" y="191"/>
                  </a:cubicBezTo>
                  <a:cubicBezTo>
                    <a:pt x="1038" y="310"/>
                    <a:pt x="1018" y="486"/>
                    <a:pt x="985" y="621"/>
                  </a:cubicBezTo>
                  <a:lnTo>
                    <a:pt x="985" y="621"/>
                  </a:lnTo>
                  <a:cubicBezTo>
                    <a:pt x="983" y="624"/>
                    <a:pt x="981" y="627"/>
                    <a:pt x="979" y="630"/>
                  </a:cubicBezTo>
                  <a:lnTo>
                    <a:pt x="982" y="630"/>
                  </a:lnTo>
                  <a:cubicBezTo>
                    <a:pt x="981" y="634"/>
                    <a:pt x="980" y="638"/>
                    <a:pt x="979" y="642"/>
                  </a:cubicBezTo>
                  <a:cubicBezTo>
                    <a:pt x="973" y="664"/>
                    <a:pt x="988" y="671"/>
                    <a:pt x="1009" y="671"/>
                  </a:cubicBezTo>
                  <a:cubicBezTo>
                    <a:pt x="1037" y="671"/>
                    <a:pt x="1077" y="657"/>
                    <a:pt x="1091" y="642"/>
                  </a:cubicBezTo>
                  <a:cubicBezTo>
                    <a:pt x="1143" y="540"/>
                    <a:pt x="1282" y="367"/>
                    <a:pt x="1405" y="367"/>
                  </a:cubicBezTo>
                  <a:cubicBezTo>
                    <a:pt x="1462" y="367"/>
                    <a:pt x="1516" y="405"/>
                    <a:pt x="1556" y="505"/>
                  </a:cubicBezTo>
                  <a:cubicBezTo>
                    <a:pt x="1618" y="668"/>
                    <a:pt x="1217" y="718"/>
                    <a:pt x="1117" y="731"/>
                  </a:cubicBezTo>
                  <a:cubicBezTo>
                    <a:pt x="1070" y="731"/>
                    <a:pt x="1035" y="795"/>
                    <a:pt x="1089" y="795"/>
                  </a:cubicBezTo>
                  <a:cubicBezTo>
                    <a:pt x="1093" y="795"/>
                    <a:pt x="1098" y="794"/>
                    <a:pt x="1104" y="793"/>
                  </a:cubicBezTo>
                  <a:cubicBezTo>
                    <a:pt x="1155" y="789"/>
                    <a:pt x="1209" y="785"/>
                    <a:pt x="1264" y="785"/>
                  </a:cubicBezTo>
                  <a:cubicBezTo>
                    <a:pt x="1373" y="785"/>
                    <a:pt x="1485" y="801"/>
                    <a:pt x="1568" y="868"/>
                  </a:cubicBezTo>
                  <a:cubicBezTo>
                    <a:pt x="1632" y="944"/>
                    <a:pt x="1593" y="1019"/>
                    <a:pt x="1468" y="1082"/>
                  </a:cubicBezTo>
                  <a:cubicBezTo>
                    <a:pt x="1418" y="1069"/>
                    <a:pt x="1355" y="1032"/>
                    <a:pt x="1305" y="994"/>
                  </a:cubicBezTo>
                  <a:cubicBezTo>
                    <a:pt x="1242" y="957"/>
                    <a:pt x="1192" y="907"/>
                    <a:pt x="1142" y="856"/>
                  </a:cubicBezTo>
                  <a:lnTo>
                    <a:pt x="1142" y="856"/>
                  </a:lnTo>
                  <a:cubicBezTo>
                    <a:pt x="1142" y="856"/>
                    <a:pt x="1142" y="856"/>
                    <a:pt x="1142" y="856"/>
                  </a:cubicBezTo>
                  <a:cubicBezTo>
                    <a:pt x="1132" y="847"/>
                    <a:pt x="1119" y="843"/>
                    <a:pt x="1105" y="843"/>
                  </a:cubicBezTo>
                  <a:cubicBezTo>
                    <a:pt x="1063" y="843"/>
                    <a:pt x="1013" y="878"/>
                    <a:pt x="1041" y="906"/>
                  </a:cubicBezTo>
                  <a:cubicBezTo>
                    <a:pt x="1041" y="906"/>
                    <a:pt x="1041" y="906"/>
                    <a:pt x="1041" y="906"/>
                  </a:cubicBezTo>
                  <a:lnTo>
                    <a:pt x="1041" y="906"/>
                  </a:lnTo>
                  <a:cubicBezTo>
                    <a:pt x="1053" y="918"/>
                    <a:pt x="1069" y="933"/>
                    <a:pt x="1087" y="949"/>
                  </a:cubicBezTo>
                  <a:lnTo>
                    <a:pt x="1087" y="949"/>
                  </a:lnTo>
                  <a:cubicBezTo>
                    <a:pt x="1156" y="1018"/>
                    <a:pt x="1214" y="1100"/>
                    <a:pt x="1255" y="1183"/>
                  </a:cubicBezTo>
                  <a:cubicBezTo>
                    <a:pt x="1285" y="1250"/>
                    <a:pt x="1229" y="1284"/>
                    <a:pt x="1161" y="1284"/>
                  </a:cubicBezTo>
                  <a:cubicBezTo>
                    <a:pt x="1089" y="1284"/>
                    <a:pt x="1004" y="1246"/>
                    <a:pt x="991" y="1169"/>
                  </a:cubicBezTo>
                  <a:cubicBezTo>
                    <a:pt x="979" y="1132"/>
                    <a:pt x="991" y="1069"/>
                    <a:pt x="991" y="1032"/>
                  </a:cubicBezTo>
                  <a:lnTo>
                    <a:pt x="991" y="1032"/>
                  </a:lnTo>
                  <a:cubicBezTo>
                    <a:pt x="991" y="1032"/>
                    <a:pt x="991" y="1032"/>
                    <a:pt x="991" y="1032"/>
                  </a:cubicBezTo>
                  <a:cubicBezTo>
                    <a:pt x="997" y="1004"/>
                    <a:pt x="978" y="993"/>
                    <a:pt x="955" y="993"/>
                  </a:cubicBezTo>
                  <a:cubicBezTo>
                    <a:pt x="926" y="993"/>
                    <a:pt x="891" y="1011"/>
                    <a:pt x="891" y="1032"/>
                  </a:cubicBezTo>
                  <a:cubicBezTo>
                    <a:pt x="891" y="1032"/>
                    <a:pt x="891" y="1032"/>
                    <a:pt x="891" y="1032"/>
                  </a:cubicBezTo>
                  <a:lnTo>
                    <a:pt x="891" y="1032"/>
                  </a:lnTo>
                  <a:cubicBezTo>
                    <a:pt x="883" y="1065"/>
                    <a:pt x="879" y="1096"/>
                    <a:pt x="878" y="1126"/>
                  </a:cubicBezTo>
                  <a:lnTo>
                    <a:pt x="878" y="1126"/>
                  </a:lnTo>
                  <a:cubicBezTo>
                    <a:pt x="856" y="1259"/>
                    <a:pt x="805" y="1458"/>
                    <a:pt x="701" y="1458"/>
                  </a:cubicBezTo>
                  <a:cubicBezTo>
                    <a:pt x="672" y="1458"/>
                    <a:pt x="640" y="1443"/>
                    <a:pt x="602" y="1408"/>
                  </a:cubicBezTo>
                  <a:cubicBezTo>
                    <a:pt x="481" y="1309"/>
                    <a:pt x="639" y="1047"/>
                    <a:pt x="740" y="915"/>
                  </a:cubicBezTo>
                  <a:lnTo>
                    <a:pt x="740" y="915"/>
                  </a:lnTo>
                  <a:cubicBezTo>
                    <a:pt x="753" y="900"/>
                    <a:pt x="766" y="884"/>
                    <a:pt x="778" y="868"/>
                  </a:cubicBezTo>
                  <a:lnTo>
                    <a:pt x="778" y="868"/>
                  </a:lnTo>
                  <a:cubicBezTo>
                    <a:pt x="778" y="868"/>
                    <a:pt x="778" y="868"/>
                    <a:pt x="778" y="868"/>
                  </a:cubicBezTo>
                  <a:cubicBezTo>
                    <a:pt x="800" y="839"/>
                    <a:pt x="774" y="827"/>
                    <a:pt x="745" y="827"/>
                  </a:cubicBezTo>
                  <a:cubicBezTo>
                    <a:pt x="724" y="827"/>
                    <a:pt x="700" y="833"/>
                    <a:pt x="690" y="843"/>
                  </a:cubicBezTo>
                  <a:cubicBezTo>
                    <a:pt x="690" y="843"/>
                    <a:pt x="690" y="843"/>
                    <a:pt x="690" y="843"/>
                  </a:cubicBezTo>
                  <a:lnTo>
                    <a:pt x="690" y="843"/>
                  </a:lnTo>
                  <a:cubicBezTo>
                    <a:pt x="653" y="881"/>
                    <a:pt x="628" y="918"/>
                    <a:pt x="589" y="957"/>
                  </a:cubicBezTo>
                  <a:cubicBezTo>
                    <a:pt x="552" y="982"/>
                    <a:pt x="514" y="1019"/>
                    <a:pt x="477" y="1044"/>
                  </a:cubicBezTo>
                  <a:cubicBezTo>
                    <a:pt x="447" y="1062"/>
                    <a:pt x="414" y="1070"/>
                    <a:pt x="381" y="1070"/>
                  </a:cubicBezTo>
                  <a:cubicBezTo>
                    <a:pt x="234" y="1070"/>
                    <a:pt x="94" y="911"/>
                    <a:pt x="288" y="818"/>
                  </a:cubicBezTo>
                  <a:cubicBezTo>
                    <a:pt x="376" y="770"/>
                    <a:pt x="485" y="751"/>
                    <a:pt x="593" y="745"/>
                  </a:cubicBezTo>
                  <a:lnTo>
                    <a:pt x="593" y="745"/>
                  </a:lnTo>
                  <a:cubicBezTo>
                    <a:pt x="594" y="745"/>
                    <a:pt x="595" y="745"/>
                    <a:pt x="596" y="745"/>
                  </a:cubicBezTo>
                  <a:cubicBezTo>
                    <a:pt x="630" y="745"/>
                    <a:pt x="662" y="744"/>
                    <a:pt x="690" y="743"/>
                  </a:cubicBezTo>
                  <a:cubicBezTo>
                    <a:pt x="753" y="731"/>
                    <a:pt x="778" y="668"/>
                    <a:pt x="703" y="668"/>
                  </a:cubicBezTo>
                  <a:cubicBezTo>
                    <a:pt x="686" y="669"/>
                    <a:pt x="667" y="670"/>
                    <a:pt x="646" y="672"/>
                  </a:cubicBezTo>
                  <a:lnTo>
                    <a:pt x="646" y="672"/>
                  </a:lnTo>
                  <a:cubicBezTo>
                    <a:pt x="619" y="673"/>
                    <a:pt x="589" y="674"/>
                    <a:pt x="558" y="674"/>
                  </a:cubicBezTo>
                  <a:cubicBezTo>
                    <a:pt x="412" y="674"/>
                    <a:pt x="243" y="649"/>
                    <a:pt x="188" y="530"/>
                  </a:cubicBezTo>
                  <a:cubicBezTo>
                    <a:pt x="131" y="417"/>
                    <a:pt x="252" y="361"/>
                    <a:pt x="358" y="361"/>
                  </a:cubicBezTo>
                  <a:cubicBezTo>
                    <a:pt x="393" y="361"/>
                    <a:pt x="427" y="367"/>
                    <a:pt x="452" y="379"/>
                  </a:cubicBezTo>
                  <a:cubicBezTo>
                    <a:pt x="502" y="404"/>
                    <a:pt x="539" y="442"/>
                    <a:pt x="589" y="467"/>
                  </a:cubicBezTo>
                  <a:cubicBezTo>
                    <a:pt x="653" y="517"/>
                    <a:pt x="715" y="567"/>
                    <a:pt x="778" y="630"/>
                  </a:cubicBezTo>
                  <a:cubicBezTo>
                    <a:pt x="785" y="637"/>
                    <a:pt x="797" y="640"/>
                    <a:pt x="811" y="640"/>
                  </a:cubicBezTo>
                  <a:cubicBezTo>
                    <a:pt x="848" y="640"/>
                    <a:pt x="897" y="617"/>
                    <a:pt x="879" y="580"/>
                  </a:cubicBezTo>
                  <a:cubicBezTo>
                    <a:pt x="840" y="542"/>
                    <a:pt x="803" y="492"/>
                    <a:pt x="765" y="442"/>
                  </a:cubicBezTo>
                  <a:cubicBezTo>
                    <a:pt x="740" y="391"/>
                    <a:pt x="715" y="329"/>
                    <a:pt x="690" y="266"/>
                  </a:cubicBezTo>
                  <a:cubicBezTo>
                    <a:pt x="659" y="167"/>
                    <a:pt x="749" y="105"/>
                    <a:pt x="838" y="105"/>
                  </a:cubicBezTo>
                  <a:close/>
                  <a:moveTo>
                    <a:pt x="889" y="1"/>
                  </a:moveTo>
                  <a:cubicBezTo>
                    <a:pt x="878" y="1"/>
                    <a:pt x="866" y="1"/>
                    <a:pt x="853" y="3"/>
                  </a:cubicBezTo>
                  <a:cubicBezTo>
                    <a:pt x="578" y="28"/>
                    <a:pt x="547" y="197"/>
                    <a:pt x="616" y="374"/>
                  </a:cubicBezTo>
                  <a:lnTo>
                    <a:pt x="616" y="374"/>
                  </a:lnTo>
                  <a:cubicBezTo>
                    <a:pt x="513" y="308"/>
                    <a:pt x="400" y="255"/>
                    <a:pt x="301" y="255"/>
                  </a:cubicBezTo>
                  <a:cubicBezTo>
                    <a:pt x="226" y="255"/>
                    <a:pt x="160" y="286"/>
                    <a:pt x="113" y="366"/>
                  </a:cubicBezTo>
                  <a:cubicBezTo>
                    <a:pt x="0" y="584"/>
                    <a:pt x="143" y="681"/>
                    <a:pt x="327" y="720"/>
                  </a:cubicBezTo>
                  <a:lnTo>
                    <a:pt x="327" y="720"/>
                  </a:lnTo>
                  <a:cubicBezTo>
                    <a:pt x="187" y="759"/>
                    <a:pt x="69" y="828"/>
                    <a:pt x="75" y="957"/>
                  </a:cubicBezTo>
                  <a:cubicBezTo>
                    <a:pt x="85" y="1100"/>
                    <a:pt x="230" y="1151"/>
                    <a:pt x="351" y="1151"/>
                  </a:cubicBezTo>
                  <a:cubicBezTo>
                    <a:pt x="378" y="1151"/>
                    <a:pt x="404" y="1149"/>
                    <a:pt x="427" y="1144"/>
                  </a:cubicBezTo>
                  <a:cubicBezTo>
                    <a:pt x="462" y="1135"/>
                    <a:pt x="497" y="1119"/>
                    <a:pt x="531" y="1099"/>
                  </a:cubicBezTo>
                  <a:lnTo>
                    <a:pt x="531" y="1099"/>
                  </a:lnTo>
                  <a:cubicBezTo>
                    <a:pt x="442" y="1276"/>
                    <a:pt x="394" y="1474"/>
                    <a:pt x="589" y="1521"/>
                  </a:cubicBezTo>
                  <a:cubicBezTo>
                    <a:pt x="616" y="1526"/>
                    <a:pt x="641" y="1529"/>
                    <a:pt x="664" y="1529"/>
                  </a:cubicBezTo>
                  <a:cubicBezTo>
                    <a:pt x="800" y="1529"/>
                    <a:pt x="883" y="1440"/>
                    <a:pt x="932" y="1324"/>
                  </a:cubicBezTo>
                  <a:lnTo>
                    <a:pt x="932" y="1324"/>
                  </a:lnTo>
                  <a:cubicBezTo>
                    <a:pt x="979" y="1386"/>
                    <a:pt x="1057" y="1422"/>
                    <a:pt x="1156" y="1422"/>
                  </a:cubicBezTo>
                  <a:cubicBezTo>
                    <a:pt x="1190" y="1422"/>
                    <a:pt x="1227" y="1417"/>
                    <a:pt x="1267" y="1408"/>
                  </a:cubicBezTo>
                  <a:cubicBezTo>
                    <a:pt x="1419" y="1369"/>
                    <a:pt x="1404" y="1245"/>
                    <a:pt x="1341" y="1123"/>
                  </a:cubicBezTo>
                  <a:lnTo>
                    <a:pt x="1341" y="1123"/>
                  </a:lnTo>
                  <a:cubicBezTo>
                    <a:pt x="1400" y="1152"/>
                    <a:pt x="1459" y="1171"/>
                    <a:pt x="1512" y="1171"/>
                  </a:cubicBezTo>
                  <a:cubicBezTo>
                    <a:pt x="1579" y="1171"/>
                    <a:pt x="1636" y="1140"/>
                    <a:pt x="1669" y="1057"/>
                  </a:cubicBezTo>
                  <a:cubicBezTo>
                    <a:pt x="1765" y="840"/>
                    <a:pt x="1610" y="757"/>
                    <a:pt x="1423" y="732"/>
                  </a:cubicBezTo>
                  <a:lnTo>
                    <a:pt x="1423" y="732"/>
                  </a:lnTo>
                  <a:cubicBezTo>
                    <a:pt x="1596" y="678"/>
                    <a:pt x="1746" y="584"/>
                    <a:pt x="1644" y="430"/>
                  </a:cubicBezTo>
                  <a:cubicBezTo>
                    <a:pt x="1575" y="325"/>
                    <a:pt x="1496" y="283"/>
                    <a:pt x="1416" y="283"/>
                  </a:cubicBezTo>
                  <a:cubicBezTo>
                    <a:pt x="1312" y="283"/>
                    <a:pt x="1205" y="354"/>
                    <a:pt x="1116" y="447"/>
                  </a:cubicBezTo>
                  <a:lnTo>
                    <a:pt x="1116" y="447"/>
                  </a:lnTo>
                  <a:cubicBezTo>
                    <a:pt x="1130" y="246"/>
                    <a:pt x="1101" y="1"/>
                    <a:pt x="8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0"/>
            <p:cNvSpPr/>
            <p:nvPr/>
          </p:nvSpPr>
          <p:spPr>
            <a:xfrm>
              <a:off x="8147996" y="3676856"/>
              <a:ext cx="92498" cy="80667"/>
            </a:xfrm>
            <a:custGeom>
              <a:rect b="b" l="l" r="r" t="t"/>
              <a:pathLst>
                <a:path extrusionOk="0" h="1541" w="1767">
                  <a:moveTo>
                    <a:pt x="1064" y="72"/>
                  </a:moveTo>
                  <a:cubicBezTo>
                    <a:pt x="1093" y="72"/>
                    <a:pt x="1127" y="86"/>
                    <a:pt x="1166" y="121"/>
                  </a:cubicBezTo>
                  <a:cubicBezTo>
                    <a:pt x="1291" y="246"/>
                    <a:pt x="1065" y="560"/>
                    <a:pt x="990" y="661"/>
                  </a:cubicBezTo>
                  <a:cubicBezTo>
                    <a:pt x="967" y="691"/>
                    <a:pt x="994" y="708"/>
                    <a:pt x="1025" y="708"/>
                  </a:cubicBezTo>
                  <a:cubicBezTo>
                    <a:pt x="1046" y="708"/>
                    <a:pt x="1067" y="701"/>
                    <a:pt x="1077" y="686"/>
                  </a:cubicBezTo>
                  <a:cubicBezTo>
                    <a:pt x="1083" y="679"/>
                    <a:pt x="1089" y="671"/>
                    <a:pt x="1096" y="662"/>
                  </a:cubicBezTo>
                  <a:lnTo>
                    <a:pt x="1096" y="662"/>
                  </a:lnTo>
                  <a:cubicBezTo>
                    <a:pt x="1119" y="636"/>
                    <a:pt x="1146" y="614"/>
                    <a:pt x="1166" y="585"/>
                  </a:cubicBezTo>
                  <a:cubicBezTo>
                    <a:pt x="1203" y="547"/>
                    <a:pt x="1241" y="522"/>
                    <a:pt x="1278" y="497"/>
                  </a:cubicBezTo>
                  <a:cubicBezTo>
                    <a:pt x="1310" y="475"/>
                    <a:pt x="1347" y="465"/>
                    <a:pt x="1383" y="465"/>
                  </a:cubicBezTo>
                  <a:cubicBezTo>
                    <a:pt x="1527" y="465"/>
                    <a:pt x="1660" y="620"/>
                    <a:pt x="1479" y="711"/>
                  </a:cubicBezTo>
                  <a:cubicBezTo>
                    <a:pt x="1363" y="768"/>
                    <a:pt x="1227" y="784"/>
                    <a:pt x="1098" y="795"/>
                  </a:cubicBezTo>
                  <a:lnTo>
                    <a:pt x="1098" y="795"/>
                  </a:lnTo>
                  <a:cubicBezTo>
                    <a:pt x="1087" y="796"/>
                    <a:pt x="1076" y="797"/>
                    <a:pt x="1065" y="798"/>
                  </a:cubicBezTo>
                  <a:cubicBezTo>
                    <a:pt x="1019" y="798"/>
                    <a:pt x="983" y="863"/>
                    <a:pt x="1037" y="863"/>
                  </a:cubicBezTo>
                  <a:cubicBezTo>
                    <a:pt x="1042" y="863"/>
                    <a:pt x="1047" y="862"/>
                    <a:pt x="1052" y="862"/>
                  </a:cubicBezTo>
                  <a:cubicBezTo>
                    <a:pt x="1075" y="862"/>
                    <a:pt x="1099" y="861"/>
                    <a:pt x="1126" y="861"/>
                  </a:cubicBezTo>
                  <a:cubicBezTo>
                    <a:pt x="1291" y="861"/>
                    <a:pt x="1514" y="871"/>
                    <a:pt x="1579" y="1012"/>
                  </a:cubicBezTo>
                  <a:cubicBezTo>
                    <a:pt x="1626" y="1115"/>
                    <a:pt x="1513" y="1169"/>
                    <a:pt x="1410" y="1169"/>
                  </a:cubicBezTo>
                  <a:cubicBezTo>
                    <a:pt x="1375" y="1169"/>
                    <a:pt x="1342" y="1162"/>
                    <a:pt x="1316" y="1150"/>
                  </a:cubicBezTo>
                  <a:cubicBezTo>
                    <a:pt x="1266" y="1125"/>
                    <a:pt x="1216" y="1099"/>
                    <a:pt x="1178" y="1062"/>
                  </a:cubicBezTo>
                  <a:cubicBezTo>
                    <a:pt x="1102" y="1012"/>
                    <a:pt x="1040" y="962"/>
                    <a:pt x="990" y="899"/>
                  </a:cubicBezTo>
                  <a:lnTo>
                    <a:pt x="990" y="899"/>
                  </a:lnTo>
                  <a:cubicBezTo>
                    <a:pt x="990" y="899"/>
                    <a:pt x="990" y="899"/>
                    <a:pt x="990" y="899"/>
                  </a:cubicBezTo>
                  <a:cubicBezTo>
                    <a:pt x="981" y="893"/>
                    <a:pt x="970" y="891"/>
                    <a:pt x="957" y="891"/>
                  </a:cubicBezTo>
                  <a:cubicBezTo>
                    <a:pt x="914" y="891"/>
                    <a:pt x="860" y="920"/>
                    <a:pt x="889" y="949"/>
                  </a:cubicBezTo>
                  <a:cubicBezTo>
                    <a:pt x="889" y="949"/>
                    <a:pt x="889" y="949"/>
                    <a:pt x="889" y="949"/>
                  </a:cubicBezTo>
                  <a:lnTo>
                    <a:pt x="889" y="949"/>
                  </a:lnTo>
                  <a:cubicBezTo>
                    <a:pt x="927" y="999"/>
                    <a:pt x="965" y="1037"/>
                    <a:pt x="990" y="1087"/>
                  </a:cubicBezTo>
                  <a:cubicBezTo>
                    <a:pt x="1027" y="1150"/>
                    <a:pt x="1052" y="1200"/>
                    <a:pt x="1065" y="1263"/>
                  </a:cubicBezTo>
                  <a:cubicBezTo>
                    <a:pt x="1103" y="1370"/>
                    <a:pt x="1012" y="1430"/>
                    <a:pt x="920" y="1430"/>
                  </a:cubicBezTo>
                  <a:cubicBezTo>
                    <a:pt x="860" y="1430"/>
                    <a:pt x="801" y="1405"/>
                    <a:pt x="776" y="1350"/>
                  </a:cubicBezTo>
                  <a:cubicBezTo>
                    <a:pt x="714" y="1213"/>
                    <a:pt x="751" y="1037"/>
                    <a:pt x="776" y="899"/>
                  </a:cubicBezTo>
                  <a:cubicBezTo>
                    <a:pt x="782" y="877"/>
                    <a:pt x="767" y="870"/>
                    <a:pt x="747" y="870"/>
                  </a:cubicBezTo>
                  <a:cubicBezTo>
                    <a:pt x="720" y="870"/>
                    <a:pt x="683" y="884"/>
                    <a:pt x="676" y="899"/>
                  </a:cubicBezTo>
                  <a:cubicBezTo>
                    <a:pt x="617" y="1000"/>
                    <a:pt x="477" y="1165"/>
                    <a:pt x="354" y="1165"/>
                  </a:cubicBezTo>
                  <a:cubicBezTo>
                    <a:pt x="295" y="1165"/>
                    <a:pt x="240" y="1126"/>
                    <a:pt x="199" y="1024"/>
                  </a:cubicBezTo>
                  <a:cubicBezTo>
                    <a:pt x="149" y="895"/>
                    <a:pt x="402" y="836"/>
                    <a:pt x="551" y="818"/>
                  </a:cubicBezTo>
                  <a:lnTo>
                    <a:pt x="551" y="818"/>
                  </a:lnTo>
                  <a:cubicBezTo>
                    <a:pt x="582" y="817"/>
                    <a:pt x="612" y="814"/>
                    <a:pt x="638" y="811"/>
                  </a:cubicBezTo>
                  <a:cubicBezTo>
                    <a:pt x="701" y="798"/>
                    <a:pt x="726" y="736"/>
                    <a:pt x="651" y="736"/>
                  </a:cubicBezTo>
                  <a:cubicBezTo>
                    <a:pt x="651" y="736"/>
                    <a:pt x="650" y="736"/>
                    <a:pt x="650" y="736"/>
                  </a:cubicBezTo>
                  <a:lnTo>
                    <a:pt x="650" y="736"/>
                  </a:lnTo>
                  <a:cubicBezTo>
                    <a:pt x="605" y="740"/>
                    <a:pt x="552" y="744"/>
                    <a:pt x="497" y="744"/>
                  </a:cubicBezTo>
                  <a:cubicBezTo>
                    <a:pt x="389" y="744"/>
                    <a:pt x="274" y="728"/>
                    <a:pt x="199" y="661"/>
                  </a:cubicBezTo>
                  <a:cubicBezTo>
                    <a:pt x="136" y="585"/>
                    <a:pt x="162" y="510"/>
                    <a:pt x="287" y="447"/>
                  </a:cubicBezTo>
                  <a:cubicBezTo>
                    <a:pt x="349" y="460"/>
                    <a:pt x="400" y="510"/>
                    <a:pt x="450" y="535"/>
                  </a:cubicBezTo>
                  <a:cubicBezTo>
                    <a:pt x="494" y="571"/>
                    <a:pt x="538" y="600"/>
                    <a:pt x="578" y="636"/>
                  </a:cubicBezTo>
                  <a:lnTo>
                    <a:pt x="578" y="636"/>
                  </a:lnTo>
                  <a:cubicBezTo>
                    <a:pt x="596" y="655"/>
                    <a:pt x="612" y="672"/>
                    <a:pt x="625" y="686"/>
                  </a:cubicBezTo>
                  <a:cubicBezTo>
                    <a:pt x="631" y="691"/>
                    <a:pt x="640" y="694"/>
                    <a:pt x="651" y="694"/>
                  </a:cubicBezTo>
                  <a:cubicBezTo>
                    <a:pt x="689" y="694"/>
                    <a:pt x="745" y="664"/>
                    <a:pt x="726" y="636"/>
                  </a:cubicBezTo>
                  <a:cubicBezTo>
                    <a:pt x="638" y="547"/>
                    <a:pt x="563" y="460"/>
                    <a:pt x="513" y="347"/>
                  </a:cubicBezTo>
                  <a:cubicBezTo>
                    <a:pt x="476" y="279"/>
                    <a:pt x="532" y="245"/>
                    <a:pt x="602" y="245"/>
                  </a:cubicBezTo>
                  <a:cubicBezTo>
                    <a:pt x="675" y="245"/>
                    <a:pt x="763" y="283"/>
                    <a:pt x="776" y="360"/>
                  </a:cubicBezTo>
                  <a:cubicBezTo>
                    <a:pt x="776" y="371"/>
                    <a:pt x="776" y="382"/>
                    <a:pt x="776" y="393"/>
                  </a:cubicBezTo>
                  <a:lnTo>
                    <a:pt x="776" y="393"/>
                  </a:lnTo>
                  <a:cubicBezTo>
                    <a:pt x="770" y="433"/>
                    <a:pt x="766" y="472"/>
                    <a:pt x="764" y="510"/>
                  </a:cubicBezTo>
                  <a:cubicBezTo>
                    <a:pt x="764" y="530"/>
                    <a:pt x="780" y="538"/>
                    <a:pt x="800" y="538"/>
                  </a:cubicBezTo>
                  <a:cubicBezTo>
                    <a:pt x="830" y="538"/>
                    <a:pt x="869" y="520"/>
                    <a:pt x="876" y="497"/>
                  </a:cubicBezTo>
                  <a:cubicBezTo>
                    <a:pt x="883" y="460"/>
                    <a:pt x="886" y="425"/>
                    <a:pt x="886" y="392"/>
                  </a:cubicBezTo>
                  <a:lnTo>
                    <a:pt x="886" y="392"/>
                  </a:lnTo>
                  <a:cubicBezTo>
                    <a:pt x="905" y="261"/>
                    <a:pt x="957" y="72"/>
                    <a:pt x="1064" y="72"/>
                  </a:cubicBezTo>
                  <a:close/>
                  <a:moveTo>
                    <a:pt x="1093" y="0"/>
                  </a:moveTo>
                  <a:cubicBezTo>
                    <a:pt x="960" y="0"/>
                    <a:pt x="877" y="88"/>
                    <a:pt x="828" y="203"/>
                  </a:cubicBezTo>
                  <a:lnTo>
                    <a:pt x="828" y="203"/>
                  </a:lnTo>
                  <a:cubicBezTo>
                    <a:pt x="783" y="147"/>
                    <a:pt x="715" y="115"/>
                    <a:pt x="626" y="115"/>
                  </a:cubicBezTo>
                  <a:cubicBezTo>
                    <a:pt x="588" y="115"/>
                    <a:pt x="546" y="121"/>
                    <a:pt x="500" y="134"/>
                  </a:cubicBezTo>
                  <a:cubicBezTo>
                    <a:pt x="339" y="174"/>
                    <a:pt x="354" y="297"/>
                    <a:pt x="420" y="419"/>
                  </a:cubicBezTo>
                  <a:lnTo>
                    <a:pt x="420" y="419"/>
                  </a:lnTo>
                  <a:cubicBezTo>
                    <a:pt x="357" y="388"/>
                    <a:pt x="293" y="366"/>
                    <a:pt x="237" y="366"/>
                  </a:cubicBezTo>
                  <a:cubicBezTo>
                    <a:pt x="172" y="366"/>
                    <a:pt x="118" y="395"/>
                    <a:pt x="86" y="472"/>
                  </a:cubicBezTo>
                  <a:cubicBezTo>
                    <a:pt x="0" y="690"/>
                    <a:pt x="146" y="778"/>
                    <a:pt x="324" y="807"/>
                  </a:cubicBezTo>
                  <a:lnTo>
                    <a:pt x="324" y="807"/>
                  </a:lnTo>
                  <a:cubicBezTo>
                    <a:pt x="159" y="864"/>
                    <a:pt x="19" y="958"/>
                    <a:pt x="111" y="1099"/>
                  </a:cubicBezTo>
                  <a:cubicBezTo>
                    <a:pt x="181" y="1206"/>
                    <a:pt x="261" y="1248"/>
                    <a:pt x="342" y="1248"/>
                  </a:cubicBezTo>
                  <a:cubicBezTo>
                    <a:pt x="449" y="1248"/>
                    <a:pt x="558" y="1175"/>
                    <a:pt x="647" y="1079"/>
                  </a:cubicBezTo>
                  <a:lnTo>
                    <a:pt x="647" y="1079"/>
                  </a:lnTo>
                  <a:cubicBezTo>
                    <a:pt x="628" y="1283"/>
                    <a:pt x="659" y="1540"/>
                    <a:pt x="878" y="1540"/>
                  </a:cubicBezTo>
                  <a:cubicBezTo>
                    <a:pt x="885" y="1540"/>
                    <a:pt x="893" y="1540"/>
                    <a:pt x="902" y="1539"/>
                  </a:cubicBezTo>
                  <a:cubicBezTo>
                    <a:pt x="1176" y="1506"/>
                    <a:pt x="1208" y="1341"/>
                    <a:pt x="1144" y="1163"/>
                  </a:cubicBezTo>
                  <a:lnTo>
                    <a:pt x="1144" y="1163"/>
                  </a:lnTo>
                  <a:cubicBezTo>
                    <a:pt x="1246" y="1232"/>
                    <a:pt x="1361" y="1286"/>
                    <a:pt x="1459" y="1286"/>
                  </a:cubicBezTo>
                  <a:cubicBezTo>
                    <a:pt x="1534" y="1286"/>
                    <a:pt x="1599" y="1255"/>
                    <a:pt x="1642" y="1175"/>
                  </a:cubicBezTo>
                  <a:cubicBezTo>
                    <a:pt x="1766" y="951"/>
                    <a:pt x="1609" y="851"/>
                    <a:pt x="1414" y="812"/>
                  </a:cubicBezTo>
                  <a:lnTo>
                    <a:pt x="1414" y="812"/>
                  </a:lnTo>
                  <a:cubicBezTo>
                    <a:pt x="1561" y="774"/>
                    <a:pt x="1686" y="705"/>
                    <a:pt x="1680" y="572"/>
                  </a:cubicBezTo>
                  <a:cubicBezTo>
                    <a:pt x="1670" y="437"/>
                    <a:pt x="1541" y="384"/>
                    <a:pt x="1424" y="384"/>
                  </a:cubicBezTo>
                  <a:cubicBezTo>
                    <a:pt x="1390" y="384"/>
                    <a:pt x="1357" y="388"/>
                    <a:pt x="1328" y="397"/>
                  </a:cubicBezTo>
                  <a:cubicBezTo>
                    <a:pt x="1298" y="403"/>
                    <a:pt x="1267" y="416"/>
                    <a:pt x="1237" y="433"/>
                  </a:cubicBezTo>
                  <a:lnTo>
                    <a:pt x="1237" y="433"/>
                  </a:lnTo>
                  <a:cubicBezTo>
                    <a:pt x="1324" y="257"/>
                    <a:pt x="1368" y="55"/>
                    <a:pt x="1166" y="8"/>
                  </a:cubicBezTo>
                  <a:cubicBezTo>
                    <a:pt x="1140" y="3"/>
                    <a:pt x="1116" y="0"/>
                    <a:pt x="1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0"/>
            <p:cNvSpPr/>
            <p:nvPr/>
          </p:nvSpPr>
          <p:spPr>
            <a:xfrm>
              <a:off x="8290013" y="3673192"/>
              <a:ext cx="92446" cy="80092"/>
            </a:xfrm>
            <a:custGeom>
              <a:rect b="b" l="l" r="r" t="t"/>
              <a:pathLst>
                <a:path extrusionOk="0" h="1530" w="1766">
                  <a:moveTo>
                    <a:pt x="843" y="105"/>
                  </a:moveTo>
                  <a:cubicBezTo>
                    <a:pt x="903" y="105"/>
                    <a:pt x="963" y="131"/>
                    <a:pt x="988" y="191"/>
                  </a:cubicBezTo>
                  <a:cubicBezTo>
                    <a:pt x="1036" y="311"/>
                    <a:pt x="1015" y="489"/>
                    <a:pt x="991" y="625"/>
                  </a:cubicBezTo>
                  <a:lnTo>
                    <a:pt x="991" y="625"/>
                  </a:lnTo>
                  <a:cubicBezTo>
                    <a:pt x="990" y="627"/>
                    <a:pt x="989" y="629"/>
                    <a:pt x="988" y="630"/>
                  </a:cubicBezTo>
                  <a:lnTo>
                    <a:pt x="990" y="630"/>
                  </a:lnTo>
                  <a:cubicBezTo>
                    <a:pt x="989" y="634"/>
                    <a:pt x="988" y="638"/>
                    <a:pt x="988" y="642"/>
                  </a:cubicBezTo>
                  <a:cubicBezTo>
                    <a:pt x="982" y="664"/>
                    <a:pt x="997" y="671"/>
                    <a:pt x="1017" y="671"/>
                  </a:cubicBezTo>
                  <a:cubicBezTo>
                    <a:pt x="1044" y="671"/>
                    <a:pt x="1080" y="657"/>
                    <a:pt x="1088" y="642"/>
                  </a:cubicBezTo>
                  <a:cubicBezTo>
                    <a:pt x="1147" y="540"/>
                    <a:pt x="1289" y="367"/>
                    <a:pt x="1413" y="367"/>
                  </a:cubicBezTo>
                  <a:cubicBezTo>
                    <a:pt x="1471" y="367"/>
                    <a:pt x="1525" y="405"/>
                    <a:pt x="1565" y="505"/>
                  </a:cubicBezTo>
                  <a:cubicBezTo>
                    <a:pt x="1627" y="668"/>
                    <a:pt x="1213" y="718"/>
                    <a:pt x="1125" y="731"/>
                  </a:cubicBezTo>
                  <a:cubicBezTo>
                    <a:pt x="1068" y="731"/>
                    <a:pt x="1042" y="795"/>
                    <a:pt x="1097" y="795"/>
                  </a:cubicBezTo>
                  <a:cubicBezTo>
                    <a:pt x="1102" y="795"/>
                    <a:pt x="1107" y="794"/>
                    <a:pt x="1113" y="793"/>
                  </a:cubicBezTo>
                  <a:cubicBezTo>
                    <a:pt x="1159" y="789"/>
                    <a:pt x="1212" y="785"/>
                    <a:pt x="1266" y="785"/>
                  </a:cubicBezTo>
                  <a:cubicBezTo>
                    <a:pt x="1375" y="785"/>
                    <a:pt x="1489" y="801"/>
                    <a:pt x="1565" y="868"/>
                  </a:cubicBezTo>
                  <a:cubicBezTo>
                    <a:pt x="1627" y="944"/>
                    <a:pt x="1602" y="1019"/>
                    <a:pt x="1476" y="1082"/>
                  </a:cubicBezTo>
                  <a:cubicBezTo>
                    <a:pt x="1414" y="1069"/>
                    <a:pt x="1364" y="1032"/>
                    <a:pt x="1314" y="994"/>
                  </a:cubicBezTo>
                  <a:cubicBezTo>
                    <a:pt x="1251" y="957"/>
                    <a:pt x="1188" y="907"/>
                    <a:pt x="1138" y="856"/>
                  </a:cubicBezTo>
                  <a:lnTo>
                    <a:pt x="1138" y="856"/>
                  </a:lnTo>
                  <a:cubicBezTo>
                    <a:pt x="1138" y="856"/>
                    <a:pt x="1138" y="856"/>
                    <a:pt x="1138" y="856"/>
                  </a:cubicBezTo>
                  <a:cubicBezTo>
                    <a:pt x="1132" y="847"/>
                    <a:pt x="1121" y="843"/>
                    <a:pt x="1108" y="843"/>
                  </a:cubicBezTo>
                  <a:cubicBezTo>
                    <a:pt x="1070" y="843"/>
                    <a:pt x="1019" y="878"/>
                    <a:pt x="1038" y="906"/>
                  </a:cubicBezTo>
                  <a:cubicBezTo>
                    <a:pt x="1038" y="906"/>
                    <a:pt x="1038" y="906"/>
                    <a:pt x="1038" y="906"/>
                  </a:cubicBezTo>
                  <a:lnTo>
                    <a:pt x="1038" y="906"/>
                  </a:lnTo>
                  <a:cubicBezTo>
                    <a:pt x="1042" y="910"/>
                    <a:pt x="1046" y="914"/>
                    <a:pt x="1051" y="918"/>
                  </a:cubicBezTo>
                  <a:lnTo>
                    <a:pt x="1051" y="918"/>
                  </a:lnTo>
                  <a:cubicBezTo>
                    <a:pt x="1133" y="992"/>
                    <a:pt x="1203" y="1087"/>
                    <a:pt x="1251" y="1183"/>
                  </a:cubicBezTo>
                  <a:cubicBezTo>
                    <a:pt x="1287" y="1250"/>
                    <a:pt x="1231" y="1284"/>
                    <a:pt x="1162" y="1284"/>
                  </a:cubicBezTo>
                  <a:cubicBezTo>
                    <a:pt x="1089" y="1284"/>
                    <a:pt x="1000" y="1246"/>
                    <a:pt x="988" y="1169"/>
                  </a:cubicBezTo>
                  <a:cubicBezTo>
                    <a:pt x="988" y="1163"/>
                    <a:pt x="988" y="1156"/>
                    <a:pt x="988" y="1149"/>
                  </a:cubicBezTo>
                  <a:lnTo>
                    <a:pt x="988" y="1149"/>
                  </a:lnTo>
                  <a:cubicBezTo>
                    <a:pt x="994" y="1109"/>
                    <a:pt x="998" y="1070"/>
                    <a:pt x="1000" y="1032"/>
                  </a:cubicBezTo>
                  <a:cubicBezTo>
                    <a:pt x="1000" y="1004"/>
                    <a:pt x="980" y="993"/>
                    <a:pt x="957" y="993"/>
                  </a:cubicBezTo>
                  <a:cubicBezTo>
                    <a:pt x="928" y="993"/>
                    <a:pt x="894" y="1011"/>
                    <a:pt x="887" y="1032"/>
                  </a:cubicBezTo>
                  <a:cubicBezTo>
                    <a:pt x="887" y="1032"/>
                    <a:pt x="887" y="1032"/>
                    <a:pt x="887" y="1032"/>
                  </a:cubicBezTo>
                  <a:lnTo>
                    <a:pt x="887" y="1032"/>
                  </a:lnTo>
                  <a:cubicBezTo>
                    <a:pt x="880" y="1071"/>
                    <a:pt x="877" y="1107"/>
                    <a:pt x="878" y="1141"/>
                  </a:cubicBezTo>
                  <a:lnTo>
                    <a:pt x="878" y="1141"/>
                  </a:lnTo>
                  <a:cubicBezTo>
                    <a:pt x="858" y="1274"/>
                    <a:pt x="807" y="1458"/>
                    <a:pt x="702" y="1458"/>
                  </a:cubicBezTo>
                  <a:cubicBezTo>
                    <a:pt x="672" y="1458"/>
                    <a:pt x="637" y="1443"/>
                    <a:pt x="598" y="1408"/>
                  </a:cubicBezTo>
                  <a:cubicBezTo>
                    <a:pt x="460" y="1295"/>
                    <a:pt x="698" y="969"/>
                    <a:pt x="774" y="868"/>
                  </a:cubicBezTo>
                  <a:cubicBezTo>
                    <a:pt x="796" y="839"/>
                    <a:pt x="771" y="827"/>
                    <a:pt x="741" y="827"/>
                  </a:cubicBezTo>
                  <a:cubicBezTo>
                    <a:pt x="720" y="827"/>
                    <a:pt x="697" y="833"/>
                    <a:pt x="686" y="843"/>
                  </a:cubicBezTo>
                  <a:cubicBezTo>
                    <a:pt x="682" y="849"/>
                    <a:pt x="677" y="856"/>
                    <a:pt x="672" y="863"/>
                  </a:cubicBezTo>
                  <a:lnTo>
                    <a:pt x="672" y="863"/>
                  </a:lnTo>
                  <a:cubicBezTo>
                    <a:pt x="648" y="894"/>
                    <a:pt x="617" y="925"/>
                    <a:pt x="586" y="957"/>
                  </a:cubicBezTo>
                  <a:cubicBezTo>
                    <a:pt x="561" y="982"/>
                    <a:pt x="523" y="1019"/>
                    <a:pt x="486" y="1044"/>
                  </a:cubicBezTo>
                  <a:cubicBezTo>
                    <a:pt x="456" y="1062"/>
                    <a:pt x="422" y="1070"/>
                    <a:pt x="389" y="1070"/>
                  </a:cubicBezTo>
                  <a:cubicBezTo>
                    <a:pt x="238" y="1070"/>
                    <a:pt x="89" y="911"/>
                    <a:pt x="285" y="818"/>
                  </a:cubicBezTo>
                  <a:cubicBezTo>
                    <a:pt x="381" y="770"/>
                    <a:pt x="493" y="751"/>
                    <a:pt x="602" y="745"/>
                  </a:cubicBezTo>
                  <a:lnTo>
                    <a:pt x="602" y="745"/>
                  </a:lnTo>
                  <a:cubicBezTo>
                    <a:pt x="602" y="745"/>
                    <a:pt x="603" y="745"/>
                    <a:pt x="604" y="745"/>
                  </a:cubicBezTo>
                  <a:cubicBezTo>
                    <a:pt x="639" y="745"/>
                    <a:pt x="671" y="744"/>
                    <a:pt x="698" y="743"/>
                  </a:cubicBezTo>
                  <a:cubicBezTo>
                    <a:pt x="749" y="731"/>
                    <a:pt x="774" y="668"/>
                    <a:pt x="711" y="668"/>
                  </a:cubicBezTo>
                  <a:cubicBezTo>
                    <a:pt x="699" y="668"/>
                    <a:pt x="686" y="669"/>
                    <a:pt x="671" y="670"/>
                  </a:cubicBezTo>
                  <a:lnTo>
                    <a:pt x="671" y="670"/>
                  </a:lnTo>
                  <a:cubicBezTo>
                    <a:pt x="637" y="673"/>
                    <a:pt x="599" y="674"/>
                    <a:pt x="559" y="674"/>
                  </a:cubicBezTo>
                  <a:cubicBezTo>
                    <a:pt x="408" y="674"/>
                    <a:pt x="239" y="649"/>
                    <a:pt x="184" y="530"/>
                  </a:cubicBezTo>
                  <a:cubicBezTo>
                    <a:pt x="137" y="417"/>
                    <a:pt x="252" y="361"/>
                    <a:pt x="355" y="361"/>
                  </a:cubicBezTo>
                  <a:cubicBezTo>
                    <a:pt x="389" y="361"/>
                    <a:pt x="422" y="367"/>
                    <a:pt x="447" y="379"/>
                  </a:cubicBezTo>
                  <a:cubicBezTo>
                    <a:pt x="498" y="404"/>
                    <a:pt x="548" y="442"/>
                    <a:pt x="586" y="467"/>
                  </a:cubicBezTo>
                  <a:cubicBezTo>
                    <a:pt x="645" y="514"/>
                    <a:pt x="716" y="562"/>
                    <a:pt x="766" y="621"/>
                  </a:cubicBezTo>
                  <a:lnTo>
                    <a:pt x="766" y="621"/>
                  </a:lnTo>
                  <a:cubicBezTo>
                    <a:pt x="769" y="624"/>
                    <a:pt x="771" y="627"/>
                    <a:pt x="774" y="630"/>
                  </a:cubicBezTo>
                  <a:cubicBezTo>
                    <a:pt x="784" y="637"/>
                    <a:pt x="799" y="640"/>
                    <a:pt x="814" y="640"/>
                  </a:cubicBezTo>
                  <a:cubicBezTo>
                    <a:pt x="856" y="640"/>
                    <a:pt x="902" y="617"/>
                    <a:pt x="874" y="580"/>
                  </a:cubicBezTo>
                  <a:cubicBezTo>
                    <a:pt x="837" y="542"/>
                    <a:pt x="799" y="492"/>
                    <a:pt x="774" y="442"/>
                  </a:cubicBezTo>
                  <a:cubicBezTo>
                    <a:pt x="737" y="391"/>
                    <a:pt x="711" y="329"/>
                    <a:pt x="686" y="266"/>
                  </a:cubicBezTo>
                  <a:cubicBezTo>
                    <a:pt x="656" y="167"/>
                    <a:pt x="750" y="105"/>
                    <a:pt x="843" y="105"/>
                  </a:cubicBezTo>
                  <a:close/>
                  <a:moveTo>
                    <a:pt x="896" y="1"/>
                  </a:moveTo>
                  <a:cubicBezTo>
                    <a:pt x="885" y="1"/>
                    <a:pt x="874" y="1"/>
                    <a:pt x="862" y="3"/>
                  </a:cubicBezTo>
                  <a:cubicBezTo>
                    <a:pt x="585" y="28"/>
                    <a:pt x="555" y="198"/>
                    <a:pt x="621" y="376"/>
                  </a:cubicBezTo>
                  <a:lnTo>
                    <a:pt x="621" y="376"/>
                  </a:lnTo>
                  <a:cubicBezTo>
                    <a:pt x="518" y="309"/>
                    <a:pt x="403" y="255"/>
                    <a:pt x="305" y="255"/>
                  </a:cubicBezTo>
                  <a:cubicBezTo>
                    <a:pt x="230" y="255"/>
                    <a:pt x="165" y="286"/>
                    <a:pt x="121" y="366"/>
                  </a:cubicBezTo>
                  <a:cubicBezTo>
                    <a:pt x="1" y="585"/>
                    <a:pt x="147" y="681"/>
                    <a:pt x="334" y="721"/>
                  </a:cubicBezTo>
                  <a:lnTo>
                    <a:pt x="334" y="721"/>
                  </a:lnTo>
                  <a:cubicBezTo>
                    <a:pt x="194" y="760"/>
                    <a:pt x="77" y="829"/>
                    <a:pt x="84" y="957"/>
                  </a:cubicBezTo>
                  <a:cubicBezTo>
                    <a:pt x="94" y="1100"/>
                    <a:pt x="239" y="1151"/>
                    <a:pt x="360" y="1151"/>
                  </a:cubicBezTo>
                  <a:cubicBezTo>
                    <a:pt x="387" y="1151"/>
                    <a:pt x="413" y="1149"/>
                    <a:pt x="435" y="1144"/>
                  </a:cubicBezTo>
                  <a:cubicBezTo>
                    <a:pt x="466" y="1135"/>
                    <a:pt x="496" y="1121"/>
                    <a:pt x="526" y="1103"/>
                  </a:cubicBezTo>
                  <a:lnTo>
                    <a:pt x="526" y="1103"/>
                  </a:lnTo>
                  <a:cubicBezTo>
                    <a:pt x="440" y="1278"/>
                    <a:pt x="396" y="1474"/>
                    <a:pt x="598" y="1521"/>
                  </a:cubicBezTo>
                  <a:cubicBezTo>
                    <a:pt x="625" y="1526"/>
                    <a:pt x="650" y="1529"/>
                    <a:pt x="673" y="1529"/>
                  </a:cubicBezTo>
                  <a:cubicBezTo>
                    <a:pt x="807" y="1529"/>
                    <a:pt x="889" y="1443"/>
                    <a:pt x="938" y="1330"/>
                  </a:cubicBezTo>
                  <a:lnTo>
                    <a:pt x="938" y="1330"/>
                  </a:lnTo>
                  <a:cubicBezTo>
                    <a:pt x="985" y="1389"/>
                    <a:pt x="1058" y="1422"/>
                    <a:pt x="1153" y="1422"/>
                  </a:cubicBezTo>
                  <a:cubicBezTo>
                    <a:pt x="1187" y="1422"/>
                    <a:pt x="1224" y="1417"/>
                    <a:pt x="1264" y="1408"/>
                  </a:cubicBezTo>
                  <a:cubicBezTo>
                    <a:pt x="1424" y="1368"/>
                    <a:pt x="1406" y="1243"/>
                    <a:pt x="1340" y="1119"/>
                  </a:cubicBezTo>
                  <a:lnTo>
                    <a:pt x="1340" y="1119"/>
                  </a:lnTo>
                  <a:cubicBezTo>
                    <a:pt x="1402" y="1150"/>
                    <a:pt x="1465" y="1171"/>
                    <a:pt x="1520" y="1171"/>
                  </a:cubicBezTo>
                  <a:cubicBezTo>
                    <a:pt x="1588" y="1171"/>
                    <a:pt x="1645" y="1140"/>
                    <a:pt x="1677" y="1057"/>
                  </a:cubicBezTo>
                  <a:cubicBezTo>
                    <a:pt x="1766" y="840"/>
                    <a:pt x="1607" y="757"/>
                    <a:pt x="1422" y="732"/>
                  </a:cubicBezTo>
                  <a:lnTo>
                    <a:pt x="1422" y="732"/>
                  </a:lnTo>
                  <a:cubicBezTo>
                    <a:pt x="1594" y="678"/>
                    <a:pt x="1748" y="583"/>
                    <a:pt x="1652" y="430"/>
                  </a:cubicBezTo>
                  <a:cubicBezTo>
                    <a:pt x="1584" y="325"/>
                    <a:pt x="1505" y="283"/>
                    <a:pt x="1425" y="283"/>
                  </a:cubicBezTo>
                  <a:cubicBezTo>
                    <a:pt x="1317" y="283"/>
                    <a:pt x="1207" y="358"/>
                    <a:pt x="1117" y="455"/>
                  </a:cubicBezTo>
                  <a:lnTo>
                    <a:pt x="1117" y="455"/>
                  </a:lnTo>
                  <a:cubicBezTo>
                    <a:pt x="1135" y="252"/>
                    <a:pt x="1103" y="1"/>
                    <a:pt x="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a:off x="8434019" y="3676856"/>
              <a:ext cx="92132" cy="80667"/>
            </a:xfrm>
            <a:custGeom>
              <a:rect b="b" l="l" r="r" t="t"/>
              <a:pathLst>
                <a:path extrusionOk="0" h="1541" w="1760">
                  <a:moveTo>
                    <a:pt x="1064" y="72"/>
                  </a:moveTo>
                  <a:cubicBezTo>
                    <a:pt x="1092" y="72"/>
                    <a:pt x="1124" y="86"/>
                    <a:pt x="1160" y="121"/>
                  </a:cubicBezTo>
                  <a:cubicBezTo>
                    <a:pt x="1299" y="246"/>
                    <a:pt x="1060" y="560"/>
                    <a:pt x="984" y="661"/>
                  </a:cubicBezTo>
                  <a:cubicBezTo>
                    <a:pt x="962" y="691"/>
                    <a:pt x="990" y="708"/>
                    <a:pt x="1021" y="708"/>
                  </a:cubicBezTo>
                  <a:cubicBezTo>
                    <a:pt x="1041" y="708"/>
                    <a:pt x="1063" y="701"/>
                    <a:pt x="1073" y="686"/>
                  </a:cubicBezTo>
                  <a:lnTo>
                    <a:pt x="1173" y="585"/>
                  </a:lnTo>
                  <a:cubicBezTo>
                    <a:pt x="1210" y="547"/>
                    <a:pt x="1248" y="522"/>
                    <a:pt x="1286" y="497"/>
                  </a:cubicBezTo>
                  <a:cubicBezTo>
                    <a:pt x="1316" y="475"/>
                    <a:pt x="1350" y="465"/>
                    <a:pt x="1385" y="465"/>
                  </a:cubicBezTo>
                  <a:cubicBezTo>
                    <a:pt x="1526" y="465"/>
                    <a:pt x="1665" y="620"/>
                    <a:pt x="1474" y="711"/>
                  </a:cubicBezTo>
                  <a:cubicBezTo>
                    <a:pt x="1369" y="769"/>
                    <a:pt x="1221" y="784"/>
                    <a:pt x="1099" y="796"/>
                  </a:cubicBezTo>
                  <a:lnTo>
                    <a:pt x="1099" y="796"/>
                  </a:lnTo>
                  <a:cubicBezTo>
                    <a:pt x="1090" y="797"/>
                    <a:pt x="1081" y="797"/>
                    <a:pt x="1073" y="798"/>
                  </a:cubicBezTo>
                  <a:cubicBezTo>
                    <a:pt x="1014" y="798"/>
                    <a:pt x="988" y="863"/>
                    <a:pt x="1045" y="863"/>
                  </a:cubicBezTo>
                  <a:cubicBezTo>
                    <a:pt x="1049" y="863"/>
                    <a:pt x="1054" y="862"/>
                    <a:pt x="1060" y="862"/>
                  </a:cubicBezTo>
                  <a:cubicBezTo>
                    <a:pt x="1080" y="862"/>
                    <a:pt x="1104" y="861"/>
                    <a:pt x="1129" y="861"/>
                  </a:cubicBezTo>
                  <a:cubicBezTo>
                    <a:pt x="1286" y="861"/>
                    <a:pt x="1510" y="871"/>
                    <a:pt x="1575" y="1012"/>
                  </a:cubicBezTo>
                  <a:cubicBezTo>
                    <a:pt x="1631" y="1115"/>
                    <a:pt x="1512" y="1169"/>
                    <a:pt x="1407" y="1169"/>
                  </a:cubicBezTo>
                  <a:cubicBezTo>
                    <a:pt x="1371" y="1169"/>
                    <a:pt x="1336" y="1162"/>
                    <a:pt x="1311" y="1150"/>
                  </a:cubicBezTo>
                  <a:cubicBezTo>
                    <a:pt x="1261" y="1125"/>
                    <a:pt x="1223" y="1099"/>
                    <a:pt x="1173" y="1062"/>
                  </a:cubicBezTo>
                  <a:cubicBezTo>
                    <a:pt x="1110" y="1012"/>
                    <a:pt x="1048" y="962"/>
                    <a:pt x="984" y="899"/>
                  </a:cubicBezTo>
                  <a:lnTo>
                    <a:pt x="984" y="899"/>
                  </a:lnTo>
                  <a:cubicBezTo>
                    <a:pt x="984" y="899"/>
                    <a:pt x="984" y="899"/>
                    <a:pt x="984" y="899"/>
                  </a:cubicBezTo>
                  <a:cubicBezTo>
                    <a:pt x="979" y="893"/>
                    <a:pt x="969" y="891"/>
                    <a:pt x="958" y="891"/>
                  </a:cubicBezTo>
                  <a:cubicBezTo>
                    <a:pt x="921" y="891"/>
                    <a:pt x="865" y="920"/>
                    <a:pt x="884" y="949"/>
                  </a:cubicBezTo>
                  <a:cubicBezTo>
                    <a:pt x="884" y="949"/>
                    <a:pt x="884" y="949"/>
                    <a:pt x="884" y="949"/>
                  </a:cubicBezTo>
                  <a:lnTo>
                    <a:pt x="884" y="949"/>
                  </a:lnTo>
                  <a:cubicBezTo>
                    <a:pt x="922" y="999"/>
                    <a:pt x="959" y="1037"/>
                    <a:pt x="997" y="1087"/>
                  </a:cubicBezTo>
                  <a:cubicBezTo>
                    <a:pt x="1023" y="1150"/>
                    <a:pt x="1048" y="1200"/>
                    <a:pt x="1073" y="1263"/>
                  </a:cubicBezTo>
                  <a:cubicBezTo>
                    <a:pt x="1103" y="1370"/>
                    <a:pt x="1013" y="1430"/>
                    <a:pt x="921" y="1430"/>
                  </a:cubicBezTo>
                  <a:cubicBezTo>
                    <a:pt x="862" y="1430"/>
                    <a:pt x="801" y="1405"/>
                    <a:pt x="772" y="1350"/>
                  </a:cubicBezTo>
                  <a:cubicBezTo>
                    <a:pt x="721" y="1213"/>
                    <a:pt x="746" y="1037"/>
                    <a:pt x="784" y="899"/>
                  </a:cubicBezTo>
                  <a:cubicBezTo>
                    <a:pt x="789" y="877"/>
                    <a:pt x="774" y="870"/>
                    <a:pt x="754" y="870"/>
                  </a:cubicBezTo>
                  <a:cubicBezTo>
                    <a:pt x="725" y="870"/>
                    <a:pt x="686" y="884"/>
                    <a:pt x="671" y="899"/>
                  </a:cubicBezTo>
                  <a:cubicBezTo>
                    <a:pt x="620" y="1000"/>
                    <a:pt x="484" y="1165"/>
                    <a:pt x="362" y="1165"/>
                  </a:cubicBezTo>
                  <a:cubicBezTo>
                    <a:pt x="303" y="1165"/>
                    <a:pt x="247" y="1126"/>
                    <a:pt x="206" y="1024"/>
                  </a:cubicBezTo>
                  <a:cubicBezTo>
                    <a:pt x="157" y="895"/>
                    <a:pt x="401" y="837"/>
                    <a:pt x="554" y="818"/>
                  </a:cubicBezTo>
                  <a:lnTo>
                    <a:pt x="554" y="818"/>
                  </a:lnTo>
                  <a:cubicBezTo>
                    <a:pt x="587" y="817"/>
                    <a:pt x="618" y="814"/>
                    <a:pt x="646" y="811"/>
                  </a:cubicBezTo>
                  <a:cubicBezTo>
                    <a:pt x="696" y="798"/>
                    <a:pt x="733" y="736"/>
                    <a:pt x="658" y="736"/>
                  </a:cubicBezTo>
                  <a:cubicBezTo>
                    <a:pt x="658" y="736"/>
                    <a:pt x="658" y="736"/>
                    <a:pt x="658" y="736"/>
                  </a:cubicBezTo>
                  <a:lnTo>
                    <a:pt x="658" y="736"/>
                  </a:lnTo>
                  <a:cubicBezTo>
                    <a:pt x="608" y="740"/>
                    <a:pt x="554" y="744"/>
                    <a:pt x="499" y="744"/>
                  </a:cubicBezTo>
                  <a:cubicBezTo>
                    <a:pt x="389" y="744"/>
                    <a:pt x="278" y="728"/>
                    <a:pt x="194" y="661"/>
                  </a:cubicBezTo>
                  <a:cubicBezTo>
                    <a:pt x="131" y="585"/>
                    <a:pt x="156" y="510"/>
                    <a:pt x="282" y="447"/>
                  </a:cubicBezTo>
                  <a:cubicBezTo>
                    <a:pt x="345" y="460"/>
                    <a:pt x="407" y="510"/>
                    <a:pt x="457" y="535"/>
                  </a:cubicBezTo>
                  <a:cubicBezTo>
                    <a:pt x="506" y="574"/>
                    <a:pt x="547" y="605"/>
                    <a:pt x="586" y="645"/>
                  </a:cubicBezTo>
                  <a:lnTo>
                    <a:pt x="586" y="645"/>
                  </a:lnTo>
                  <a:cubicBezTo>
                    <a:pt x="599" y="661"/>
                    <a:pt x="611" y="675"/>
                    <a:pt x="621" y="686"/>
                  </a:cubicBezTo>
                  <a:cubicBezTo>
                    <a:pt x="629" y="691"/>
                    <a:pt x="641" y="694"/>
                    <a:pt x="653" y="694"/>
                  </a:cubicBezTo>
                  <a:cubicBezTo>
                    <a:pt x="696" y="694"/>
                    <a:pt x="750" y="664"/>
                    <a:pt x="721" y="636"/>
                  </a:cubicBezTo>
                  <a:cubicBezTo>
                    <a:pt x="633" y="547"/>
                    <a:pt x="558" y="460"/>
                    <a:pt x="508" y="347"/>
                  </a:cubicBezTo>
                  <a:cubicBezTo>
                    <a:pt x="477" y="279"/>
                    <a:pt x="533" y="245"/>
                    <a:pt x="602" y="245"/>
                  </a:cubicBezTo>
                  <a:cubicBezTo>
                    <a:pt x="674" y="245"/>
                    <a:pt x="759" y="283"/>
                    <a:pt x="772" y="360"/>
                  </a:cubicBezTo>
                  <a:cubicBezTo>
                    <a:pt x="784" y="410"/>
                    <a:pt x="772" y="460"/>
                    <a:pt x="772" y="510"/>
                  </a:cubicBezTo>
                  <a:cubicBezTo>
                    <a:pt x="766" y="530"/>
                    <a:pt x="781" y="538"/>
                    <a:pt x="801" y="538"/>
                  </a:cubicBezTo>
                  <a:cubicBezTo>
                    <a:pt x="831" y="538"/>
                    <a:pt x="872" y="520"/>
                    <a:pt x="872" y="497"/>
                  </a:cubicBezTo>
                  <a:cubicBezTo>
                    <a:pt x="879" y="466"/>
                    <a:pt x="883" y="437"/>
                    <a:pt x="885" y="409"/>
                  </a:cubicBezTo>
                  <a:lnTo>
                    <a:pt x="885" y="409"/>
                  </a:lnTo>
                  <a:cubicBezTo>
                    <a:pt x="907" y="278"/>
                    <a:pt x="958" y="72"/>
                    <a:pt x="1064" y="72"/>
                  </a:cubicBezTo>
                  <a:close/>
                  <a:moveTo>
                    <a:pt x="1090" y="0"/>
                  </a:moveTo>
                  <a:cubicBezTo>
                    <a:pt x="961" y="0"/>
                    <a:pt x="880" y="90"/>
                    <a:pt x="832" y="208"/>
                  </a:cubicBezTo>
                  <a:lnTo>
                    <a:pt x="832" y="208"/>
                  </a:lnTo>
                  <a:cubicBezTo>
                    <a:pt x="787" y="149"/>
                    <a:pt x="715" y="115"/>
                    <a:pt x="623" y="115"/>
                  </a:cubicBezTo>
                  <a:cubicBezTo>
                    <a:pt x="584" y="115"/>
                    <a:pt x="541" y="121"/>
                    <a:pt x="495" y="134"/>
                  </a:cubicBezTo>
                  <a:cubicBezTo>
                    <a:pt x="341" y="174"/>
                    <a:pt x="359" y="296"/>
                    <a:pt x="424" y="418"/>
                  </a:cubicBezTo>
                  <a:lnTo>
                    <a:pt x="424" y="418"/>
                  </a:lnTo>
                  <a:cubicBezTo>
                    <a:pt x="362" y="387"/>
                    <a:pt x="300" y="366"/>
                    <a:pt x="244" y="366"/>
                  </a:cubicBezTo>
                  <a:cubicBezTo>
                    <a:pt x="180" y="366"/>
                    <a:pt x="125" y="395"/>
                    <a:pt x="94" y="472"/>
                  </a:cubicBezTo>
                  <a:cubicBezTo>
                    <a:pt x="1" y="690"/>
                    <a:pt x="143" y="778"/>
                    <a:pt x="322" y="807"/>
                  </a:cubicBezTo>
                  <a:lnTo>
                    <a:pt x="322" y="807"/>
                  </a:lnTo>
                  <a:cubicBezTo>
                    <a:pt x="157" y="864"/>
                    <a:pt x="20" y="958"/>
                    <a:pt x="119" y="1099"/>
                  </a:cubicBezTo>
                  <a:cubicBezTo>
                    <a:pt x="188" y="1206"/>
                    <a:pt x="269" y="1248"/>
                    <a:pt x="350" y="1248"/>
                  </a:cubicBezTo>
                  <a:cubicBezTo>
                    <a:pt x="454" y="1248"/>
                    <a:pt x="559" y="1179"/>
                    <a:pt x="647" y="1087"/>
                  </a:cubicBezTo>
                  <a:lnTo>
                    <a:pt x="647" y="1087"/>
                  </a:lnTo>
                  <a:cubicBezTo>
                    <a:pt x="631" y="1290"/>
                    <a:pt x="660" y="1540"/>
                    <a:pt x="884" y="1540"/>
                  </a:cubicBezTo>
                  <a:cubicBezTo>
                    <a:pt x="892" y="1540"/>
                    <a:pt x="901" y="1540"/>
                    <a:pt x="909" y="1539"/>
                  </a:cubicBezTo>
                  <a:cubicBezTo>
                    <a:pt x="1182" y="1506"/>
                    <a:pt x="1215" y="1343"/>
                    <a:pt x="1149" y="1166"/>
                  </a:cubicBezTo>
                  <a:lnTo>
                    <a:pt x="1149" y="1166"/>
                  </a:lnTo>
                  <a:cubicBezTo>
                    <a:pt x="1250" y="1233"/>
                    <a:pt x="1361" y="1286"/>
                    <a:pt x="1456" y="1286"/>
                  </a:cubicBezTo>
                  <a:cubicBezTo>
                    <a:pt x="1530" y="1286"/>
                    <a:pt x="1594" y="1255"/>
                    <a:pt x="1637" y="1175"/>
                  </a:cubicBezTo>
                  <a:cubicBezTo>
                    <a:pt x="1759" y="953"/>
                    <a:pt x="1607" y="853"/>
                    <a:pt x="1418" y="813"/>
                  </a:cubicBezTo>
                  <a:lnTo>
                    <a:pt x="1418" y="813"/>
                  </a:lnTo>
                  <a:cubicBezTo>
                    <a:pt x="1566" y="776"/>
                    <a:pt x="1694" y="706"/>
                    <a:pt x="1687" y="572"/>
                  </a:cubicBezTo>
                  <a:cubicBezTo>
                    <a:pt x="1678" y="437"/>
                    <a:pt x="1548" y="384"/>
                    <a:pt x="1432" y="384"/>
                  </a:cubicBezTo>
                  <a:cubicBezTo>
                    <a:pt x="1397" y="384"/>
                    <a:pt x="1364" y="388"/>
                    <a:pt x="1336" y="397"/>
                  </a:cubicBezTo>
                  <a:cubicBezTo>
                    <a:pt x="1299" y="403"/>
                    <a:pt x="1264" y="418"/>
                    <a:pt x="1230" y="438"/>
                  </a:cubicBezTo>
                  <a:lnTo>
                    <a:pt x="1230" y="438"/>
                  </a:lnTo>
                  <a:cubicBezTo>
                    <a:pt x="1318" y="260"/>
                    <a:pt x="1365" y="55"/>
                    <a:pt x="1160" y="8"/>
                  </a:cubicBezTo>
                  <a:cubicBezTo>
                    <a:pt x="1135" y="3"/>
                    <a:pt x="1112" y="0"/>
                    <a:pt x="1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0"/>
            <p:cNvSpPr/>
            <p:nvPr/>
          </p:nvSpPr>
          <p:spPr>
            <a:xfrm>
              <a:off x="8576193" y="3673192"/>
              <a:ext cx="92498" cy="80092"/>
            </a:xfrm>
            <a:custGeom>
              <a:rect b="b" l="l" r="r" t="t"/>
              <a:pathLst>
                <a:path extrusionOk="0" h="1530" w="1767">
                  <a:moveTo>
                    <a:pt x="835" y="105"/>
                  </a:moveTo>
                  <a:cubicBezTo>
                    <a:pt x="895" y="105"/>
                    <a:pt x="955" y="131"/>
                    <a:pt x="979" y="191"/>
                  </a:cubicBezTo>
                  <a:cubicBezTo>
                    <a:pt x="1040" y="311"/>
                    <a:pt x="1007" y="489"/>
                    <a:pt x="982" y="625"/>
                  </a:cubicBezTo>
                  <a:lnTo>
                    <a:pt x="982" y="625"/>
                  </a:lnTo>
                  <a:cubicBezTo>
                    <a:pt x="981" y="627"/>
                    <a:pt x="980" y="629"/>
                    <a:pt x="979" y="630"/>
                  </a:cubicBezTo>
                  <a:lnTo>
                    <a:pt x="981" y="630"/>
                  </a:lnTo>
                  <a:cubicBezTo>
                    <a:pt x="981" y="634"/>
                    <a:pt x="980" y="638"/>
                    <a:pt x="979" y="642"/>
                  </a:cubicBezTo>
                  <a:cubicBezTo>
                    <a:pt x="974" y="664"/>
                    <a:pt x="989" y="671"/>
                    <a:pt x="1009" y="671"/>
                  </a:cubicBezTo>
                  <a:cubicBezTo>
                    <a:pt x="1036" y="671"/>
                    <a:pt x="1073" y="657"/>
                    <a:pt x="1080" y="642"/>
                  </a:cubicBezTo>
                  <a:cubicBezTo>
                    <a:pt x="1082" y="638"/>
                    <a:pt x="1084" y="634"/>
                    <a:pt x="1087" y="630"/>
                  </a:cubicBezTo>
                  <a:lnTo>
                    <a:pt x="1093" y="630"/>
                  </a:lnTo>
                  <a:cubicBezTo>
                    <a:pt x="1093" y="626"/>
                    <a:pt x="1094" y="622"/>
                    <a:pt x="1095" y="617"/>
                  </a:cubicBezTo>
                  <a:lnTo>
                    <a:pt x="1095" y="617"/>
                  </a:lnTo>
                  <a:cubicBezTo>
                    <a:pt x="1162" y="514"/>
                    <a:pt x="1291" y="367"/>
                    <a:pt x="1405" y="367"/>
                  </a:cubicBezTo>
                  <a:cubicBezTo>
                    <a:pt x="1463" y="367"/>
                    <a:pt x="1516" y="405"/>
                    <a:pt x="1556" y="505"/>
                  </a:cubicBezTo>
                  <a:cubicBezTo>
                    <a:pt x="1620" y="668"/>
                    <a:pt x="1218" y="718"/>
                    <a:pt x="1118" y="731"/>
                  </a:cubicBezTo>
                  <a:cubicBezTo>
                    <a:pt x="1071" y="731"/>
                    <a:pt x="1035" y="795"/>
                    <a:pt x="1089" y="795"/>
                  </a:cubicBezTo>
                  <a:cubicBezTo>
                    <a:pt x="1093" y="795"/>
                    <a:pt x="1099" y="794"/>
                    <a:pt x="1105" y="793"/>
                  </a:cubicBezTo>
                  <a:cubicBezTo>
                    <a:pt x="1155" y="789"/>
                    <a:pt x="1209" y="785"/>
                    <a:pt x="1264" y="785"/>
                  </a:cubicBezTo>
                  <a:cubicBezTo>
                    <a:pt x="1374" y="785"/>
                    <a:pt x="1486" y="801"/>
                    <a:pt x="1569" y="868"/>
                  </a:cubicBezTo>
                  <a:cubicBezTo>
                    <a:pt x="1632" y="944"/>
                    <a:pt x="1595" y="1019"/>
                    <a:pt x="1469" y="1082"/>
                  </a:cubicBezTo>
                  <a:cubicBezTo>
                    <a:pt x="1419" y="1069"/>
                    <a:pt x="1356" y="1032"/>
                    <a:pt x="1305" y="994"/>
                  </a:cubicBezTo>
                  <a:cubicBezTo>
                    <a:pt x="1243" y="957"/>
                    <a:pt x="1193" y="907"/>
                    <a:pt x="1143" y="856"/>
                  </a:cubicBezTo>
                  <a:lnTo>
                    <a:pt x="1143" y="856"/>
                  </a:lnTo>
                  <a:cubicBezTo>
                    <a:pt x="1143" y="856"/>
                    <a:pt x="1143" y="856"/>
                    <a:pt x="1143" y="856"/>
                  </a:cubicBezTo>
                  <a:cubicBezTo>
                    <a:pt x="1133" y="847"/>
                    <a:pt x="1120" y="843"/>
                    <a:pt x="1105" y="843"/>
                  </a:cubicBezTo>
                  <a:cubicBezTo>
                    <a:pt x="1063" y="843"/>
                    <a:pt x="1014" y="878"/>
                    <a:pt x="1042" y="906"/>
                  </a:cubicBezTo>
                  <a:cubicBezTo>
                    <a:pt x="1042" y="906"/>
                    <a:pt x="1042" y="906"/>
                    <a:pt x="1042" y="906"/>
                  </a:cubicBezTo>
                  <a:lnTo>
                    <a:pt x="1042" y="906"/>
                  </a:lnTo>
                  <a:cubicBezTo>
                    <a:pt x="1053" y="917"/>
                    <a:pt x="1068" y="931"/>
                    <a:pt x="1085" y="946"/>
                  </a:cubicBezTo>
                  <a:lnTo>
                    <a:pt x="1085" y="946"/>
                  </a:lnTo>
                  <a:cubicBezTo>
                    <a:pt x="1154" y="1016"/>
                    <a:pt x="1213" y="1099"/>
                    <a:pt x="1255" y="1183"/>
                  </a:cubicBezTo>
                  <a:cubicBezTo>
                    <a:pt x="1286" y="1250"/>
                    <a:pt x="1227" y="1284"/>
                    <a:pt x="1157" y="1284"/>
                  </a:cubicBezTo>
                  <a:cubicBezTo>
                    <a:pt x="1083" y="1284"/>
                    <a:pt x="998" y="1246"/>
                    <a:pt x="992" y="1169"/>
                  </a:cubicBezTo>
                  <a:cubicBezTo>
                    <a:pt x="979" y="1132"/>
                    <a:pt x="992" y="1069"/>
                    <a:pt x="992" y="1032"/>
                  </a:cubicBezTo>
                  <a:lnTo>
                    <a:pt x="992" y="1032"/>
                  </a:lnTo>
                  <a:cubicBezTo>
                    <a:pt x="992" y="1032"/>
                    <a:pt x="992" y="1032"/>
                    <a:pt x="992" y="1032"/>
                  </a:cubicBezTo>
                  <a:cubicBezTo>
                    <a:pt x="992" y="1004"/>
                    <a:pt x="973" y="993"/>
                    <a:pt x="951" y="993"/>
                  </a:cubicBezTo>
                  <a:cubicBezTo>
                    <a:pt x="923" y="993"/>
                    <a:pt x="892" y="1011"/>
                    <a:pt x="892" y="1032"/>
                  </a:cubicBezTo>
                  <a:cubicBezTo>
                    <a:pt x="892" y="1032"/>
                    <a:pt x="892" y="1032"/>
                    <a:pt x="892" y="1032"/>
                  </a:cubicBezTo>
                  <a:lnTo>
                    <a:pt x="892" y="1032"/>
                  </a:lnTo>
                  <a:cubicBezTo>
                    <a:pt x="884" y="1064"/>
                    <a:pt x="880" y="1095"/>
                    <a:pt x="879" y="1125"/>
                  </a:cubicBezTo>
                  <a:lnTo>
                    <a:pt x="879" y="1125"/>
                  </a:lnTo>
                  <a:cubicBezTo>
                    <a:pt x="856" y="1258"/>
                    <a:pt x="805" y="1458"/>
                    <a:pt x="694" y="1458"/>
                  </a:cubicBezTo>
                  <a:cubicBezTo>
                    <a:pt x="664" y="1458"/>
                    <a:pt x="630" y="1443"/>
                    <a:pt x="591" y="1408"/>
                  </a:cubicBezTo>
                  <a:cubicBezTo>
                    <a:pt x="481" y="1309"/>
                    <a:pt x="640" y="1047"/>
                    <a:pt x="740" y="916"/>
                  </a:cubicBezTo>
                  <a:lnTo>
                    <a:pt x="740" y="916"/>
                  </a:lnTo>
                  <a:cubicBezTo>
                    <a:pt x="753" y="900"/>
                    <a:pt x="766" y="884"/>
                    <a:pt x="778" y="868"/>
                  </a:cubicBezTo>
                  <a:lnTo>
                    <a:pt x="778" y="868"/>
                  </a:lnTo>
                  <a:cubicBezTo>
                    <a:pt x="778" y="868"/>
                    <a:pt x="778" y="868"/>
                    <a:pt x="778" y="868"/>
                  </a:cubicBezTo>
                  <a:cubicBezTo>
                    <a:pt x="801" y="839"/>
                    <a:pt x="775" y="827"/>
                    <a:pt x="743" y="827"/>
                  </a:cubicBezTo>
                  <a:cubicBezTo>
                    <a:pt x="720" y="827"/>
                    <a:pt x="694" y="833"/>
                    <a:pt x="678" y="843"/>
                  </a:cubicBezTo>
                  <a:cubicBezTo>
                    <a:pt x="678" y="843"/>
                    <a:pt x="678" y="843"/>
                    <a:pt x="678" y="843"/>
                  </a:cubicBezTo>
                  <a:lnTo>
                    <a:pt x="678" y="843"/>
                  </a:lnTo>
                  <a:cubicBezTo>
                    <a:pt x="653" y="881"/>
                    <a:pt x="628" y="918"/>
                    <a:pt x="591" y="957"/>
                  </a:cubicBezTo>
                  <a:cubicBezTo>
                    <a:pt x="552" y="982"/>
                    <a:pt x="515" y="1019"/>
                    <a:pt x="477" y="1044"/>
                  </a:cubicBezTo>
                  <a:cubicBezTo>
                    <a:pt x="448" y="1062"/>
                    <a:pt x="415" y="1070"/>
                    <a:pt x="382" y="1070"/>
                  </a:cubicBezTo>
                  <a:cubicBezTo>
                    <a:pt x="235" y="1070"/>
                    <a:pt x="92" y="911"/>
                    <a:pt x="276" y="818"/>
                  </a:cubicBezTo>
                  <a:cubicBezTo>
                    <a:pt x="373" y="770"/>
                    <a:pt x="484" y="751"/>
                    <a:pt x="594" y="745"/>
                  </a:cubicBezTo>
                  <a:lnTo>
                    <a:pt x="594" y="745"/>
                  </a:lnTo>
                  <a:cubicBezTo>
                    <a:pt x="595" y="745"/>
                    <a:pt x="596" y="745"/>
                    <a:pt x="597" y="745"/>
                  </a:cubicBezTo>
                  <a:cubicBezTo>
                    <a:pt x="631" y="745"/>
                    <a:pt x="663" y="744"/>
                    <a:pt x="691" y="743"/>
                  </a:cubicBezTo>
                  <a:cubicBezTo>
                    <a:pt x="753" y="731"/>
                    <a:pt x="778" y="668"/>
                    <a:pt x="703" y="668"/>
                  </a:cubicBezTo>
                  <a:cubicBezTo>
                    <a:pt x="686" y="669"/>
                    <a:pt x="667" y="670"/>
                    <a:pt x="646" y="672"/>
                  </a:cubicBezTo>
                  <a:lnTo>
                    <a:pt x="646" y="672"/>
                  </a:lnTo>
                  <a:cubicBezTo>
                    <a:pt x="619" y="673"/>
                    <a:pt x="589" y="674"/>
                    <a:pt x="559" y="674"/>
                  </a:cubicBezTo>
                  <a:cubicBezTo>
                    <a:pt x="413" y="674"/>
                    <a:pt x="244" y="649"/>
                    <a:pt x="189" y="530"/>
                  </a:cubicBezTo>
                  <a:cubicBezTo>
                    <a:pt x="133" y="417"/>
                    <a:pt x="252" y="361"/>
                    <a:pt x="358" y="361"/>
                  </a:cubicBezTo>
                  <a:cubicBezTo>
                    <a:pt x="393" y="361"/>
                    <a:pt x="427" y="367"/>
                    <a:pt x="452" y="379"/>
                  </a:cubicBezTo>
                  <a:cubicBezTo>
                    <a:pt x="502" y="404"/>
                    <a:pt x="540" y="442"/>
                    <a:pt x="591" y="467"/>
                  </a:cubicBezTo>
                  <a:cubicBezTo>
                    <a:pt x="653" y="517"/>
                    <a:pt x="716" y="567"/>
                    <a:pt x="778" y="630"/>
                  </a:cubicBezTo>
                  <a:cubicBezTo>
                    <a:pt x="785" y="637"/>
                    <a:pt x="797" y="640"/>
                    <a:pt x="811" y="640"/>
                  </a:cubicBezTo>
                  <a:cubicBezTo>
                    <a:pt x="848" y="640"/>
                    <a:pt x="897" y="617"/>
                    <a:pt x="879" y="580"/>
                  </a:cubicBezTo>
                  <a:cubicBezTo>
                    <a:pt x="842" y="542"/>
                    <a:pt x="803" y="492"/>
                    <a:pt x="766" y="442"/>
                  </a:cubicBezTo>
                  <a:cubicBezTo>
                    <a:pt x="728" y="391"/>
                    <a:pt x="703" y="329"/>
                    <a:pt x="691" y="266"/>
                  </a:cubicBezTo>
                  <a:cubicBezTo>
                    <a:pt x="653" y="167"/>
                    <a:pt x="744" y="105"/>
                    <a:pt x="835" y="105"/>
                  </a:cubicBezTo>
                  <a:close/>
                  <a:moveTo>
                    <a:pt x="889" y="1"/>
                  </a:moveTo>
                  <a:cubicBezTo>
                    <a:pt x="878" y="1"/>
                    <a:pt x="866" y="1"/>
                    <a:pt x="854" y="3"/>
                  </a:cubicBezTo>
                  <a:cubicBezTo>
                    <a:pt x="577" y="28"/>
                    <a:pt x="547" y="199"/>
                    <a:pt x="617" y="377"/>
                  </a:cubicBezTo>
                  <a:lnTo>
                    <a:pt x="617" y="377"/>
                  </a:lnTo>
                  <a:cubicBezTo>
                    <a:pt x="512" y="310"/>
                    <a:pt x="396" y="255"/>
                    <a:pt x="297" y="255"/>
                  </a:cubicBezTo>
                  <a:cubicBezTo>
                    <a:pt x="222" y="255"/>
                    <a:pt x="157" y="286"/>
                    <a:pt x="114" y="366"/>
                  </a:cubicBezTo>
                  <a:cubicBezTo>
                    <a:pt x="1" y="584"/>
                    <a:pt x="144" y="681"/>
                    <a:pt x="328" y="720"/>
                  </a:cubicBezTo>
                  <a:lnTo>
                    <a:pt x="328" y="720"/>
                  </a:lnTo>
                  <a:cubicBezTo>
                    <a:pt x="187" y="759"/>
                    <a:pt x="69" y="828"/>
                    <a:pt x="76" y="957"/>
                  </a:cubicBezTo>
                  <a:cubicBezTo>
                    <a:pt x="86" y="1100"/>
                    <a:pt x="231" y="1151"/>
                    <a:pt x="352" y="1151"/>
                  </a:cubicBezTo>
                  <a:cubicBezTo>
                    <a:pt x="379" y="1151"/>
                    <a:pt x="404" y="1149"/>
                    <a:pt x="427" y="1144"/>
                  </a:cubicBezTo>
                  <a:cubicBezTo>
                    <a:pt x="461" y="1135"/>
                    <a:pt x="495" y="1120"/>
                    <a:pt x="528" y="1102"/>
                  </a:cubicBezTo>
                  <a:lnTo>
                    <a:pt x="528" y="1102"/>
                  </a:lnTo>
                  <a:cubicBezTo>
                    <a:pt x="443" y="1277"/>
                    <a:pt x="395" y="1474"/>
                    <a:pt x="591" y="1521"/>
                  </a:cubicBezTo>
                  <a:cubicBezTo>
                    <a:pt x="617" y="1526"/>
                    <a:pt x="642" y="1529"/>
                    <a:pt x="666" y="1529"/>
                  </a:cubicBezTo>
                  <a:cubicBezTo>
                    <a:pt x="801" y="1529"/>
                    <a:pt x="884" y="1441"/>
                    <a:pt x="932" y="1325"/>
                  </a:cubicBezTo>
                  <a:lnTo>
                    <a:pt x="932" y="1325"/>
                  </a:lnTo>
                  <a:cubicBezTo>
                    <a:pt x="979" y="1387"/>
                    <a:pt x="1054" y="1422"/>
                    <a:pt x="1148" y="1422"/>
                  </a:cubicBezTo>
                  <a:cubicBezTo>
                    <a:pt x="1182" y="1422"/>
                    <a:pt x="1217" y="1417"/>
                    <a:pt x="1255" y="1408"/>
                  </a:cubicBezTo>
                  <a:cubicBezTo>
                    <a:pt x="1414" y="1369"/>
                    <a:pt x="1402" y="1245"/>
                    <a:pt x="1340" y="1122"/>
                  </a:cubicBezTo>
                  <a:lnTo>
                    <a:pt x="1340" y="1122"/>
                  </a:lnTo>
                  <a:cubicBezTo>
                    <a:pt x="1399" y="1151"/>
                    <a:pt x="1459" y="1171"/>
                    <a:pt x="1513" y="1171"/>
                  </a:cubicBezTo>
                  <a:cubicBezTo>
                    <a:pt x="1580" y="1171"/>
                    <a:pt x="1637" y="1140"/>
                    <a:pt x="1670" y="1057"/>
                  </a:cubicBezTo>
                  <a:cubicBezTo>
                    <a:pt x="1766" y="840"/>
                    <a:pt x="1610" y="757"/>
                    <a:pt x="1423" y="732"/>
                  </a:cubicBezTo>
                  <a:lnTo>
                    <a:pt x="1423" y="732"/>
                  </a:lnTo>
                  <a:cubicBezTo>
                    <a:pt x="1597" y="678"/>
                    <a:pt x="1748" y="584"/>
                    <a:pt x="1645" y="430"/>
                  </a:cubicBezTo>
                  <a:cubicBezTo>
                    <a:pt x="1576" y="325"/>
                    <a:pt x="1497" y="283"/>
                    <a:pt x="1417" y="283"/>
                  </a:cubicBezTo>
                  <a:cubicBezTo>
                    <a:pt x="1312" y="283"/>
                    <a:pt x="1205" y="354"/>
                    <a:pt x="1117" y="447"/>
                  </a:cubicBezTo>
                  <a:lnTo>
                    <a:pt x="1117" y="447"/>
                  </a:lnTo>
                  <a:cubicBezTo>
                    <a:pt x="1130" y="246"/>
                    <a:pt x="1101" y="1"/>
                    <a:pt x="8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0"/>
            <p:cNvSpPr/>
            <p:nvPr/>
          </p:nvSpPr>
          <p:spPr>
            <a:xfrm>
              <a:off x="8720200" y="3676856"/>
              <a:ext cx="92446" cy="80667"/>
            </a:xfrm>
            <a:custGeom>
              <a:rect b="b" l="l" r="r" t="t"/>
              <a:pathLst>
                <a:path extrusionOk="0" h="1541" w="1766">
                  <a:moveTo>
                    <a:pt x="1063" y="72"/>
                  </a:moveTo>
                  <a:cubicBezTo>
                    <a:pt x="1092" y="72"/>
                    <a:pt x="1126" y="86"/>
                    <a:pt x="1165" y="121"/>
                  </a:cubicBezTo>
                  <a:cubicBezTo>
                    <a:pt x="1290" y="246"/>
                    <a:pt x="1064" y="560"/>
                    <a:pt x="989" y="661"/>
                  </a:cubicBezTo>
                  <a:cubicBezTo>
                    <a:pt x="959" y="691"/>
                    <a:pt x="988" y="708"/>
                    <a:pt x="1022" y="708"/>
                  </a:cubicBezTo>
                  <a:cubicBezTo>
                    <a:pt x="1044" y="708"/>
                    <a:pt x="1067" y="701"/>
                    <a:pt x="1077" y="686"/>
                  </a:cubicBezTo>
                  <a:cubicBezTo>
                    <a:pt x="1083" y="679"/>
                    <a:pt x="1089" y="670"/>
                    <a:pt x="1096" y="661"/>
                  </a:cubicBezTo>
                  <a:lnTo>
                    <a:pt x="1096" y="661"/>
                  </a:lnTo>
                  <a:cubicBezTo>
                    <a:pt x="1119" y="635"/>
                    <a:pt x="1145" y="614"/>
                    <a:pt x="1165" y="585"/>
                  </a:cubicBezTo>
                  <a:cubicBezTo>
                    <a:pt x="1203" y="547"/>
                    <a:pt x="1240" y="522"/>
                    <a:pt x="1278" y="497"/>
                  </a:cubicBezTo>
                  <a:cubicBezTo>
                    <a:pt x="1310" y="475"/>
                    <a:pt x="1347" y="465"/>
                    <a:pt x="1382" y="465"/>
                  </a:cubicBezTo>
                  <a:cubicBezTo>
                    <a:pt x="1526" y="465"/>
                    <a:pt x="1660" y="620"/>
                    <a:pt x="1479" y="711"/>
                  </a:cubicBezTo>
                  <a:cubicBezTo>
                    <a:pt x="1364" y="768"/>
                    <a:pt x="1227" y="784"/>
                    <a:pt x="1098" y="795"/>
                  </a:cubicBezTo>
                  <a:lnTo>
                    <a:pt x="1098" y="795"/>
                  </a:lnTo>
                  <a:cubicBezTo>
                    <a:pt x="1086" y="796"/>
                    <a:pt x="1075" y="797"/>
                    <a:pt x="1064" y="798"/>
                  </a:cubicBezTo>
                  <a:cubicBezTo>
                    <a:pt x="1018" y="798"/>
                    <a:pt x="983" y="863"/>
                    <a:pt x="1037" y="863"/>
                  </a:cubicBezTo>
                  <a:cubicBezTo>
                    <a:pt x="1042" y="863"/>
                    <a:pt x="1047" y="862"/>
                    <a:pt x="1052" y="862"/>
                  </a:cubicBezTo>
                  <a:cubicBezTo>
                    <a:pt x="1073" y="862"/>
                    <a:pt x="1096" y="861"/>
                    <a:pt x="1121" y="861"/>
                  </a:cubicBezTo>
                  <a:cubicBezTo>
                    <a:pt x="1278" y="861"/>
                    <a:pt x="1503" y="871"/>
                    <a:pt x="1579" y="1012"/>
                  </a:cubicBezTo>
                  <a:cubicBezTo>
                    <a:pt x="1626" y="1115"/>
                    <a:pt x="1505" y="1169"/>
                    <a:pt x="1399" y="1169"/>
                  </a:cubicBezTo>
                  <a:cubicBezTo>
                    <a:pt x="1363" y="1169"/>
                    <a:pt x="1329" y="1162"/>
                    <a:pt x="1303" y="1150"/>
                  </a:cubicBezTo>
                  <a:cubicBezTo>
                    <a:pt x="1265" y="1125"/>
                    <a:pt x="1215" y="1099"/>
                    <a:pt x="1178" y="1062"/>
                  </a:cubicBezTo>
                  <a:cubicBezTo>
                    <a:pt x="1102" y="1012"/>
                    <a:pt x="1039" y="962"/>
                    <a:pt x="989" y="899"/>
                  </a:cubicBezTo>
                  <a:lnTo>
                    <a:pt x="989" y="899"/>
                  </a:lnTo>
                  <a:cubicBezTo>
                    <a:pt x="989" y="899"/>
                    <a:pt x="989" y="899"/>
                    <a:pt x="989" y="899"/>
                  </a:cubicBezTo>
                  <a:cubicBezTo>
                    <a:pt x="981" y="893"/>
                    <a:pt x="969" y="891"/>
                    <a:pt x="957" y="891"/>
                  </a:cubicBezTo>
                  <a:cubicBezTo>
                    <a:pt x="914" y="891"/>
                    <a:pt x="860" y="920"/>
                    <a:pt x="889" y="949"/>
                  </a:cubicBezTo>
                  <a:cubicBezTo>
                    <a:pt x="889" y="949"/>
                    <a:pt x="889" y="949"/>
                    <a:pt x="889" y="949"/>
                  </a:cubicBezTo>
                  <a:lnTo>
                    <a:pt x="889" y="949"/>
                  </a:lnTo>
                  <a:cubicBezTo>
                    <a:pt x="927" y="999"/>
                    <a:pt x="952" y="1037"/>
                    <a:pt x="989" y="1087"/>
                  </a:cubicBezTo>
                  <a:cubicBezTo>
                    <a:pt x="1027" y="1150"/>
                    <a:pt x="1052" y="1200"/>
                    <a:pt x="1064" y="1263"/>
                  </a:cubicBezTo>
                  <a:cubicBezTo>
                    <a:pt x="1103" y="1370"/>
                    <a:pt x="1011" y="1430"/>
                    <a:pt x="919" y="1430"/>
                  </a:cubicBezTo>
                  <a:cubicBezTo>
                    <a:pt x="860" y="1430"/>
                    <a:pt x="801" y="1405"/>
                    <a:pt x="776" y="1350"/>
                  </a:cubicBezTo>
                  <a:cubicBezTo>
                    <a:pt x="713" y="1213"/>
                    <a:pt x="751" y="1037"/>
                    <a:pt x="776" y="899"/>
                  </a:cubicBezTo>
                  <a:cubicBezTo>
                    <a:pt x="781" y="877"/>
                    <a:pt x="766" y="870"/>
                    <a:pt x="746" y="870"/>
                  </a:cubicBezTo>
                  <a:cubicBezTo>
                    <a:pt x="719" y="870"/>
                    <a:pt x="683" y="884"/>
                    <a:pt x="676" y="899"/>
                  </a:cubicBezTo>
                  <a:cubicBezTo>
                    <a:pt x="616" y="1000"/>
                    <a:pt x="477" y="1165"/>
                    <a:pt x="354" y="1165"/>
                  </a:cubicBezTo>
                  <a:cubicBezTo>
                    <a:pt x="295" y="1165"/>
                    <a:pt x="240" y="1126"/>
                    <a:pt x="199" y="1024"/>
                  </a:cubicBezTo>
                  <a:cubicBezTo>
                    <a:pt x="148" y="895"/>
                    <a:pt x="402" y="836"/>
                    <a:pt x="551" y="818"/>
                  </a:cubicBezTo>
                  <a:lnTo>
                    <a:pt x="551" y="818"/>
                  </a:lnTo>
                  <a:cubicBezTo>
                    <a:pt x="582" y="817"/>
                    <a:pt x="611" y="814"/>
                    <a:pt x="638" y="811"/>
                  </a:cubicBezTo>
                  <a:cubicBezTo>
                    <a:pt x="701" y="798"/>
                    <a:pt x="726" y="736"/>
                    <a:pt x="651" y="736"/>
                  </a:cubicBezTo>
                  <a:cubicBezTo>
                    <a:pt x="651" y="736"/>
                    <a:pt x="651" y="736"/>
                    <a:pt x="651" y="736"/>
                  </a:cubicBezTo>
                  <a:lnTo>
                    <a:pt x="651" y="736"/>
                  </a:lnTo>
                  <a:cubicBezTo>
                    <a:pt x="600" y="740"/>
                    <a:pt x="546" y="744"/>
                    <a:pt x="492" y="744"/>
                  </a:cubicBezTo>
                  <a:cubicBezTo>
                    <a:pt x="383" y="744"/>
                    <a:pt x="274" y="728"/>
                    <a:pt x="199" y="661"/>
                  </a:cubicBezTo>
                  <a:cubicBezTo>
                    <a:pt x="136" y="585"/>
                    <a:pt x="161" y="510"/>
                    <a:pt x="286" y="447"/>
                  </a:cubicBezTo>
                  <a:cubicBezTo>
                    <a:pt x="349" y="460"/>
                    <a:pt x="400" y="510"/>
                    <a:pt x="450" y="535"/>
                  </a:cubicBezTo>
                  <a:cubicBezTo>
                    <a:pt x="512" y="585"/>
                    <a:pt x="562" y="623"/>
                    <a:pt x="626" y="686"/>
                  </a:cubicBezTo>
                  <a:cubicBezTo>
                    <a:pt x="631" y="691"/>
                    <a:pt x="641" y="694"/>
                    <a:pt x="651" y="694"/>
                  </a:cubicBezTo>
                  <a:cubicBezTo>
                    <a:pt x="689" y="694"/>
                    <a:pt x="743" y="664"/>
                    <a:pt x="713" y="636"/>
                  </a:cubicBezTo>
                  <a:cubicBezTo>
                    <a:pt x="638" y="547"/>
                    <a:pt x="562" y="460"/>
                    <a:pt x="500" y="347"/>
                  </a:cubicBezTo>
                  <a:cubicBezTo>
                    <a:pt x="469" y="279"/>
                    <a:pt x="528" y="245"/>
                    <a:pt x="600" y="245"/>
                  </a:cubicBezTo>
                  <a:cubicBezTo>
                    <a:pt x="675" y="245"/>
                    <a:pt x="763" y="283"/>
                    <a:pt x="776" y="360"/>
                  </a:cubicBezTo>
                  <a:cubicBezTo>
                    <a:pt x="776" y="369"/>
                    <a:pt x="776" y="379"/>
                    <a:pt x="776" y="388"/>
                  </a:cubicBezTo>
                  <a:lnTo>
                    <a:pt x="776" y="388"/>
                  </a:lnTo>
                  <a:cubicBezTo>
                    <a:pt x="769" y="430"/>
                    <a:pt x="765" y="471"/>
                    <a:pt x="763" y="510"/>
                  </a:cubicBezTo>
                  <a:cubicBezTo>
                    <a:pt x="763" y="530"/>
                    <a:pt x="779" y="538"/>
                    <a:pt x="799" y="538"/>
                  </a:cubicBezTo>
                  <a:cubicBezTo>
                    <a:pt x="829" y="538"/>
                    <a:pt x="869" y="520"/>
                    <a:pt x="877" y="497"/>
                  </a:cubicBezTo>
                  <a:cubicBezTo>
                    <a:pt x="883" y="460"/>
                    <a:pt x="886" y="424"/>
                    <a:pt x="886" y="391"/>
                  </a:cubicBezTo>
                  <a:lnTo>
                    <a:pt x="886" y="391"/>
                  </a:lnTo>
                  <a:cubicBezTo>
                    <a:pt x="905" y="260"/>
                    <a:pt x="956" y="72"/>
                    <a:pt x="1063" y="72"/>
                  </a:cubicBezTo>
                  <a:close/>
                  <a:moveTo>
                    <a:pt x="1092" y="0"/>
                  </a:moveTo>
                  <a:cubicBezTo>
                    <a:pt x="959" y="0"/>
                    <a:pt x="877" y="88"/>
                    <a:pt x="827" y="202"/>
                  </a:cubicBezTo>
                  <a:lnTo>
                    <a:pt x="827" y="202"/>
                  </a:lnTo>
                  <a:cubicBezTo>
                    <a:pt x="783" y="147"/>
                    <a:pt x="715" y="115"/>
                    <a:pt x="626" y="115"/>
                  </a:cubicBezTo>
                  <a:cubicBezTo>
                    <a:pt x="588" y="115"/>
                    <a:pt x="546" y="121"/>
                    <a:pt x="500" y="134"/>
                  </a:cubicBezTo>
                  <a:cubicBezTo>
                    <a:pt x="338" y="174"/>
                    <a:pt x="354" y="297"/>
                    <a:pt x="420" y="421"/>
                  </a:cubicBezTo>
                  <a:lnTo>
                    <a:pt x="420" y="421"/>
                  </a:lnTo>
                  <a:cubicBezTo>
                    <a:pt x="357" y="388"/>
                    <a:pt x="293" y="366"/>
                    <a:pt x="236" y="366"/>
                  </a:cubicBezTo>
                  <a:cubicBezTo>
                    <a:pt x="172" y="366"/>
                    <a:pt x="117" y="395"/>
                    <a:pt x="85" y="472"/>
                  </a:cubicBezTo>
                  <a:cubicBezTo>
                    <a:pt x="0" y="690"/>
                    <a:pt x="146" y="778"/>
                    <a:pt x="323" y="807"/>
                  </a:cubicBezTo>
                  <a:lnTo>
                    <a:pt x="323" y="807"/>
                  </a:lnTo>
                  <a:cubicBezTo>
                    <a:pt x="159" y="864"/>
                    <a:pt x="19" y="958"/>
                    <a:pt x="111" y="1099"/>
                  </a:cubicBezTo>
                  <a:cubicBezTo>
                    <a:pt x="180" y="1206"/>
                    <a:pt x="261" y="1248"/>
                    <a:pt x="342" y="1248"/>
                  </a:cubicBezTo>
                  <a:cubicBezTo>
                    <a:pt x="449" y="1248"/>
                    <a:pt x="558" y="1175"/>
                    <a:pt x="647" y="1078"/>
                  </a:cubicBezTo>
                  <a:lnTo>
                    <a:pt x="647" y="1078"/>
                  </a:lnTo>
                  <a:cubicBezTo>
                    <a:pt x="628" y="1282"/>
                    <a:pt x="658" y="1540"/>
                    <a:pt x="878" y="1540"/>
                  </a:cubicBezTo>
                  <a:cubicBezTo>
                    <a:pt x="885" y="1540"/>
                    <a:pt x="893" y="1540"/>
                    <a:pt x="902" y="1539"/>
                  </a:cubicBezTo>
                  <a:cubicBezTo>
                    <a:pt x="1175" y="1506"/>
                    <a:pt x="1208" y="1341"/>
                    <a:pt x="1144" y="1164"/>
                  </a:cubicBezTo>
                  <a:lnTo>
                    <a:pt x="1144" y="1164"/>
                  </a:lnTo>
                  <a:cubicBezTo>
                    <a:pt x="1246" y="1232"/>
                    <a:pt x="1361" y="1286"/>
                    <a:pt x="1459" y="1286"/>
                  </a:cubicBezTo>
                  <a:cubicBezTo>
                    <a:pt x="1533" y="1286"/>
                    <a:pt x="1598" y="1255"/>
                    <a:pt x="1642" y="1175"/>
                  </a:cubicBezTo>
                  <a:cubicBezTo>
                    <a:pt x="1765" y="951"/>
                    <a:pt x="1609" y="851"/>
                    <a:pt x="1414" y="812"/>
                  </a:cubicBezTo>
                  <a:lnTo>
                    <a:pt x="1414" y="812"/>
                  </a:lnTo>
                  <a:cubicBezTo>
                    <a:pt x="1560" y="774"/>
                    <a:pt x="1686" y="705"/>
                    <a:pt x="1680" y="572"/>
                  </a:cubicBezTo>
                  <a:cubicBezTo>
                    <a:pt x="1670" y="437"/>
                    <a:pt x="1540" y="384"/>
                    <a:pt x="1424" y="384"/>
                  </a:cubicBezTo>
                  <a:cubicBezTo>
                    <a:pt x="1390" y="384"/>
                    <a:pt x="1357" y="388"/>
                    <a:pt x="1328" y="397"/>
                  </a:cubicBezTo>
                  <a:cubicBezTo>
                    <a:pt x="1298" y="402"/>
                    <a:pt x="1268" y="413"/>
                    <a:pt x="1239" y="428"/>
                  </a:cubicBezTo>
                  <a:lnTo>
                    <a:pt x="1239" y="428"/>
                  </a:lnTo>
                  <a:cubicBezTo>
                    <a:pt x="1324" y="253"/>
                    <a:pt x="1366" y="55"/>
                    <a:pt x="1165" y="8"/>
                  </a:cubicBezTo>
                  <a:cubicBezTo>
                    <a:pt x="1139" y="3"/>
                    <a:pt x="1115" y="0"/>
                    <a:pt x="10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0"/>
            <p:cNvSpPr/>
            <p:nvPr/>
          </p:nvSpPr>
          <p:spPr>
            <a:xfrm>
              <a:off x="8862217" y="3673192"/>
              <a:ext cx="92446" cy="80092"/>
            </a:xfrm>
            <a:custGeom>
              <a:rect b="b" l="l" r="r" t="t"/>
              <a:pathLst>
                <a:path extrusionOk="0" h="1530" w="1766">
                  <a:moveTo>
                    <a:pt x="842" y="105"/>
                  </a:moveTo>
                  <a:cubicBezTo>
                    <a:pt x="903" y="105"/>
                    <a:pt x="962" y="131"/>
                    <a:pt x="987" y="191"/>
                  </a:cubicBezTo>
                  <a:cubicBezTo>
                    <a:pt x="1037" y="316"/>
                    <a:pt x="1012" y="505"/>
                    <a:pt x="975" y="642"/>
                  </a:cubicBezTo>
                  <a:cubicBezTo>
                    <a:pt x="975" y="664"/>
                    <a:pt x="993" y="671"/>
                    <a:pt x="1014" y="671"/>
                  </a:cubicBezTo>
                  <a:cubicBezTo>
                    <a:pt x="1044" y="671"/>
                    <a:pt x="1080" y="657"/>
                    <a:pt x="1087" y="642"/>
                  </a:cubicBezTo>
                  <a:cubicBezTo>
                    <a:pt x="1147" y="540"/>
                    <a:pt x="1289" y="367"/>
                    <a:pt x="1409" y="367"/>
                  </a:cubicBezTo>
                  <a:cubicBezTo>
                    <a:pt x="1465" y="367"/>
                    <a:pt x="1516" y="405"/>
                    <a:pt x="1552" y="505"/>
                  </a:cubicBezTo>
                  <a:cubicBezTo>
                    <a:pt x="1614" y="668"/>
                    <a:pt x="1213" y="718"/>
                    <a:pt x="1125" y="731"/>
                  </a:cubicBezTo>
                  <a:cubicBezTo>
                    <a:pt x="1067" y="731"/>
                    <a:pt x="1041" y="795"/>
                    <a:pt x="1096" y="795"/>
                  </a:cubicBezTo>
                  <a:cubicBezTo>
                    <a:pt x="1101" y="795"/>
                    <a:pt x="1106" y="794"/>
                    <a:pt x="1112" y="793"/>
                  </a:cubicBezTo>
                  <a:cubicBezTo>
                    <a:pt x="1158" y="789"/>
                    <a:pt x="1211" y="785"/>
                    <a:pt x="1266" y="785"/>
                  </a:cubicBezTo>
                  <a:cubicBezTo>
                    <a:pt x="1375" y="785"/>
                    <a:pt x="1489" y="801"/>
                    <a:pt x="1564" y="868"/>
                  </a:cubicBezTo>
                  <a:cubicBezTo>
                    <a:pt x="1627" y="944"/>
                    <a:pt x="1602" y="1019"/>
                    <a:pt x="1477" y="1082"/>
                  </a:cubicBezTo>
                  <a:cubicBezTo>
                    <a:pt x="1413" y="1069"/>
                    <a:pt x="1363" y="1032"/>
                    <a:pt x="1313" y="994"/>
                  </a:cubicBezTo>
                  <a:cubicBezTo>
                    <a:pt x="1251" y="957"/>
                    <a:pt x="1188" y="907"/>
                    <a:pt x="1137" y="856"/>
                  </a:cubicBezTo>
                  <a:lnTo>
                    <a:pt x="1137" y="856"/>
                  </a:lnTo>
                  <a:cubicBezTo>
                    <a:pt x="1137" y="856"/>
                    <a:pt x="1137" y="856"/>
                    <a:pt x="1137" y="856"/>
                  </a:cubicBezTo>
                  <a:cubicBezTo>
                    <a:pt x="1131" y="847"/>
                    <a:pt x="1120" y="843"/>
                    <a:pt x="1107" y="843"/>
                  </a:cubicBezTo>
                  <a:cubicBezTo>
                    <a:pt x="1107" y="843"/>
                    <a:pt x="1107" y="843"/>
                    <a:pt x="1106" y="843"/>
                  </a:cubicBezTo>
                  <a:lnTo>
                    <a:pt x="1106" y="843"/>
                  </a:lnTo>
                  <a:cubicBezTo>
                    <a:pt x="1106" y="843"/>
                    <a:pt x="1106" y="843"/>
                    <a:pt x="1105" y="843"/>
                  </a:cubicBezTo>
                  <a:cubicBezTo>
                    <a:pt x="1065" y="843"/>
                    <a:pt x="1009" y="878"/>
                    <a:pt x="1037" y="906"/>
                  </a:cubicBezTo>
                  <a:cubicBezTo>
                    <a:pt x="1037" y="906"/>
                    <a:pt x="1037" y="906"/>
                    <a:pt x="1037" y="906"/>
                  </a:cubicBezTo>
                  <a:lnTo>
                    <a:pt x="1037" y="906"/>
                  </a:lnTo>
                  <a:cubicBezTo>
                    <a:pt x="1041" y="910"/>
                    <a:pt x="1046" y="915"/>
                    <a:pt x="1051" y="919"/>
                  </a:cubicBezTo>
                  <a:lnTo>
                    <a:pt x="1051" y="919"/>
                  </a:lnTo>
                  <a:cubicBezTo>
                    <a:pt x="1134" y="993"/>
                    <a:pt x="1203" y="1088"/>
                    <a:pt x="1251" y="1183"/>
                  </a:cubicBezTo>
                  <a:cubicBezTo>
                    <a:pt x="1288" y="1250"/>
                    <a:pt x="1231" y="1284"/>
                    <a:pt x="1161" y="1284"/>
                  </a:cubicBezTo>
                  <a:cubicBezTo>
                    <a:pt x="1088" y="1284"/>
                    <a:pt x="1000" y="1246"/>
                    <a:pt x="987" y="1169"/>
                  </a:cubicBezTo>
                  <a:cubicBezTo>
                    <a:pt x="986" y="1168"/>
                    <a:pt x="986" y="1165"/>
                    <a:pt x="985" y="1163"/>
                  </a:cubicBezTo>
                  <a:lnTo>
                    <a:pt x="985" y="1163"/>
                  </a:lnTo>
                  <a:cubicBezTo>
                    <a:pt x="993" y="1119"/>
                    <a:pt x="997" y="1074"/>
                    <a:pt x="1000" y="1032"/>
                  </a:cubicBezTo>
                  <a:cubicBezTo>
                    <a:pt x="1000" y="1004"/>
                    <a:pt x="980" y="993"/>
                    <a:pt x="957" y="993"/>
                  </a:cubicBezTo>
                  <a:cubicBezTo>
                    <a:pt x="928" y="993"/>
                    <a:pt x="894" y="1011"/>
                    <a:pt x="886" y="1032"/>
                  </a:cubicBezTo>
                  <a:cubicBezTo>
                    <a:pt x="886" y="1032"/>
                    <a:pt x="886" y="1032"/>
                    <a:pt x="886" y="1032"/>
                  </a:cubicBezTo>
                  <a:lnTo>
                    <a:pt x="886" y="1032"/>
                  </a:lnTo>
                  <a:cubicBezTo>
                    <a:pt x="879" y="1071"/>
                    <a:pt x="876" y="1108"/>
                    <a:pt x="877" y="1142"/>
                  </a:cubicBezTo>
                  <a:lnTo>
                    <a:pt x="877" y="1142"/>
                  </a:lnTo>
                  <a:cubicBezTo>
                    <a:pt x="858" y="1275"/>
                    <a:pt x="807" y="1458"/>
                    <a:pt x="702" y="1458"/>
                  </a:cubicBezTo>
                  <a:cubicBezTo>
                    <a:pt x="672" y="1458"/>
                    <a:pt x="637" y="1443"/>
                    <a:pt x="598" y="1408"/>
                  </a:cubicBezTo>
                  <a:cubicBezTo>
                    <a:pt x="460" y="1295"/>
                    <a:pt x="699" y="969"/>
                    <a:pt x="774" y="868"/>
                  </a:cubicBezTo>
                  <a:cubicBezTo>
                    <a:pt x="796" y="839"/>
                    <a:pt x="770" y="827"/>
                    <a:pt x="740" y="827"/>
                  </a:cubicBezTo>
                  <a:cubicBezTo>
                    <a:pt x="719" y="827"/>
                    <a:pt x="696" y="833"/>
                    <a:pt x="686" y="843"/>
                  </a:cubicBezTo>
                  <a:cubicBezTo>
                    <a:pt x="681" y="850"/>
                    <a:pt x="676" y="857"/>
                    <a:pt x="670" y="864"/>
                  </a:cubicBezTo>
                  <a:lnTo>
                    <a:pt x="670" y="864"/>
                  </a:lnTo>
                  <a:cubicBezTo>
                    <a:pt x="647" y="895"/>
                    <a:pt x="616" y="926"/>
                    <a:pt x="585" y="957"/>
                  </a:cubicBezTo>
                  <a:cubicBezTo>
                    <a:pt x="560" y="982"/>
                    <a:pt x="523" y="1019"/>
                    <a:pt x="485" y="1044"/>
                  </a:cubicBezTo>
                  <a:cubicBezTo>
                    <a:pt x="455" y="1062"/>
                    <a:pt x="422" y="1070"/>
                    <a:pt x="388" y="1070"/>
                  </a:cubicBezTo>
                  <a:cubicBezTo>
                    <a:pt x="239" y="1070"/>
                    <a:pt x="89" y="911"/>
                    <a:pt x="284" y="818"/>
                  </a:cubicBezTo>
                  <a:cubicBezTo>
                    <a:pt x="380" y="770"/>
                    <a:pt x="492" y="751"/>
                    <a:pt x="595" y="745"/>
                  </a:cubicBezTo>
                  <a:lnTo>
                    <a:pt x="595" y="745"/>
                  </a:lnTo>
                  <a:cubicBezTo>
                    <a:pt x="628" y="745"/>
                    <a:pt x="659" y="744"/>
                    <a:pt x="686" y="743"/>
                  </a:cubicBezTo>
                  <a:cubicBezTo>
                    <a:pt x="749" y="731"/>
                    <a:pt x="774" y="668"/>
                    <a:pt x="699" y="668"/>
                  </a:cubicBezTo>
                  <a:cubicBezTo>
                    <a:pt x="686" y="668"/>
                    <a:pt x="673" y="670"/>
                    <a:pt x="658" y="671"/>
                  </a:cubicBezTo>
                  <a:lnTo>
                    <a:pt x="658" y="671"/>
                  </a:lnTo>
                  <a:cubicBezTo>
                    <a:pt x="626" y="673"/>
                    <a:pt x="591" y="674"/>
                    <a:pt x="554" y="674"/>
                  </a:cubicBezTo>
                  <a:cubicBezTo>
                    <a:pt x="408" y="674"/>
                    <a:pt x="239" y="649"/>
                    <a:pt x="184" y="530"/>
                  </a:cubicBezTo>
                  <a:cubicBezTo>
                    <a:pt x="137" y="417"/>
                    <a:pt x="252" y="361"/>
                    <a:pt x="355" y="361"/>
                  </a:cubicBezTo>
                  <a:cubicBezTo>
                    <a:pt x="390" y="361"/>
                    <a:pt x="422" y="367"/>
                    <a:pt x="448" y="379"/>
                  </a:cubicBezTo>
                  <a:cubicBezTo>
                    <a:pt x="498" y="404"/>
                    <a:pt x="548" y="442"/>
                    <a:pt x="585" y="467"/>
                  </a:cubicBezTo>
                  <a:cubicBezTo>
                    <a:pt x="648" y="517"/>
                    <a:pt x="711" y="567"/>
                    <a:pt x="774" y="630"/>
                  </a:cubicBezTo>
                  <a:cubicBezTo>
                    <a:pt x="781" y="637"/>
                    <a:pt x="794" y="640"/>
                    <a:pt x="808" y="640"/>
                  </a:cubicBezTo>
                  <a:cubicBezTo>
                    <a:pt x="848" y="640"/>
                    <a:pt x="901" y="617"/>
                    <a:pt x="874" y="580"/>
                  </a:cubicBezTo>
                  <a:cubicBezTo>
                    <a:pt x="836" y="542"/>
                    <a:pt x="799" y="492"/>
                    <a:pt x="774" y="442"/>
                  </a:cubicBezTo>
                  <a:cubicBezTo>
                    <a:pt x="736" y="391"/>
                    <a:pt x="711" y="329"/>
                    <a:pt x="686" y="266"/>
                  </a:cubicBezTo>
                  <a:cubicBezTo>
                    <a:pt x="655" y="167"/>
                    <a:pt x="749" y="105"/>
                    <a:pt x="842" y="105"/>
                  </a:cubicBezTo>
                  <a:close/>
                  <a:moveTo>
                    <a:pt x="896" y="1"/>
                  </a:moveTo>
                  <a:cubicBezTo>
                    <a:pt x="885" y="1"/>
                    <a:pt x="873" y="1"/>
                    <a:pt x="861" y="3"/>
                  </a:cubicBezTo>
                  <a:cubicBezTo>
                    <a:pt x="585" y="28"/>
                    <a:pt x="549" y="198"/>
                    <a:pt x="616" y="376"/>
                  </a:cubicBezTo>
                  <a:lnTo>
                    <a:pt x="616" y="376"/>
                  </a:lnTo>
                  <a:cubicBezTo>
                    <a:pt x="513" y="309"/>
                    <a:pt x="400" y="255"/>
                    <a:pt x="302" y="255"/>
                  </a:cubicBezTo>
                  <a:cubicBezTo>
                    <a:pt x="229" y="255"/>
                    <a:pt x="165" y="286"/>
                    <a:pt x="121" y="366"/>
                  </a:cubicBezTo>
                  <a:cubicBezTo>
                    <a:pt x="1" y="585"/>
                    <a:pt x="147" y="682"/>
                    <a:pt x="332" y="721"/>
                  </a:cubicBezTo>
                  <a:lnTo>
                    <a:pt x="332" y="721"/>
                  </a:lnTo>
                  <a:cubicBezTo>
                    <a:pt x="194" y="760"/>
                    <a:pt x="77" y="829"/>
                    <a:pt x="83" y="957"/>
                  </a:cubicBezTo>
                  <a:cubicBezTo>
                    <a:pt x="94" y="1100"/>
                    <a:pt x="238" y="1151"/>
                    <a:pt x="359" y="1151"/>
                  </a:cubicBezTo>
                  <a:cubicBezTo>
                    <a:pt x="386" y="1151"/>
                    <a:pt x="412" y="1149"/>
                    <a:pt x="435" y="1144"/>
                  </a:cubicBezTo>
                  <a:cubicBezTo>
                    <a:pt x="465" y="1135"/>
                    <a:pt x="496" y="1121"/>
                    <a:pt x="526" y="1103"/>
                  </a:cubicBezTo>
                  <a:lnTo>
                    <a:pt x="526" y="1103"/>
                  </a:lnTo>
                  <a:cubicBezTo>
                    <a:pt x="439" y="1278"/>
                    <a:pt x="396" y="1474"/>
                    <a:pt x="598" y="1521"/>
                  </a:cubicBezTo>
                  <a:cubicBezTo>
                    <a:pt x="625" y="1526"/>
                    <a:pt x="650" y="1529"/>
                    <a:pt x="673" y="1529"/>
                  </a:cubicBezTo>
                  <a:cubicBezTo>
                    <a:pt x="806" y="1529"/>
                    <a:pt x="889" y="1443"/>
                    <a:pt x="937" y="1330"/>
                  </a:cubicBezTo>
                  <a:lnTo>
                    <a:pt x="937" y="1330"/>
                  </a:lnTo>
                  <a:cubicBezTo>
                    <a:pt x="984" y="1389"/>
                    <a:pt x="1057" y="1422"/>
                    <a:pt x="1152" y="1422"/>
                  </a:cubicBezTo>
                  <a:cubicBezTo>
                    <a:pt x="1186" y="1422"/>
                    <a:pt x="1223" y="1417"/>
                    <a:pt x="1263" y="1408"/>
                  </a:cubicBezTo>
                  <a:cubicBezTo>
                    <a:pt x="1418" y="1368"/>
                    <a:pt x="1399" y="1241"/>
                    <a:pt x="1333" y="1116"/>
                  </a:cubicBezTo>
                  <a:lnTo>
                    <a:pt x="1333" y="1116"/>
                  </a:lnTo>
                  <a:cubicBezTo>
                    <a:pt x="1397" y="1148"/>
                    <a:pt x="1462" y="1171"/>
                    <a:pt x="1520" y="1171"/>
                  </a:cubicBezTo>
                  <a:cubicBezTo>
                    <a:pt x="1588" y="1171"/>
                    <a:pt x="1645" y="1140"/>
                    <a:pt x="1677" y="1057"/>
                  </a:cubicBezTo>
                  <a:cubicBezTo>
                    <a:pt x="1766" y="839"/>
                    <a:pt x="1607" y="756"/>
                    <a:pt x="1422" y="731"/>
                  </a:cubicBezTo>
                  <a:lnTo>
                    <a:pt x="1422" y="731"/>
                  </a:lnTo>
                  <a:cubicBezTo>
                    <a:pt x="1592" y="677"/>
                    <a:pt x="1742" y="583"/>
                    <a:pt x="1639" y="430"/>
                  </a:cubicBezTo>
                  <a:cubicBezTo>
                    <a:pt x="1571" y="325"/>
                    <a:pt x="1493" y="283"/>
                    <a:pt x="1415" y="283"/>
                  </a:cubicBezTo>
                  <a:cubicBezTo>
                    <a:pt x="1310" y="283"/>
                    <a:pt x="1204" y="357"/>
                    <a:pt x="1117" y="453"/>
                  </a:cubicBezTo>
                  <a:lnTo>
                    <a:pt x="1117" y="453"/>
                  </a:lnTo>
                  <a:cubicBezTo>
                    <a:pt x="1134" y="251"/>
                    <a:pt x="1102" y="1"/>
                    <a:pt x="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0"/>
            <p:cNvSpPr/>
            <p:nvPr/>
          </p:nvSpPr>
          <p:spPr>
            <a:xfrm>
              <a:off x="7654050" y="3782597"/>
              <a:ext cx="92341" cy="80667"/>
            </a:xfrm>
            <a:custGeom>
              <a:rect b="b" l="l" r="r" t="t"/>
              <a:pathLst>
                <a:path extrusionOk="0" h="1541" w="1764">
                  <a:moveTo>
                    <a:pt x="1067" y="73"/>
                  </a:moveTo>
                  <a:cubicBezTo>
                    <a:pt x="1096" y="73"/>
                    <a:pt x="1128" y="87"/>
                    <a:pt x="1164" y="122"/>
                  </a:cubicBezTo>
                  <a:cubicBezTo>
                    <a:pt x="1302" y="247"/>
                    <a:pt x="1064" y="560"/>
                    <a:pt x="989" y="661"/>
                  </a:cubicBezTo>
                  <a:cubicBezTo>
                    <a:pt x="965" y="691"/>
                    <a:pt x="993" y="708"/>
                    <a:pt x="1024" y="708"/>
                  </a:cubicBezTo>
                  <a:cubicBezTo>
                    <a:pt x="1045" y="708"/>
                    <a:pt x="1066" y="701"/>
                    <a:pt x="1076" y="686"/>
                  </a:cubicBezTo>
                  <a:cubicBezTo>
                    <a:pt x="1114" y="649"/>
                    <a:pt x="1139" y="611"/>
                    <a:pt x="1176" y="585"/>
                  </a:cubicBezTo>
                  <a:cubicBezTo>
                    <a:pt x="1215" y="548"/>
                    <a:pt x="1252" y="523"/>
                    <a:pt x="1290" y="498"/>
                  </a:cubicBezTo>
                  <a:cubicBezTo>
                    <a:pt x="1320" y="475"/>
                    <a:pt x="1355" y="466"/>
                    <a:pt x="1390" y="466"/>
                  </a:cubicBezTo>
                  <a:cubicBezTo>
                    <a:pt x="1530" y="466"/>
                    <a:pt x="1669" y="621"/>
                    <a:pt x="1478" y="711"/>
                  </a:cubicBezTo>
                  <a:cubicBezTo>
                    <a:pt x="1369" y="772"/>
                    <a:pt x="1213" y="785"/>
                    <a:pt x="1090" y="798"/>
                  </a:cubicBezTo>
                  <a:lnTo>
                    <a:pt x="1090" y="798"/>
                  </a:lnTo>
                  <a:cubicBezTo>
                    <a:pt x="1085" y="798"/>
                    <a:pt x="1080" y="799"/>
                    <a:pt x="1076" y="799"/>
                  </a:cubicBezTo>
                  <a:cubicBezTo>
                    <a:pt x="1019" y="799"/>
                    <a:pt x="993" y="863"/>
                    <a:pt x="1048" y="863"/>
                  </a:cubicBezTo>
                  <a:cubicBezTo>
                    <a:pt x="1053" y="863"/>
                    <a:pt x="1058" y="863"/>
                    <a:pt x="1064" y="862"/>
                  </a:cubicBezTo>
                  <a:cubicBezTo>
                    <a:pt x="1080" y="860"/>
                    <a:pt x="1098" y="859"/>
                    <a:pt x="1119" y="858"/>
                  </a:cubicBezTo>
                  <a:lnTo>
                    <a:pt x="1119" y="858"/>
                  </a:lnTo>
                  <a:cubicBezTo>
                    <a:pt x="1145" y="856"/>
                    <a:pt x="1173" y="855"/>
                    <a:pt x="1202" y="855"/>
                  </a:cubicBezTo>
                  <a:cubicBezTo>
                    <a:pt x="1349" y="855"/>
                    <a:pt x="1522" y="882"/>
                    <a:pt x="1578" y="1012"/>
                  </a:cubicBezTo>
                  <a:cubicBezTo>
                    <a:pt x="1625" y="1116"/>
                    <a:pt x="1511" y="1170"/>
                    <a:pt x="1409" y="1170"/>
                  </a:cubicBezTo>
                  <a:cubicBezTo>
                    <a:pt x="1374" y="1170"/>
                    <a:pt x="1340" y="1163"/>
                    <a:pt x="1315" y="1151"/>
                  </a:cubicBezTo>
                  <a:cubicBezTo>
                    <a:pt x="1265" y="1126"/>
                    <a:pt x="1227" y="1100"/>
                    <a:pt x="1176" y="1062"/>
                  </a:cubicBezTo>
                  <a:cubicBezTo>
                    <a:pt x="1114" y="1012"/>
                    <a:pt x="1051" y="962"/>
                    <a:pt x="989" y="900"/>
                  </a:cubicBezTo>
                  <a:lnTo>
                    <a:pt x="989" y="900"/>
                  </a:lnTo>
                  <a:cubicBezTo>
                    <a:pt x="989" y="900"/>
                    <a:pt x="989" y="900"/>
                    <a:pt x="989" y="900"/>
                  </a:cubicBezTo>
                  <a:cubicBezTo>
                    <a:pt x="983" y="894"/>
                    <a:pt x="973" y="891"/>
                    <a:pt x="961" y="891"/>
                  </a:cubicBezTo>
                  <a:cubicBezTo>
                    <a:pt x="920" y="891"/>
                    <a:pt x="859" y="920"/>
                    <a:pt x="888" y="950"/>
                  </a:cubicBezTo>
                  <a:cubicBezTo>
                    <a:pt x="888" y="950"/>
                    <a:pt x="888" y="950"/>
                    <a:pt x="888" y="950"/>
                  </a:cubicBezTo>
                  <a:lnTo>
                    <a:pt x="888" y="950"/>
                  </a:lnTo>
                  <a:cubicBezTo>
                    <a:pt x="925" y="1000"/>
                    <a:pt x="964" y="1037"/>
                    <a:pt x="1001" y="1087"/>
                  </a:cubicBezTo>
                  <a:cubicBezTo>
                    <a:pt x="1026" y="1151"/>
                    <a:pt x="1051" y="1201"/>
                    <a:pt x="1076" y="1263"/>
                  </a:cubicBezTo>
                  <a:cubicBezTo>
                    <a:pt x="1106" y="1368"/>
                    <a:pt x="1020" y="1428"/>
                    <a:pt x="930" y="1428"/>
                  </a:cubicBezTo>
                  <a:cubicBezTo>
                    <a:pt x="869" y="1428"/>
                    <a:pt x="805" y="1400"/>
                    <a:pt x="775" y="1338"/>
                  </a:cubicBezTo>
                  <a:cubicBezTo>
                    <a:pt x="725" y="1213"/>
                    <a:pt x="750" y="1025"/>
                    <a:pt x="788" y="900"/>
                  </a:cubicBezTo>
                  <a:cubicBezTo>
                    <a:pt x="793" y="878"/>
                    <a:pt x="778" y="871"/>
                    <a:pt x="757" y="871"/>
                  </a:cubicBezTo>
                  <a:cubicBezTo>
                    <a:pt x="728" y="871"/>
                    <a:pt x="689" y="885"/>
                    <a:pt x="674" y="900"/>
                  </a:cubicBezTo>
                  <a:cubicBezTo>
                    <a:pt x="615" y="1001"/>
                    <a:pt x="476" y="1165"/>
                    <a:pt x="357" y="1165"/>
                  </a:cubicBezTo>
                  <a:cubicBezTo>
                    <a:pt x="300" y="1165"/>
                    <a:pt x="247" y="1127"/>
                    <a:pt x="211" y="1025"/>
                  </a:cubicBezTo>
                  <a:cubicBezTo>
                    <a:pt x="160" y="895"/>
                    <a:pt x="404" y="837"/>
                    <a:pt x="556" y="818"/>
                  </a:cubicBezTo>
                  <a:lnTo>
                    <a:pt x="556" y="818"/>
                  </a:lnTo>
                  <a:cubicBezTo>
                    <a:pt x="590" y="817"/>
                    <a:pt x="621" y="814"/>
                    <a:pt x="649" y="811"/>
                  </a:cubicBezTo>
                  <a:cubicBezTo>
                    <a:pt x="699" y="799"/>
                    <a:pt x="725" y="736"/>
                    <a:pt x="649" y="736"/>
                  </a:cubicBezTo>
                  <a:cubicBezTo>
                    <a:pt x="649" y="736"/>
                    <a:pt x="649" y="736"/>
                    <a:pt x="649" y="736"/>
                  </a:cubicBezTo>
                  <a:lnTo>
                    <a:pt x="649" y="736"/>
                  </a:lnTo>
                  <a:cubicBezTo>
                    <a:pt x="603" y="740"/>
                    <a:pt x="552" y="745"/>
                    <a:pt x="499" y="745"/>
                  </a:cubicBezTo>
                  <a:cubicBezTo>
                    <a:pt x="393" y="745"/>
                    <a:pt x="281" y="728"/>
                    <a:pt x="197" y="661"/>
                  </a:cubicBezTo>
                  <a:cubicBezTo>
                    <a:pt x="135" y="585"/>
                    <a:pt x="160" y="510"/>
                    <a:pt x="286" y="448"/>
                  </a:cubicBezTo>
                  <a:cubicBezTo>
                    <a:pt x="348" y="460"/>
                    <a:pt x="411" y="510"/>
                    <a:pt x="462" y="535"/>
                  </a:cubicBezTo>
                  <a:cubicBezTo>
                    <a:pt x="512" y="585"/>
                    <a:pt x="574" y="624"/>
                    <a:pt x="624" y="674"/>
                  </a:cubicBezTo>
                  <a:cubicBezTo>
                    <a:pt x="635" y="685"/>
                    <a:pt x="652" y="689"/>
                    <a:pt x="669" y="689"/>
                  </a:cubicBezTo>
                  <a:cubicBezTo>
                    <a:pt x="709" y="689"/>
                    <a:pt x="752" y="663"/>
                    <a:pt x="725" y="636"/>
                  </a:cubicBezTo>
                  <a:cubicBezTo>
                    <a:pt x="637" y="548"/>
                    <a:pt x="562" y="460"/>
                    <a:pt x="512" y="348"/>
                  </a:cubicBezTo>
                  <a:cubicBezTo>
                    <a:pt x="481" y="280"/>
                    <a:pt x="537" y="245"/>
                    <a:pt x="606" y="245"/>
                  </a:cubicBezTo>
                  <a:cubicBezTo>
                    <a:pt x="677" y="245"/>
                    <a:pt x="762" y="283"/>
                    <a:pt x="775" y="360"/>
                  </a:cubicBezTo>
                  <a:cubicBezTo>
                    <a:pt x="776" y="365"/>
                    <a:pt x="777" y="371"/>
                    <a:pt x="778" y="377"/>
                  </a:cubicBezTo>
                  <a:lnTo>
                    <a:pt x="778" y="377"/>
                  </a:lnTo>
                  <a:cubicBezTo>
                    <a:pt x="770" y="422"/>
                    <a:pt x="765" y="468"/>
                    <a:pt x="763" y="510"/>
                  </a:cubicBezTo>
                  <a:cubicBezTo>
                    <a:pt x="763" y="530"/>
                    <a:pt x="781" y="538"/>
                    <a:pt x="802" y="538"/>
                  </a:cubicBezTo>
                  <a:cubicBezTo>
                    <a:pt x="835" y="538"/>
                    <a:pt x="875" y="520"/>
                    <a:pt x="875" y="498"/>
                  </a:cubicBezTo>
                  <a:cubicBezTo>
                    <a:pt x="882" y="468"/>
                    <a:pt x="886" y="439"/>
                    <a:pt x="888" y="411"/>
                  </a:cubicBezTo>
                  <a:lnTo>
                    <a:pt x="888" y="411"/>
                  </a:lnTo>
                  <a:cubicBezTo>
                    <a:pt x="910" y="280"/>
                    <a:pt x="961" y="73"/>
                    <a:pt x="1067" y="73"/>
                  </a:cubicBezTo>
                  <a:close/>
                  <a:moveTo>
                    <a:pt x="1095" y="0"/>
                  </a:moveTo>
                  <a:cubicBezTo>
                    <a:pt x="966" y="0"/>
                    <a:pt x="882" y="88"/>
                    <a:pt x="831" y="202"/>
                  </a:cubicBezTo>
                  <a:lnTo>
                    <a:pt x="831" y="202"/>
                  </a:lnTo>
                  <a:cubicBezTo>
                    <a:pt x="785" y="147"/>
                    <a:pt x="715" y="115"/>
                    <a:pt x="625" y="115"/>
                  </a:cubicBezTo>
                  <a:cubicBezTo>
                    <a:pt x="587" y="115"/>
                    <a:pt x="544" y="121"/>
                    <a:pt x="499" y="134"/>
                  </a:cubicBezTo>
                  <a:cubicBezTo>
                    <a:pt x="342" y="175"/>
                    <a:pt x="363" y="301"/>
                    <a:pt x="431" y="424"/>
                  </a:cubicBezTo>
                  <a:lnTo>
                    <a:pt x="431" y="424"/>
                  </a:lnTo>
                  <a:cubicBezTo>
                    <a:pt x="366" y="390"/>
                    <a:pt x="301" y="367"/>
                    <a:pt x="242" y="367"/>
                  </a:cubicBezTo>
                  <a:cubicBezTo>
                    <a:pt x="176" y="367"/>
                    <a:pt x="120" y="396"/>
                    <a:pt x="85" y="473"/>
                  </a:cubicBezTo>
                  <a:cubicBezTo>
                    <a:pt x="1" y="687"/>
                    <a:pt x="141" y="775"/>
                    <a:pt x="317" y="806"/>
                  </a:cubicBezTo>
                  <a:lnTo>
                    <a:pt x="317" y="806"/>
                  </a:lnTo>
                  <a:cubicBezTo>
                    <a:pt x="157" y="861"/>
                    <a:pt x="24" y="953"/>
                    <a:pt x="122" y="1100"/>
                  </a:cubicBezTo>
                  <a:cubicBezTo>
                    <a:pt x="192" y="1207"/>
                    <a:pt x="272" y="1249"/>
                    <a:pt x="353" y="1249"/>
                  </a:cubicBezTo>
                  <a:cubicBezTo>
                    <a:pt x="459" y="1249"/>
                    <a:pt x="565" y="1177"/>
                    <a:pt x="651" y="1082"/>
                  </a:cubicBezTo>
                  <a:lnTo>
                    <a:pt x="651" y="1082"/>
                  </a:lnTo>
                  <a:cubicBezTo>
                    <a:pt x="635" y="1285"/>
                    <a:pt x="662" y="1540"/>
                    <a:pt x="888" y="1540"/>
                  </a:cubicBezTo>
                  <a:cubicBezTo>
                    <a:pt x="896" y="1540"/>
                    <a:pt x="905" y="1540"/>
                    <a:pt x="913" y="1539"/>
                  </a:cubicBezTo>
                  <a:cubicBezTo>
                    <a:pt x="1179" y="1506"/>
                    <a:pt x="1214" y="1341"/>
                    <a:pt x="1149" y="1165"/>
                  </a:cubicBezTo>
                  <a:lnTo>
                    <a:pt x="1149" y="1165"/>
                  </a:lnTo>
                  <a:cubicBezTo>
                    <a:pt x="1251" y="1233"/>
                    <a:pt x="1364" y="1287"/>
                    <a:pt x="1460" y="1287"/>
                  </a:cubicBezTo>
                  <a:cubicBezTo>
                    <a:pt x="1534" y="1287"/>
                    <a:pt x="1598" y="1256"/>
                    <a:pt x="1641" y="1176"/>
                  </a:cubicBezTo>
                  <a:cubicBezTo>
                    <a:pt x="1764" y="953"/>
                    <a:pt x="1610" y="853"/>
                    <a:pt x="1421" y="814"/>
                  </a:cubicBezTo>
                  <a:lnTo>
                    <a:pt x="1421" y="814"/>
                  </a:lnTo>
                  <a:cubicBezTo>
                    <a:pt x="1567" y="776"/>
                    <a:pt x="1692" y="707"/>
                    <a:pt x="1678" y="573"/>
                  </a:cubicBezTo>
                  <a:cubicBezTo>
                    <a:pt x="1678" y="438"/>
                    <a:pt x="1552" y="384"/>
                    <a:pt x="1436" y="384"/>
                  </a:cubicBezTo>
                  <a:cubicBezTo>
                    <a:pt x="1402" y="384"/>
                    <a:pt x="1369" y="389"/>
                    <a:pt x="1340" y="398"/>
                  </a:cubicBezTo>
                  <a:cubicBezTo>
                    <a:pt x="1303" y="404"/>
                    <a:pt x="1267" y="419"/>
                    <a:pt x="1233" y="439"/>
                  </a:cubicBezTo>
                  <a:lnTo>
                    <a:pt x="1233" y="439"/>
                  </a:lnTo>
                  <a:cubicBezTo>
                    <a:pt x="1321" y="261"/>
                    <a:pt x="1369" y="55"/>
                    <a:pt x="1164" y="8"/>
                  </a:cubicBezTo>
                  <a:cubicBezTo>
                    <a:pt x="1140" y="3"/>
                    <a:pt x="1117" y="0"/>
                    <a:pt x="10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0"/>
            <p:cNvSpPr/>
            <p:nvPr/>
          </p:nvSpPr>
          <p:spPr>
            <a:xfrm>
              <a:off x="7796434" y="3778933"/>
              <a:ext cx="92341" cy="80092"/>
            </a:xfrm>
            <a:custGeom>
              <a:rect b="b" l="l" r="r" t="t"/>
              <a:pathLst>
                <a:path extrusionOk="0" h="1530" w="1764">
                  <a:moveTo>
                    <a:pt x="835" y="106"/>
                  </a:moveTo>
                  <a:cubicBezTo>
                    <a:pt x="894" y="106"/>
                    <a:pt x="954" y="132"/>
                    <a:pt x="979" y="192"/>
                  </a:cubicBezTo>
                  <a:cubicBezTo>
                    <a:pt x="1039" y="311"/>
                    <a:pt x="1008" y="488"/>
                    <a:pt x="983" y="624"/>
                  </a:cubicBezTo>
                  <a:lnTo>
                    <a:pt x="983" y="624"/>
                  </a:lnTo>
                  <a:cubicBezTo>
                    <a:pt x="982" y="626"/>
                    <a:pt x="980" y="628"/>
                    <a:pt x="979" y="630"/>
                  </a:cubicBezTo>
                  <a:lnTo>
                    <a:pt x="982" y="630"/>
                  </a:lnTo>
                  <a:cubicBezTo>
                    <a:pt x="981" y="635"/>
                    <a:pt x="980" y="639"/>
                    <a:pt x="979" y="643"/>
                  </a:cubicBezTo>
                  <a:cubicBezTo>
                    <a:pt x="974" y="665"/>
                    <a:pt x="989" y="672"/>
                    <a:pt x="1008" y="672"/>
                  </a:cubicBezTo>
                  <a:cubicBezTo>
                    <a:pt x="1036" y="672"/>
                    <a:pt x="1072" y="658"/>
                    <a:pt x="1080" y="643"/>
                  </a:cubicBezTo>
                  <a:cubicBezTo>
                    <a:pt x="1082" y="639"/>
                    <a:pt x="1085" y="635"/>
                    <a:pt x="1087" y="630"/>
                  </a:cubicBezTo>
                  <a:lnTo>
                    <a:pt x="1092" y="630"/>
                  </a:lnTo>
                  <a:cubicBezTo>
                    <a:pt x="1092" y="627"/>
                    <a:pt x="1093" y="624"/>
                    <a:pt x="1094" y="620"/>
                  </a:cubicBezTo>
                  <a:lnTo>
                    <a:pt x="1094" y="620"/>
                  </a:lnTo>
                  <a:cubicBezTo>
                    <a:pt x="1160" y="517"/>
                    <a:pt x="1290" y="368"/>
                    <a:pt x="1405" y="368"/>
                  </a:cubicBezTo>
                  <a:cubicBezTo>
                    <a:pt x="1463" y="368"/>
                    <a:pt x="1517" y="405"/>
                    <a:pt x="1557" y="505"/>
                  </a:cubicBezTo>
                  <a:cubicBezTo>
                    <a:pt x="1611" y="648"/>
                    <a:pt x="1312" y="704"/>
                    <a:pt x="1168" y="724"/>
                  </a:cubicBezTo>
                  <a:lnTo>
                    <a:pt x="1168" y="724"/>
                  </a:lnTo>
                  <a:cubicBezTo>
                    <a:pt x="1150" y="726"/>
                    <a:pt x="1133" y="728"/>
                    <a:pt x="1117" y="731"/>
                  </a:cubicBezTo>
                  <a:cubicBezTo>
                    <a:pt x="1070" y="731"/>
                    <a:pt x="1035" y="795"/>
                    <a:pt x="1090" y="795"/>
                  </a:cubicBezTo>
                  <a:cubicBezTo>
                    <a:pt x="1094" y="795"/>
                    <a:pt x="1099" y="795"/>
                    <a:pt x="1105" y="794"/>
                  </a:cubicBezTo>
                  <a:cubicBezTo>
                    <a:pt x="1155" y="790"/>
                    <a:pt x="1209" y="785"/>
                    <a:pt x="1264" y="785"/>
                  </a:cubicBezTo>
                  <a:cubicBezTo>
                    <a:pt x="1374" y="785"/>
                    <a:pt x="1485" y="802"/>
                    <a:pt x="1569" y="869"/>
                  </a:cubicBezTo>
                  <a:cubicBezTo>
                    <a:pt x="1632" y="945"/>
                    <a:pt x="1594" y="1020"/>
                    <a:pt x="1468" y="1082"/>
                  </a:cubicBezTo>
                  <a:cubicBezTo>
                    <a:pt x="1418" y="1070"/>
                    <a:pt x="1356" y="1032"/>
                    <a:pt x="1306" y="995"/>
                  </a:cubicBezTo>
                  <a:cubicBezTo>
                    <a:pt x="1242" y="957"/>
                    <a:pt x="1192" y="906"/>
                    <a:pt x="1142" y="856"/>
                  </a:cubicBezTo>
                  <a:lnTo>
                    <a:pt x="1142" y="856"/>
                  </a:lnTo>
                  <a:cubicBezTo>
                    <a:pt x="1142" y="856"/>
                    <a:pt x="1142" y="856"/>
                    <a:pt x="1142" y="856"/>
                  </a:cubicBezTo>
                  <a:cubicBezTo>
                    <a:pt x="1133" y="847"/>
                    <a:pt x="1120" y="843"/>
                    <a:pt x="1106" y="843"/>
                  </a:cubicBezTo>
                  <a:cubicBezTo>
                    <a:pt x="1063" y="843"/>
                    <a:pt x="1014" y="878"/>
                    <a:pt x="1042" y="906"/>
                  </a:cubicBezTo>
                  <a:cubicBezTo>
                    <a:pt x="1117" y="982"/>
                    <a:pt x="1205" y="1082"/>
                    <a:pt x="1255" y="1183"/>
                  </a:cubicBezTo>
                  <a:cubicBezTo>
                    <a:pt x="1286" y="1250"/>
                    <a:pt x="1226" y="1285"/>
                    <a:pt x="1156" y="1285"/>
                  </a:cubicBezTo>
                  <a:cubicBezTo>
                    <a:pt x="1083" y="1285"/>
                    <a:pt x="998" y="1247"/>
                    <a:pt x="991" y="1170"/>
                  </a:cubicBezTo>
                  <a:cubicBezTo>
                    <a:pt x="987" y="1157"/>
                    <a:pt x="984" y="1141"/>
                    <a:pt x="983" y="1123"/>
                  </a:cubicBezTo>
                  <a:lnTo>
                    <a:pt x="983" y="1123"/>
                  </a:lnTo>
                  <a:cubicBezTo>
                    <a:pt x="987" y="1092"/>
                    <a:pt x="990" y="1062"/>
                    <a:pt x="991" y="1032"/>
                  </a:cubicBezTo>
                  <a:cubicBezTo>
                    <a:pt x="991" y="1005"/>
                    <a:pt x="972" y="994"/>
                    <a:pt x="949" y="994"/>
                  </a:cubicBezTo>
                  <a:cubicBezTo>
                    <a:pt x="920" y="994"/>
                    <a:pt x="886" y="1011"/>
                    <a:pt x="879" y="1032"/>
                  </a:cubicBezTo>
                  <a:cubicBezTo>
                    <a:pt x="879" y="1032"/>
                    <a:pt x="879" y="1032"/>
                    <a:pt x="879" y="1032"/>
                  </a:cubicBezTo>
                  <a:lnTo>
                    <a:pt x="879" y="1032"/>
                  </a:lnTo>
                  <a:cubicBezTo>
                    <a:pt x="872" y="1068"/>
                    <a:pt x="869" y="1102"/>
                    <a:pt x="870" y="1133"/>
                  </a:cubicBezTo>
                  <a:lnTo>
                    <a:pt x="870" y="1133"/>
                  </a:lnTo>
                  <a:cubicBezTo>
                    <a:pt x="851" y="1265"/>
                    <a:pt x="800" y="1457"/>
                    <a:pt x="692" y="1457"/>
                  </a:cubicBezTo>
                  <a:cubicBezTo>
                    <a:pt x="662" y="1457"/>
                    <a:pt x="628" y="1443"/>
                    <a:pt x="590" y="1408"/>
                  </a:cubicBezTo>
                  <a:cubicBezTo>
                    <a:pt x="480" y="1310"/>
                    <a:pt x="638" y="1050"/>
                    <a:pt x="730" y="918"/>
                  </a:cubicBezTo>
                  <a:lnTo>
                    <a:pt x="730" y="918"/>
                  </a:lnTo>
                  <a:cubicBezTo>
                    <a:pt x="743" y="902"/>
                    <a:pt x="755" y="885"/>
                    <a:pt x="765" y="869"/>
                  </a:cubicBezTo>
                  <a:lnTo>
                    <a:pt x="765" y="869"/>
                  </a:lnTo>
                  <a:cubicBezTo>
                    <a:pt x="765" y="869"/>
                    <a:pt x="765" y="869"/>
                    <a:pt x="765" y="869"/>
                  </a:cubicBezTo>
                  <a:cubicBezTo>
                    <a:pt x="795" y="840"/>
                    <a:pt x="773" y="828"/>
                    <a:pt x="742" y="828"/>
                  </a:cubicBezTo>
                  <a:cubicBezTo>
                    <a:pt x="720" y="828"/>
                    <a:pt x="694" y="834"/>
                    <a:pt x="678" y="844"/>
                  </a:cubicBezTo>
                  <a:cubicBezTo>
                    <a:pt x="676" y="847"/>
                    <a:pt x="674" y="850"/>
                    <a:pt x="672" y="853"/>
                  </a:cubicBezTo>
                  <a:lnTo>
                    <a:pt x="672" y="853"/>
                  </a:lnTo>
                  <a:cubicBezTo>
                    <a:pt x="647" y="887"/>
                    <a:pt x="613" y="922"/>
                    <a:pt x="590" y="957"/>
                  </a:cubicBezTo>
                  <a:cubicBezTo>
                    <a:pt x="553" y="982"/>
                    <a:pt x="514" y="1020"/>
                    <a:pt x="477" y="1045"/>
                  </a:cubicBezTo>
                  <a:cubicBezTo>
                    <a:pt x="448" y="1063"/>
                    <a:pt x="415" y="1071"/>
                    <a:pt x="382" y="1071"/>
                  </a:cubicBezTo>
                  <a:cubicBezTo>
                    <a:pt x="234" y="1071"/>
                    <a:pt x="92" y="911"/>
                    <a:pt x="277" y="819"/>
                  </a:cubicBezTo>
                  <a:cubicBezTo>
                    <a:pt x="374" y="770"/>
                    <a:pt x="487" y="752"/>
                    <a:pt x="597" y="746"/>
                  </a:cubicBezTo>
                  <a:lnTo>
                    <a:pt x="597" y="746"/>
                  </a:lnTo>
                  <a:cubicBezTo>
                    <a:pt x="598" y="746"/>
                    <a:pt x="600" y="746"/>
                    <a:pt x="601" y="746"/>
                  </a:cubicBezTo>
                  <a:cubicBezTo>
                    <a:pt x="633" y="746"/>
                    <a:pt x="664" y="745"/>
                    <a:pt x="690" y="744"/>
                  </a:cubicBezTo>
                  <a:cubicBezTo>
                    <a:pt x="753" y="731"/>
                    <a:pt x="779" y="668"/>
                    <a:pt x="703" y="668"/>
                  </a:cubicBezTo>
                  <a:cubicBezTo>
                    <a:pt x="687" y="670"/>
                    <a:pt x="668" y="671"/>
                    <a:pt x="647" y="672"/>
                  </a:cubicBezTo>
                  <a:lnTo>
                    <a:pt x="647" y="672"/>
                  </a:lnTo>
                  <a:cubicBezTo>
                    <a:pt x="620" y="674"/>
                    <a:pt x="591" y="675"/>
                    <a:pt x="560" y="675"/>
                  </a:cubicBezTo>
                  <a:cubicBezTo>
                    <a:pt x="414" y="675"/>
                    <a:pt x="243" y="650"/>
                    <a:pt x="188" y="530"/>
                  </a:cubicBezTo>
                  <a:cubicBezTo>
                    <a:pt x="132" y="417"/>
                    <a:pt x="252" y="361"/>
                    <a:pt x="358" y="361"/>
                  </a:cubicBezTo>
                  <a:cubicBezTo>
                    <a:pt x="393" y="361"/>
                    <a:pt x="427" y="367"/>
                    <a:pt x="452" y="379"/>
                  </a:cubicBezTo>
                  <a:cubicBezTo>
                    <a:pt x="502" y="404"/>
                    <a:pt x="540" y="443"/>
                    <a:pt x="578" y="468"/>
                  </a:cubicBezTo>
                  <a:cubicBezTo>
                    <a:pt x="653" y="518"/>
                    <a:pt x="715" y="568"/>
                    <a:pt x="779" y="630"/>
                  </a:cubicBezTo>
                  <a:cubicBezTo>
                    <a:pt x="785" y="637"/>
                    <a:pt x="797" y="640"/>
                    <a:pt x="811" y="640"/>
                  </a:cubicBezTo>
                  <a:cubicBezTo>
                    <a:pt x="848" y="640"/>
                    <a:pt x="897" y="617"/>
                    <a:pt x="879" y="580"/>
                  </a:cubicBezTo>
                  <a:cubicBezTo>
                    <a:pt x="870" y="572"/>
                    <a:pt x="859" y="562"/>
                    <a:pt x="847" y="552"/>
                  </a:cubicBezTo>
                  <a:lnTo>
                    <a:pt x="847" y="552"/>
                  </a:lnTo>
                  <a:cubicBezTo>
                    <a:pt x="816" y="519"/>
                    <a:pt x="795" y="481"/>
                    <a:pt x="765" y="443"/>
                  </a:cubicBezTo>
                  <a:cubicBezTo>
                    <a:pt x="728" y="392"/>
                    <a:pt x="703" y="329"/>
                    <a:pt x="690" y="267"/>
                  </a:cubicBezTo>
                  <a:cubicBezTo>
                    <a:pt x="652" y="168"/>
                    <a:pt x="743" y="106"/>
                    <a:pt x="835" y="106"/>
                  </a:cubicBezTo>
                  <a:close/>
                  <a:moveTo>
                    <a:pt x="889" y="1"/>
                  </a:moveTo>
                  <a:cubicBezTo>
                    <a:pt x="878" y="1"/>
                    <a:pt x="866" y="1"/>
                    <a:pt x="854" y="3"/>
                  </a:cubicBezTo>
                  <a:cubicBezTo>
                    <a:pt x="577" y="28"/>
                    <a:pt x="547" y="199"/>
                    <a:pt x="617" y="377"/>
                  </a:cubicBezTo>
                  <a:lnTo>
                    <a:pt x="617" y="377"/>
                  </a:lnTo>
                  <a:cubicBezTo>
                    <a:pt x="512" y="310"/>
                    <a:pt x="396" y="255"/>
                    <a:pt x="297" y="255"/>
                  </a:cubicBezTo>
                  <a:cubicBezTo>
                    <a:pt x="222" y="255"/>
                    <a:pt x="157" y="287"/>
                    <a:pt x="113" y="367"/>
                  </a:cubicBezTo>
                  <a:cubicBezTo>
                    <a:pt x="1" y="584"/>
                    <a:pt x="143" y="681"/>
                    <a:pt x="327" y="721"/>
                  </a:cubicBezTo>
                  <a:lnTo>
                    <a:pt x="327" y="721"/>
                  </a:lnTo>
                  <a:cubicBezTo>
                    <a:pt x="187" y="759"/>
                    <a:pt x="69" y="829"/>
                    <a:pt x="76" y="957"/>
                  </a:cubicBezTo>
                  <a:cubicBezTo>
                    <a:pt x="86" y="1101"/>
                    <a:pt x="231" y="1152"/>
                    <a:pt x="353" y="1152"/>
                  </a:cubicBezTo>
                  <a:cubicBezTo>
                    <a:pt x="379" y="1152"/>
                    <a:pt x="405" y="1150"/>
                    <a:pt x="427" y="1145"/>
                  </a:cubicBezTo>
                  <a:cubicBezTo>
                    <a:pt x="460" y="1136"/>
                    <a:pt x="493" y="1122"/>
                    <a:pt x="524" y="1104"/>
                  </a:cubicBezTo>
                  <a:lnTo>
                    <a:pt x="524" y="1104"/>
                  </a:lnTo>
                  <a:cubicBezTo>
                    <a:pt x="441" y="1279"/>
                    <a:pt x="398" y="1476"/>
                    <a:pt x="590" y="1522"/>
                  </a:cubicBezTo>
                  <a:cubicBezTo>
                    <a:pt x="616" y="1527"/>
                    <a:pt x="641" y="1530"/>
                    <a:pt x="664" y="1530"/>
                  </a:cubicBezTo>
                  <a:cubicBezTo>
                    <a:pt x="799" y="1530"/>
                    <a:pt x="882" y="1442"/>
                    <a:pt x="931" y="1327"/>
                  </a:cubicBezTo>
                  <a:lnTo>
                    <a:pt x="931" y="1327"/>
                  </a:lnTo>
                  <a:cubicBezTo>
                    <a:pt x="979" y="1388"/>
                    <a:pt x="1054" y="1422"/>
                    <a:pt x="1148" y="1422"/>
                  </a:cubicBezTo>
                  <a:cubicBezTo>
                    <a:pt x="1181" y="1422"/>
                    <a:pt x="1217" y="1418"/>
                    <a:pt x="1255" y="1408"/>
                  </a:cubicBezTo>
                  <a:cubicBezTo>
                    <a:pt x="1414" y="1369"/>
                    <a:pt x="1402" y="1245"/>
                    <a:pt x="1340" y="1123"/>
                  </a:cubicBezTo>
                  <a:lnTo>
                    <a:pt x="1340" y="1123"/>
                  </a:lnTo>
                  <a:cubicBezTo>
                    <a:pt x="1399" y="1152"/>
                    <a:pt x="1459" y="1171"/>
                    <a:pt x="1512" y="1171"/>
                  </a:cubicBezTo>
                  <a:cubicBezTo>
                    <a:pt x="1580" y="1171"/>
                    <a:pt x="1637" y="1140"/>
                    <a:pt x="1669" y="1057"/>
                  </a:cubicBezTo>
                  <a:cubicBezTo>
                    <a:pt x="1763" y="845"/>
                    <a:pt x="1617" y="756"/>
                    <a:pt x="1435" y="728"/>
                  </a:cubicBezTo>
                  <a:lnTo>
                    <a:pt x="1435" y="728"/>
                  </a:lnTo>
                  <a:cubicBezTo>
                    <a:pt x="1603" y="674"/>
                    <a:pt x="1744" y="581"/>
                    <a:pt x="1644" y="430"/>
                  </a:cubicBezTo>
                  <a:cubicBezTo>
                    <a:pt x="1576" y="325"/>
                    <a:pt x="1497" y="284"/>
                    <a:pt x="1417" y="284"/>
                  </a:cubicBezTo>
                  <a:cubicBezTo>
                    <a:pt x="1312" y="284"/>
                    <a:pt x="1205" y="355"/>
                    <a:pt x="1117" y="447"/>
                  </a:cubicBezTo>
                  <a:lnTo>
                    <a:pt x="1117" y="447"/>
                  </a:lnTo>
                  <a:cubicBezTo>
                    <a:pt x="1131" y="246"/>
                    <a:pt x="1101" y="1"/>
                    <a:pt x="8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0"/>
            <p:cNvSpPr/>
            <p:nvPr/>
          </p:nvSpPr>
          <p:spPr>
            <a:xfrm>
              <a:off x="7940074" y="3782597"/>
              <a:ext cx="92812" cy="80667"/>
            </a:xfrm>
            <a:custGeom>
              <a:rect b="b" l="l" r="r" t="t"/>
              <a:pathLst>
                <a:path extrusionOk="0" h="1541" w="1773">
                  <a:moveTo>
                    <a:pt x="1070" y="73"/>
                  </a:moveTo>
                  <a:cubicBezTo>
                    <a:pt x="1099" y="73"/>
                    <a:pt x="1133" y="87"/>
                    <a:pt x="1172" y="122"/>
                  </a:cubicBezTo>
                  <a:cubicBezTo>
                    <a:pt x="1297" y="247"/>
                    <a:pt x="1072" y="560"/>
                    <a:pt x="996" y="661"/>
                  </a:cubicBezTo>
                  <a:cubicBezTo>
                    <a:pt x="966" y="691"/>
                    <a:pt x="995" y="708"/>
                    <a:pt x="1029" y="708"/>
                  </a:cubicBezTo>
                  <a:cubicBezTo>
                    <a:pt x="1050" y="708"/>
                    <a:pt x="1074" y="701"/>
                    <a:pt x="1084" y="686"/>
                  </a:cubicBezTo>
                  <a:cubicBezTo>
                    <a:pt x="1091" y="676"/>
                    <a:pt x="1100" y="665"/>
                    <a:pt x="1109" y="652"/>
                  </a:cubicBezTo>
                  <a:lnTo>
                    <a:pt x="1109" y="652"/>
                  </a:lnTo>
                  <a:cubicBezTo>
                    <a:pt x="1131" y="627"/>
                    <a:pt x="1154" y="603"/>
                    <a:pt x="1172" y="585"/>
                  </a:cubicBezTo>
                  <a:cubicBezTo>
                    <a:pt x="1209" y="548"/>
                    <a:pt x="1247" y="523"/>
                    <a:pt x="1284" y="498"/>
                  </a:cubicBezTo>
                  <a:cubicBezTo>
                    <a:pt x="1317" y="475"/>
                    <a:pt x="1354" y="466"/>
                    <a:pt x="1389" y="466"/>
                  </a:cubicBezTo>
                  <a:cubicBezTo>
                    <a:pt x="1533" y="466"/>
                    <a:pt x="1666" y="621"/>
                    <a:pt x="1485" y="711"/>
                  </a:cubicBezTo>
                  <a:cubicBezTo>
                    <a:pt x="1366" y="771"/>
                    <a:pt x="1224" y="785"/>
                    <a:pt x="1093" y="797"/>
                  </a:cubicBezTo>
                  <a:lnTo>
                    <a:pt x="1093" y="797"/>
                  </a:lnTo>
                  <a:cubicBezTo>
                    <a:pt x="1085" y="798"/>
                    <a:pt x="1078" y="799"/>
                    <a:pt x="1072" y="799"/>
                  </a:cubicBezTo>
                  <a:cubicBezTo>
                    <a:pt x="1025" y="799"/>
                    <a:pt x="989" y="863"/>
                    <a:pt x="1043" y="863"/>
                  </a:cubicBezTo>
                  <a:cubicBezTo>
                    <a:pt x="1047" y="863"/>
                    <a:pt x="1052" y="863"/>
                    <a:pt x="1058" y="862"/>
                  </a:cubicBezTo>
                  <a:cubicBezTo>
                    <a:pt x="1075" y="860"/>
                    <a:pt x="1093" y="859"/>
                    <a:pt x="1113" y="858"/>
                  </a:cubicBezTo>
                  <a:lnTo>
                    <a:pt x="1113" y="858"/>
                  </a:lnTo>
                  <a:cubicBezTo>
                    <a:pt x="1139" y="856"/>
                    <a:pt x="1167" y="855"/>
                    <a:pt x="1196" y="855"/>
                  </a:cubicBezTo>
                  <a:cubicBezTo>
                    <a:pt x="1344" y="855"/>
                    <a:pt x="1518" y="882"/>
                    <a:pt x="1573" y="1012"/>
                  </a:cubicBezTo>
                  <a:cubicBezTo>
                    <a:pt x="1630" y="1116"/>
                    <a:pt x="1511" y="1170"/>
                    <a:pt x="1405" y="1170"/>
                  </a:cubicBezTo>
                  <a:cubicBezTo>
                    <a:pt x="1369" y="1170"/>
                    <a:pt x="1335" y="1163"/>
                    <a:pt x="1309" y="1151"/>
                  </a:cubicBezTo>
                  <a:cubicBezTo>
                    <a:pt x="1272" y="1126"/>
                    <a:pt x="1222" y="1100"/>
                    <a:pt x="1184" y="1062"/>
                  </a:cubicBezTo>
                  <a:cubicBezTo>
                    <a:pt x="1109" y="1012"/>
                    <a:pt x="1046" y="962"/>
                    <a:pt x="996" y="900"/>
                  </a:cubicBezTo>
                  <a:lnTo>
                    <a:pt x="996" y="900"/>
                  </a:lnTo>
                  <a:cubicBezTo>
                    <a:pt x="996" y="900"/>
                    <a:pt x="996" y="900"/>
                    <a:pt x="996" y="900"/>
                  </a:cubicBezTo>
                  <a:cubicBezTo>
                    <a:pt x="988" y="894"/>
                    <a:pt x="976" y="891"/>
                    <a:pt x="963" y="891"/>
                  </a:cubicBezTo>
                  <a:cubicBezTo>
                    <a:pt x="920" y="891"/>
                    <a:pt x="866" y="920"/>
                    <a:pt x="896" y="950"/>
                  </a:cubicBezTo>
                  <a:cubicBezTo>
                    <a:pt x="896" y="950"/>
                    <a:pt x="896" y="950"/>
                    <a:pt x="896" y="950"/>
                  </a:cubicBezTo>
                  <a:lnTo>
                    <a:pt x="896" y="950"/>
                  </a:lnTo>
                  <a:cubicBezTo>
                    <a:pt x="933" y="1000"/>
                    <a:pt x="958" y="1037"/>
                    <a:pt x="996" y="1087"/>
                  </a:cubicBezTo>
                  <a:cubicBezTo>
                    <a:pt x="1033" y="1151"/>
                    <a:pt x="1058" y="1201"/>
                    <a:pt x="1072" y="1263"/>
                  </a:cubicBezTo>
                  <a:cubicBezTo>
                    <a:pt x="1108" y="1368"/>
                    <a:pt x="1022" y="1428"/>
                    <a:pt x="932" y="1428"/>
                  </a:cubicBezTo>
                  <a:cubicBezTo>
                    <a:pt x="871" y="1428"/>
                    <a:pt x="808" y="1400"/>
                    <a:pt x="782" y="1338"/>
                  </a:cubicBezTo>
                  <a:cubicBezTo>
                    <a:pt x="720" y="1213"/>
                    <a:pt x="757" y="1025"/>
                    <a:pt x="782" y="900"/>
                  </a:cubicBezTo>
                  <a:cubicBezTo>
                    <a:pt x="788" y="878"/>
                    <a:pt x="773" y="871"/>
                    <a:pt x="753" y="871"/>
                  </a:cubicBezTo>
                  <a:cubicBezTo>
                    <a:pt x="726" y="871"/>
                    <a:pt x="690" y="885"/>
                    <a:pt x="682" y="900"/>
                  </a:cubicBezTo>
                  <a:cubicBezTo>
                    <a:pt x="680" y="904"/>
                    <a:pt x="677" y="908"/>
                    <a:pt x="675" y="912"/>
                  </a:cubicBezTo>
                  <a:lnTo>
                    <a:pt x="675" y="912"/>
                  </a:lnTo>
                  <a:cubicBezTo>
                    <a:pt x="673" y="912"/>
                    <a:pt x="672" y="912"/>
                    <a:pt x="670" y="912"/>
                  </a:cubicBezTo>
                  <a:cubicBezTo>
                    <a:pt x="669" y="915"/>
                    <a:pt x="668" y="919"/>
                    <a:pt x="668" y="923"/>
                  </a:cubicBezTo>
                  <a:lnTo>
                    <a:pt x="668" y="923"/>
                  </a:lnTo>
                  <a:cubicBezTo>
                    <a:pt x="603" y="1025"/>
                    <a:pt x="475" y="1165"/>
                    <a:pt x="361" y="1165"/>
                  </a:cubicBezTo>
                  <a:cubicBezTo>
                    <a:pt x="301" y="1165"/>
                    <a:pt x="246" y="1127"/>
                    <a:pt x="205" y="1025"/>
                  </a:cubicBezTo>
                  <a:cubicBezTo>
                    <a:pt x="156" y="895"/>
                    <a:pt x="408" y="836"/>
                    <a:pt x="557" y="818"/>
                  </a:cubicBezTo>
                  <a:lnTo>
                    <a:pt x="557" y="818"/>
                  </a:lnTo>
                  <a:cubicBezTo>
                    <a:pt x="589" y="817"/>
                    <a:pt x="619" y="814"/>
                    <a:pt x="645" y="811"/>
                  </a:cubicBezTo>
                  <a:cubicBezTo>
                    <a:pt x="707" y="799"/>
                    <a:pt x="732" y="736"/>
                    <a:pt x="657" y="736"/>
                  </a:cubicBezTo>
                  <a:cubicBezTo>
                    <a:pt x="657" y="736"/>
                    <a:pt x="657" y="736"/>
                    <a:pt x="657" y="736"/>
                  </a:cubicBezTo>
                  <a:lnTo>
                    <a:pt x="657" y="736"/>
                  </a:lnTo>
                  <a:cubicBezTo>
                    <a:pt x="607" y="740"/>
                    <a:pt x="552" y="745"/>
                    <a:pt x="498" y="745"/>
                  </a:cubicBezTo>
                  <a:cubicBezTo>
                    <a:pt x="389" y="745"/>
                    <a:pt x="281" y="728"/>
                    <a:pt x="205" y="661"/>
                  </a:cubicBezTo>
                  <a:cubicBezTo>
                    <a:pt x="130" y="585"/>
                    <a:pt x="168" y="510"/>
                    <a:pt x="293" y="448"/>
                  </a:cubicBezTo>
                  <a:cubicBezTo>
                    <a:pt x="356" y="460"/>
                    <a:pt x="406" y="510"/>
                    <a:pt x="456" y="535"/>
                  </a:cubicBezTo>
                  <a:cubicBezTo>
                    <a:pt x="519" y="585"/>
                    <a:pt x="570" y="624"/>
                    <a:pt x="620" y="674"/>
                  </a:cubicBezTo>
                  <a:cubicBezTo>
                    <a:pt x="631" y="685"/>
                    <a:pt x="647" y="689"/>
                    <a:pt x="663" y="689"/>
                  </a:cubicBezTo>
                  <a:cubicBezTo>
                    <a:pt x="704" y="689"/>
                    <a:pt x="746" y="663"/>
                    <a:pt x="720" y="636"/>
                  </a:cubicBezTo>
                  <a:cubicBezTo>
                    <a:pt x="645" y="548"/>
                    <a:pt x="570" y="460"/>
                    <a:pt x="506" y="348"/>
                  </a:cubicBezTo>
                  <a:cubicBezTo>
                    <a:pt x="476" y="280"/>
                    <a:pt x="535" y="245"/>
                    <a:pt x="607" y="245"/>
                  </a:cubicBezTo>
                  <a:cubicBezTo>
                    <a:pt x="682" y="245"/>
                    <a:pt x="770" y="283"/>
                    <a:pt x="782" y="360"/>
                  </a:cubicBezTo>
                  <a:cubicBezTo>
                    <a:pt x="782" y="371"/>
                    <a:pt x="782" y="382"/>
                    <a:pt x="782" y="393"/>
                  </a:cubicBezTo>
                  <a:lnTo>
                    <a:pt x="782" y="393"/>
                  </a:lnTo>
                  <a:cubicBezTo>
                    <a:pt x="776" y="433"/>
                    <a:pt x="772" y="473"/>
                    <a:pt x="770" y="510"/>
                  </a:cubicBezTo>
                  <a:cubicBezTo>
                    <a:pt x="770" y="530"/>
                    <a:pt x="786" y="538"/>
                    <a:pt x="807" y="538"/>
                  </a:cubicBezTo>
                  <a:cubicBezTo>
                    <a:pt x="837" y="538"/>
                    <a:pt x="876" y="520"/>
                    <a:pt x="883" y="498"/>
                  </a:cubicBezTo>
                  <a:cubicBezTo>
                    <a:pt x="889" y="462"/>
                    <a:pt x="892" y="428"/>
                    <a:pt x="892" y="397"/>
                  </a:cubicBezTo>
                  <a:lnTo>
                    <a:pt x="892" y="397"/>
                  </a:lnTo>
                  <a:cubicBezTo>
                    <a:pt x="911" y="265"/>
                    <a:pt x="962" y="73"/>
                    <a:pt x="1070" y="73"/>
                  </a:cubicBezTo>
                  <a:close/>
                  <a:moveTo>
                    <a:pt x="1100" y="0"/>
                  </a:moveTo>
                  <a:cubicBezTo>
                    <a:pt x="965" y="0"/>
                    <a:pt x="882" y="90"/>
                    <a:pt x="833" y="207"/>
                  </a:cubicBezTo>
                  <a:lnTo>
                    <a:pt x="833" y="207"/>
                  </a:lnTo>
                  <a:cubicBezTo>
                    <a:pt x="787" y="148"/>
                    <a:pt x="716" y="115"/>
                    <a:pt x="628" y="115"/>
                  </a:cubicBezTo>
                  <a:cubicBezTo>
                    <a:pt x="591" y="115"/>
                    <a:pt x="550" y="121"/>
                    <a:pt x="506" y="134"/>
                  </a:cubicBezTo>
                  <a:cubicBezTo>
                    <a:pt x="344" y="174"/>
                    <a:pt x="360" y="299"/>
                    <a:pt x="426" y="420"/>
                  </a:cubicBezTo>
                  <a:lnTo>
                    <a:pt x="426" y="420"/>
                  </a:lnTo>
                  <a:cubicBezTo>
                    <a:pt x="363" y="389"/>
                    <a:pt x="300" y="367"/>
                    <a:pt x="244" y="367"/>
                  </a:cubicBezTo>
                  <a:cubicBezTo>
                    <a:pt x="179" y="367"/>
                    <a:pt x="124" y="396"/>
                    <a:pt x="93" y="473"/>
                  </a:cubicBezTo>
                  <a:cubicBezTo>
                    <a:pt x="0" y="689"/>
                    <a:pt x="144" y="777"/>
                    <a:pt x="322" y="806"/>
                  </a:cubicBezTo>
                  <a:lnTo>
                    <a:pt x="322" y="806"/>
                  </a:lnTo>
                  <a:cubicBezTo>
                    <a:pt x="161" y="862"/>
                    <a:pt x="27" y="954"/>
                    <a:pt x="118" y="1100"/>
                  </a:cubicBezTo>
                  <a:cubicBezTo>
                    <a:pt x="187" y="1207"/>
                    <a:pt x="267" y="1249"/>
                    <a:pt x="349" y="1249"/>
                  </a:cubicBezTo>
                  <a:cubicBezTo>
                    <a:pt x="453" y="1249"/>
                    <a:pt x="560" y="1180"/>
                    <a:pt x="647" y="1086"/>
                  </a:cubicBezTo>
                  <a:lnTo>
                    <a:pt x="647" y="1086"/>
                  </a:lnTo>
                  <a:cubicBezTo>
                    <a:pt x="635" y="1289"/>
                    <a:pt x="668" y="1540"/>
                    <a:pt x="884" y="1540"/>
                  </a:cubicBezTo>
                  <a:cubicBezTo>
                    <a:pt x="892" y="1540"/>
                    <a:pt x="900" y="1540"/>
                    <a:pt x="908" y="1539"/>
                  </a:cubicBezTo>
                  <a:cubicBezTo>
                    <a:pt x="1182" y="1506"/>
                    <a:pt x="1214" y="1341"/>
                    <a:pt x="1150" y="1164"/>
                  </a:cubicBezTo>
                  <a:lnTo>
                    <a:pt x="1150" y="1164"/>
                  </a:lnTo>
                  <a:cubicBezTo>
                    <a:pt x="1253" y="1232"/>
                    <a:pt x="1368" y="1287"/>
                    <a:pt x="1466" y="1287"/>
                  </a:cubicBezTo>
                  <a:cubicBezTo>
                    <a:pt x="1540" y="1287"/>
                    <a:pt x="1605" y="1256"/>
                    <a:pt x="1649" y="1176"/>
                  </a:cubicBezTo>
                  <a:cubicBezTo>
                    <a:pt x="1772" y="952"/>
                    <a:pt x="1615" y="851"/>
                    <a:pt x="1421" y="813"/>
                  </a:cubicBezTo>
                  <a:lnTo>
                    <a:pt x="1421" y="813"/>
                  </a:lnTo>
                  <a:cubicBezTo>
                    <a:pt x="1567" y="775"/>
                    <a:pt x="1693" y="706"/>
                    <a:pt x="1686" y="573"/>
                  </a:cubicBezTo>
                  <a:cubicBezTo>
                    <a:pt x="1677" y="438"/>
                    <a:pt x="1547" y="384"/>
                    <a:pt x="1431" y="384"/>
                  </a:cubicBezTo>
                  <a:cubicBezTo>
                    <a:pt x="1397" y="384"/>
                    <a:pt x="1363" y="389"/>
                    <a:pt x="1335" y="398"/>
                  </a:cubicBezTo>
                  <a:cubicBezTo>
                    <a:pt x="1304" y="403"/>
                    <a:pt x="1274" y="414"/>
                    <a:pt x="1245" y="430"/>
                  </a:cubicBezTo>
                  <a:lnTo>
                    <a:pt x="1245" y="430"/>
                  </a:lnTo>
                  <a:cubicBezTo>
                    <a:pt x="1331" y="254"/>
                    <a:pt x="1373" y="55"/>
                    <a:pt x="1172" y="8"/>
                  </a:cubicBezTo>
                  <a:cubicBezTo>
                    <a:pt x="1146" y="3"/>
                    <a:pt x="1123" y="0"/>
                    <a:pt x="1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0"/>
            <p:cNvSpPr/>
            <p:nvPr/>
          </p:nvSpPr>
          <p:spPr>
            <a:xfrm>
              <a:off x="8082457" y="3778933"/>
              <a:ext cx="92341" cy="80092"/>
            </a:xfrm>
            <a:custGeom>
              <a:rect b="b" l="l" r="r" t="t"/>
              <a:pathLst>
                <a:path extrusionOk="0" h="1530" w="1764">
                  <a:moveTo>
                    <a:pt x="842" y="106"/>
                  </a:moveTo>
                  <a:cubicBezTo>
                    <a:pt x="902" y="106"/>
                    <a:pt x="962" y="132"/>
                    <a:pt x="987" y="192"/>
                  </a:cubicBezTo>
                  <a:cubicBezTo>
                    <a:pt x="1037" y="317"/>
                    <a:pt x="1012" y="505"/>
                    <a:pt x="974" y="643"/>
                  </a:cubicBezTo>
                  <a:cubicBezTo>
                    <a:pt x="974" y="665"/>
                    <a:pt x="992" y="672"/>
                    <a:pt x="1013" y="672"/>
                  </a:cubicBezTo>
                  <a:cubicBezTo>
                    <a:pt x="1043" y="672"/>
                    <a:pt x="1080" y="658"/>
                    <a:pt x="1087" y="643"/>
                  </a:cubicBezTo>
                  <a:cubicBezTo>
                    <a:pt x="1147" y="541"/>
                    <a:pt x="1289" y="368"/>
                    <a:pt x="1409" y="368"/>
                  </a:cubicBezTo>
                  <a:cubicBezTo>
                    <a:pt x="1464" y="368"/>
                    <a:pt x="1515" y="405"/>
                    <a:pt x="1551" y="505"/>
                  </a:cubicBezTo>
                  <a:cubicBezTo>
                    <a:pt x="1607" y="649"/>
                    <a:pt x="1300" y="705"/>
                    <a:pt x="1167" y="725"/>
                  </a:cubicBezTo>
                  <a:lnTo>
                    <a:pt x="1167" y="725"/>
                  </a:lnTo>
                  <a:cubicBezTo>
                    <a:pt x="1152" y="727"/>
                    <a:pt x="1138" y="729"/>
                    <a:pt x="1124" y="731"/>
                  </a:cubicBezTo>
                  <a:cubicBezTo>
                    <a:pt x="1067" y="731"/>
                    <a:pt x="1041" y="795"/>
                    <a:pt x="1097" y="795"/>
                  </a:cubicBezTo>
                  <a:cubicBezTo>
                    <a:pt x="1102" y="795"/>
                    <a:pt x="1107" y="795"/>
                    <a:pt x="1112" y="794"/>
                  </a:cubicBezTo>
                  <a:cubicBezTo>
                    <a:pt x="1158" y="790"/>
                    <a:pt x="1211" y="785"/>
                    <a:pt x="1265" y="785"/>
                  </a:cubicBezTo>
                  <a:cubicBezTo>
                    <a:pt x="1374" y="785"/>
                    <a:pt x="1489" y="802"/>
                    <a:pt x="1564" y="869"/>
                  </a:cubicBezTo>
                  <a:cubicBezTo>
                    <a:pt x="1626" y="945"/>
                    <a:pt x="1601" y="1020"/>
                    <a:pt x="1476" y="1082"/>
                  </a:cubicBezTo>
                  <a:cubicBezTo>
                    <a:pt x="1414" y="1070"/>
                    <a:pt x="1350" y="1032"/>
                    <a:pt x="1313" y="995"/>
                  </a:cubicBezTo>
                  <a:cubicBezTo>
                    <a:pt x="1250" y="957"/>
                    <a:pt x="1188" y="906"/>
                    <a:pt x="1138" y="856"/>
                  </a:cubicBezTo>
                  <a:lnTo>
                    <a:pt x="1138" y="856"/>
                  </a:lnTo>
                  <a:cubicBezTo>
                    <a:pt x="1138" y="856"/>
                    <a:pt x="1138" y="856"/>
                    <a:pt x="1138" y="856"/>
                  </a:cubicBezTo>
                  <a:cubicBezTo>
                    <a:pt x="1131" y="847"/>
                    <a:pt x="1120" y="843"/>
                    <a:pt x="1106" y="843"/>
                  </a:cubicBezTo>
                  <a:cubicBezTo>
                    <a:pt x="1065" y="843"/>
                    <a:pt x="1008" y="878"/>
                    <a:pt x="1037" y="906"/>
                  </a:cubicBezTo>
                  <a:cubicBezTo>
                    <a:pt x="1037" y="906"/>
                    <a:pt x="1037" y="906"/>
                    <a:pt x="1037" y="906"/>
                  </a:cubicBezTo>
                  <a:lnTo>
                    <a:pt x="1037" y="906"/>
                  </a:lnTo>
                  <a:cubicBezTo>
                    <a:pt x="1042" y="910"/>
                    <a:pt x="1047" y="915"/>
                    <a:pt x="1052" y="919"/>
                  </a:cubicBezTo>
                  <a:lnTo>
                    <a:pt x="1052" y="919"/>
                  </a:lnTo>
                  <a:cubicBezTo>
                    <a:pt x="1133" y="993"/>
                    <a:pt x="1203" y="1088"/>
                    <a:pt x="1250" y="1183"/>
                  </a:cubicBezTo>
                  <a:cubicBezTo>
                    <a:pt x="1281" y="1250"/>
                    <a:pt x="1225" y="1285"/>
                    <a:pt x="1156" y="1285"/>
                  </a:cubicBezTo>
                  <a:cubicBezTo>
                    <a:pt x="1084" y="1285"/>
                    <a:pt x="1000" y="1247"/>
                    <a:pt x="987" y="1170"/>
                  </a:cubicBezTo>
                  <a:cubicBezTo>
                    <a:pt x="986" y="1168"/>
                    <a:pt x="985" y="1165"/>
                    <a:pt x="985" y="1163"/>
                  </a:cubicBezTo>
                  <a:lnTo>
                    <a:pt x="985" y="1163"/>
                  </a:lnTo>
                  <a:cubicBezTo>
                    <a:pt x="992" y="1119"/>
                    <a:pt x="997" y="1074"/>
                    <a:pt x="999" y="1032"/>
                  </a:cubicBezTo>
                  <a:cubicBezTo>
                    <a:pt x="999" y="1005"/>
                    <a:pt x="980" y="994"/>
                    <a:pt x="957" y="994"/>
                  </a:cubicBezTo>
                  <a:cubicBezTo>
                    <a:pt x="928" y="994"/>
                    <a:pt x="893" y="1011"/>
                    <a:pt x="887" y="1032"/>
                  </a:cubicBezTo>
                  <a:cubicBezTo>
                    <a:pt x="887" y="1032"/>
                    <a:pt x="887" y="1032"/>
                    <a:pt x="887" y="1032"/>
                  </a:cubicBezTo>
                  <a:lnTo>
                    <a:pt x="887" y="1032"/>
                  </a:lnTo>
                  <a:cubicBezTo>
                    <a:pt x="880" y="1066"/>
                    <a:pt x="877" y="1098"/>
                    <a:pt x="877" y="1129"/>
                  </a:cubicBezTo>
                  <a:lnTo>
                    <a:pt x="877" y="1129"/>
                  </a:lnTo>
                  <a:cubicBezTo>
                    <a:pt x="856" y="1260"/>
                    <a:pt x="801" y="1457"/>
                    <a:pt x="695" y="1457"/>
                  </a:cubicBezTo>
                  <a:cubicBezTo>
                    <a:pt x="666" y="1457"/>
                    <a:pt x="634" y="1443"/>
                    <a:pt x="597" y="1408"/>
                  </a:cubicBezTo>
                  <a:cubicBezTo>
                    <a:pt x="460" y="1296"/>
                    <a:pt x="698" y="970"/>
                    <a:pt x="773" y="869"/>
                  </a:cubicBezTo>
                  <a:cubicBezTo>
                    <a:pt x="795" y="840"/>
                    <a:pt x="770" y="828"/>
                    <a:pt x="740" y="828"/>
                  </a:cubicBezTo>
                  <a:cubicBezTo>
                    <a:pt x="719" y="828"/>
                    <a:pt x="696" y="834"/>
                    <a:pt x="686" y="844"/>
                  </a:cubicBezTo>
                  <a:cubicBezTo>
                    <a:pt x="686" y="844"/>
                    <a:pt x="686" y="844"/>
                    <a:pt x="686" y="844"/>
                  </a:cubicBezTo>
                  <a:lnTo>
                    <a:pt x="686" y="844"/>
                  </a:lnTo>
                  <a:cubicBezTo>
                    <a:pt x="648" y="881"/>
                    <a:pt x="622" y="919"/>
                    <a:pt x="585" y="957"/>
                  </a:cubicBezTo>
                  <a:cubicBezTo>
                    <a:pt x="560" y="982"/>
                    <a:pt x="522" y="1020"/>
                    <a:pt x="472" y="1045"/>
                  </a:cubicBezTo>
                  <a:cubicBezTo>
                    <a:pt x="445" y="1063"/>
                    <a:pt x="413" y="1071"/>
                    <a:pt x="381" y="1071"/>
                  </a:cubicBezTo>
                  <a:cubicBezTo>
                    <a:pt x="238" y="1071"/>
                    <a:pt x="89" y="911"/>
                    <a:pt x="284" y="819"/>
                  </a:cubicBezTo>
                  <a:cubicBezTo>
                    <a:pt x="372" y="770"/>
                    <a:pt x="490" y="752"/>
                    <a:pt x="597" y="746"/>
                  </a:cubicBezTo>
                  <a:lnTo>
                    <a:pt x="597" y="746"/>
                  </a:lnTo>
                  <a:cubicBezTo>
                    <a:pt x="598" y="746"/>
                    <a:pt x="599" y="746"/>
                    <a:pt x="600" y="746"/>
                  </a:cubicBezTo>
                  <a:cubicBezTo>
                    <a:pt x="631" y="746"/>
                    <a:pt x="661" y="745"/>
                    <a:pt x="686" y="744"/>
                  </a:cubicBezTo>
                  <a:cubicBezTo>
                    <a:pt x="748" y="731"/>
                    <a:pt x="773" y="668"/>
                    <a:pt x="698" y="668"/>
                  </a:cubicBezTo>
                  <a:cubicBezTo>
                    <a:pt x="686" y="669"/>
                    <a:pt x="673" y="670"/>
                    <a:pt x="659" y="671"/>
                  </a:cubicBezTo>
                  <a:lnTo>
                    <a:pt x="659" y="671"/>
                  </a:lnTo>
                  <a:cubicBezTo>
                    <a:pt x="627" y="673"/>
                    <a:pt x="592" y="675"/>
                    <a:pt x="555" y="675"/>
                  </a:cubicBezTo>
                  <a:cubicBezTo>
                    <a:pt x="409" y="675"/>
                    <a:pt x="239" y="650"/>
                    <a:pt x="184" y="530"/>
                  </a:cubicBezTo>
                  <a:cubicBezTo>
                    <a:pt x="136" y="417"/>
                    <a:pt x="252" y="361"/>
                    <a:pt x="354" y="361"/>
                  </a:cubicBezTo>
                  <a:cubicBezTo>
                    <a:pt x="389" y="361"/>
                    <a:pt x="422" y="367"/>
                    <a:pt x="447" y="379"/>
                  </a:cubicBezTo>
                  <a:cubicBezTo>
                    <a:pt x="497" y="404"/>
                    <a:pt x="547" y="443"/>
                    <a:pt x="585" y="468"/>
                  </a:cubicBezTo>
                  <a:cubicBezTo>
                    <a:pt x="648" y="518"/>
                    <a:pt x="711" y="568"/>
                    <a:pt x="773" y="630"/>
                  </a:cubicBezTo>
                  <a:cubicBezTo>
                    <a:pt x="780" y="637"/>
                    <a:pt x="793" y="640"/>
                    <a:pt x="808" y="640"/>
                  </a:cubicBezTo>
                  <a:cubicBezTo>
                    <a:pt x="848" y="640"/>
                    <a:pt x="901" y="617"/>
                    <a:pt x="873" y="580"/>
                  </a:cubicBezTo>
                  <a:cubicBezTo>
                    <a:pt x="836" y="543"/>
                    <a:pt x="798" y="493"/>
                    <a:pt x="773" y="443"/>
                  </a:cubicBezTo>
                  <a:cubicBezTo>
                    <a:pt x="736" y="392"/>
                    <a:pt x="711" y="329"/>
                    <a:pt x="686" y="267"/>
                  </a:cubicBezTo>
                  <a:cubicBezTo>
                    <a:pt x="655" y="168"/>
                    <a:pt x="749" y="106"/>
                    <a:pt x="842" y="106"/>
                  </a:cubicBezTo>
                  <a:close/>
                  <a:moveTo>
                    <a:pt x="895" y="1"/>
                  </a:moveTo>
                  <a:cubicBezTo>
                    <a:pt x="884" y="1"/>
                    <a:pt x="873" y="1"/>
                    <a:pt x="861" y="3"/>
                  </a:cubicBezTo>
                  <a:cubicBezTo>
                    <a:pt x="585" y="28"/>
                    <a:pt x="549" y="199"/>
                    <a:pt x="615" y="376"/>
                  </a:cubicBezTo>
                  <a:lnTo>
                    <a:pt x="615" y="376"/>
                  </a:lnTo>
                  <a:cubicBezTo>
                    <a:pt x="513" y="310"/>
                    <a:pt x="400" y="255"/>
                    <a:pt x="302" y="255"/>
                  </a:cubicBezTo>
                  <a:cubicBezTo>
                    <a:pt x="229" y="255"/>
                    <a:pt x="164" y="287"/>
                    <a:pt x="120" y="367"/>
                  </a:cubicBezTo>
                  <a:cubicBezTo>
                    <a:pt x="0" y="585"/>
                    <a:pt x="146" y="682"/>
                    <a:pt x="331" y="721"/>
                  </a:cubicBezTo>
                  <a:lnTo>
                    <a:pt x="331" y="721"/>
                  </a:lnTo>
                  <a:cubicBezTo>
                    <a:pt x="193" y="760"/>
                    <a:pt x="77" y="829"/>
                    <a:pt x="83" y="957"/>
                  </a:cubicBezTo>
                  <a:cubicBezTo>
                    <a:pt x="93" y="1101"/>
                    <a:pt x="239" y="1152"/>
                    <a:pt x="353" y="1152"/>
                  </a:cubicBezTo>
                  <a:cubicBezTo>
                    <a:pt x="378" y="1152"/>
                    <a:pt x="401" y="1150"/>
                    <a:pt x="422" y="1145"/>
                  </a:cubicBezTo>
                  <a:cubicBezTo>
                    <a:pt x="457" y="1136"/>
                    <a:pt x="491" y="1120"/>
                    <a:pt x="524" y="1101"/>
                  </a:cubicBezTo>
                  <a:lnTo>
                    <a:pt x="524" y="1101"/>
                  </a:lnTo>
                  <a:cubicBezTo>
                    <a:pt x="438" y="1276"/>
                    <a:pt x="396" y="1475"/>
                    <a:pt x="597" y="1522"/>
                  </a:cubicBezTo>
                  <a:cubicBezTo>
                    <a:pt x="624" y="1527"/>
                    <a:pt x="648" y="1530"/>
                    <a:pt x="672" y="1530"/>
                  </a:cubicBezTo>
                  <a:cubicBezTo>
                    <a:pt x="806" y="1530"/>
                    <a:pt x="888" y="1444"/>
                    <a:pt x="937" y="1330"/>
                  </a:cubicBezTo>
                  <a:lnTo>
                    <a:pt x="937" y="1330"/>
                  </a:lnTo>
                  <a:cubicBezTo>
                    <a:pt x="984" y="1389"/>
                    <a:pt x="1057" y="1422"/>
                    <a:pt x="1151" y="1422"/>
                  </a:cubicBezTo>
                  <a:cubicBezTo>
                    <a:pt x="1186" y="1422"/>
                    <a:pt x="1223" y="1418"/>
                    <a:pt x="1263" y="1408"/>
                  </a:cubicBezTo>
                  <a:cubicBezTo>
                    <a:pt x="1416" y="1368"/>
                    <a:pt x="1399" y="1243"/>
                    <a:pt x="1335" y="1119"/>
                  </a:cubicBezTo>
                  <a:lnTo>
                    <a:pt x="1335" y="1119"/>
                  </a:lnTo>
                  <a:cubicBezTo>
                    <a:pt x="1396" y="1150"/>
                    <a:pt x="1458" y="1171"/>
                    <a:pt x="1514" y="1171"/>
                  </a:cubicBezTo>
                  <a:cubicBezTo>
                    <a:pt x="1582" y="1171"/>
                    <a:pt x="1641" y="1140"/>
                    <a:pt x="1677" y="1057"/>
                  </a:cubicBezTo>
                  <a:cubicBezTo>
                    <a:pt x="1764" y="845"/>
                    <a:pt x="1613" y="756"/>
                    <a:pt x="1433" y="728"/>
                  </a:cubicBezTo>
                  <a:lnTo>
                    <a:pt x="1433" y="728"/>
                  </a:lnTo>
                  <a:cubicBezTo>
                    <a:pt x="1598" y="674"/>
                    <a:pt x="1740" y="580"/>
                    <a:pt x="1639" y="430"/>
                  </a:cubicBezTo>
                  <a:cubicBezTo>
                    <a:pt x="1571" y="325"/>
                    <a:pt x="1493" y="284"/>
                    <a:pt x="1415" y="284"/>
                  </a:cubicBezTo>
                  <a:cubicBezTo>
                    <a:pt x="1310" y="284"/>
                    <a:pt x="1204" y="357"/>
                    <a:pt x="1117" y="453"/>
                  </a:cubicBezTo>
                  <a:lnTo>
                    <a:pt x="1117" y="453"/>
                  </a:lnTo>
                  <a:cubicBezTo>
                    <a:pt x="1134" y="251"/>
                    <a:pt x="1102" y="1"/>
                    <a:pt x="8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8226202" y="3782597"/>
              <a:ext cx="92341" cy="80667"/>
            </a:xfrm>
            <a:custGeom>
              <a:rect b="b" l="l" r="r" t="t"/>
              <a:pathLst>
                <a:path extrusionOk="0" h="1541" w="1764">
                  <a:moveTo>
                    <a:pt x="1068" y="73"/>
                  </a:moveTo>
                  <a:cubicBezTo>
                    <a:pt x="1096" y="73"/>
                    <a:pt x="1128" y="87"/>
                    <a:pt x="1164" y="122"/>
                  </a:cubicBezTo>
                  <a:cubicBezTo>
                    <a:pt x="1303" y="247"/>
                    <a:pt x="1064" y="560"/>
                    <a:pt x="989" y="661"/>
                  </a:cubicBezTo>
                  <a:cubicBezTo>
                    <a:pt x="966" y="691"/>
                    <a:pt x="994" y="708"/>
                    <a:pt x="1025" y="708"/>
                  </a:cubicBezTo>
                  <a:cubicBezTo>
                    <a:pt x="1046" y="708"/>
                    <a:pt x="1067" y="701"/>
                    <a:pt x="1077" y="686"/>
                  </a:cubicBezTo>
                  <a:cubicBezTo>
                    <a:pt x="1114" y="649"/>
                    <a:pt x="1139" y="611"/>
                    <a:pt x="1178" y="585"/>
                  </a:cubicBezTo>
                  <a:cubicBezTo>
                    <a:pt x="1203" y="548"/>
                    <a:pt x="1240" y="523"/>
                    <a:pt x="1290" y="498"/>
                  </a:cubicBezTo>
                  <a:cubicBezTo>
                    <a:pt x="1320" y="475"/>
                    <a:pt x="1355" y="466"/>
                    <a:pt x="1390" y="466"/>
                  </a:cubicBezTo>
                  <a:cubicBezTo>
                    <a:pt x="1530" y="466"/>
                    <a:pt x="1669" y="621"/>
                    <a:pt x="1479" y="711"/>
                  </a:cubicBezTo>
                  <a:cubicBezTo>
                    <a:pt x="1369" y="772"/>
                    <a:pt x="1214" y="785"/>
                    <a:pt x="1091" y="798"/>
                  </a:cubicBezTo>
                  <a:lnTo>
                    <a:pt x="1091" y="798"/>
                  </a:lnTo>
                  <a:cubicBezTo>
                    <a:pt x="1086" y="798"/>
                    <a:pt x="1082" y="799"/>
                    <a:pt x="1077" y="799"/>
                  </a:cubicBezTo>
                  <a:cubicBezTo>
                    <a:pt x="1019" y="799"/>
                    <a:pt x="993" y="863"/>
                    <a:pt x="1048" y="863"/>
                  </a:cubicBezTo>
                  <a:cubicBezTo>
                    <a:pt x="1053" y="863"/>
                    <a:pt x="1058" y="863"/>
                    <a:pt x="1064" y="862"/>
                  </a:cubicBezTo>
                  <a:cubicBezTo>
                    <a:pt x="1080" y="860"/>
                    <a:pt x="1099" y="859"/>
                    <a:pt x="1119" y="858"/>
                  </a:cubicBezTo>
                  <a:lnTo>
                    <a:pt x="1119" y="858"/>
                  </a:lnTo>
                  <a:cubicBezTo>
                    <a:pt x="1145" y="856"/>
                    <a:pt x="1173" y="855"/>
                    <a:pt x="1202" y="855"/>
                  </a:cubicBezTo>
                  <a:cubicBezTo>
                    <a:pt x="1349" y="855"/>
                    <a:pt x="1523" y="882"/>
                    <a:pt x="1579" y="1012"/>
                  </a:cubicBezTo>
                  <a:cubicBezTo>
                    <a:pt x="1626" y="1116"/>
                    <a:pt x="1512" y="1170"/>
                    <a:pt x="1409" y="1170"/>
                  </a:cubicBezTo>
                  <a:cubicBezTo>
                    <a:pt x="1374" y="1170"/>
                    <a:pt x="1341" y="1163"/>
                    <a:pt x="1315" y="1151"/>
                  </a:cubicBezTo>
                  <a:cubicBezTo>
                    <a:pt x="1265" y="1126"/>
                    <a:pt x="1228" y="1100"/>
                    <a:pt x="1178" y="1062"/>
                  </a:cubicBezTo>
                  <a:cubicBezTo>
                    <a:pt x="1114" y="1012"/>
                    <a:pt x="1052" y="962"/>
                    <a:pt x="989" y="900"/>
                  </a:cubicBezTo>
                  <a:lnTo>
                    <a:pt x="989" y="900"/>
                  </a:lnTo>
                  <a:cubicBezTo>
                    <a:pt x="989" y="900"/>
                    <a:pt x="989" y="900"/>
                    <a:pt x="989" y="900"/>
                  </a:cubicBezTo>
                  <a:cubicBezTo>
                    <a:pt x="983" y="894"/>
                    <a:pt x="973" y="891"/>
                    <a:pt x="961" y="891"/>
                  </a:cubicBezTo>
                  <a:cubicBezTo>
                    <a:pt x="920" y="891"/>
                    <a:pt x="860" y="920"/>
                    <a:pt x="888" y="950"/>
                  </a:cubicBezTo>
                  <a:cubicBezTo>
                    <a:pt x="888" y="950"/>
                    <a:pt x="888" y="950"/>
                    <a:pt x="888" y="950"/>
                  </a:cubicBezTo>
                  <a:lnTo>
                    <a:pt x="888" y="950"/>
                  </a:lnTo>
                  <a:cubicBezTo>
                    <a:pt x="927" y="1000"/>
                    <a:pt x="964" y="1037"/>
                    <a:pt x="989" y="1087"/>
                  </a:cubicBezTo>
                  <a:cubicBezTo>
                    <a:pt x="1027" y="1151"/>
                    <a:pt x="1052" y="1201"/>
                    <a:pt x="1077" y="1263"/>
                  </a:cubicBezTo>
                  <a:cubicBezTo>
                    <a:pt x="1107" y="1368"/>
                    <a:pt x="1017" y="1428"/>
                    <a:pt x="926" y="1428"/>
                  </a:cubicBezTo>
                  <a:cubicBezTo>
                    <a:pt x="864" y="1428"/>
                    <a:pt x="801" y="1400"/>
                    <a:pt x="776" y="1338"/>
                  </a:cubicBezTo>
                  <a:cubicBezTo>
                    <a:pt x="726" y="1213"/>
                    <a:pt x="751" y="1025"/>
                    <a:pt x="788" y="900"/>
                  </a:cubicBezTo>
                  <a:cubicBezTo>
                    <a:pt x="793" y="878"/>
                    <a:pt x="776" y="871"/>
                    <a:pt x="754" y="871"/>
                  </a:cubicBezTo>
                  <a:cubicBezTo>
                    <a:pt x="723" y="871"/>
                    <a:pt x="682" y="885"/>
                    <a:pt x="676" y="900"/>
                  </a:cubicBezTo>
                  <a:cubicBezTo>
                    <a:pt x="616" y="1001"/>
                    <a:pt x="477" y="1165"/>
                    <a:pt x="358" y="1165"/>
                  </a:cubicBezTo>
                  <a:cubicBezTo>
                    <a:pt x="300" y="1165"/>
                    <a:pt x="248" y="1127"/>
                    <a:pt x="211" y="1025"/>
                  </a:cubicBezTo>
                  <a:cubicBezTo>
                    <a:pt x="161" y="895"/>
                    <a:pt x="407" y="836"/>
                    <a:pt x="552" y="818"/>
                  </a:cubicBezTo>
                  <a:lnTo>
                    <a:pt x="552" y="818"/>
                  </a:lnTo>
                  <a:cubicBezTo>
                    <a:pt x="583" y="817"/>
                    <a:pt x="612" y="814"/>
                    <a:pt x="637" y="811"/>
                  </a:cubicBezTo>
                  <a:cubicBezTo>
                    <a:pt x="701" y="799"/>
                    <a:pt x="726" y="736"/>
                    <a:pt x="650" y="736"/>
                  </a:cubicBezTo>
                  <a:cubicBezTo>
                    <a:pt x="650" y="736"/>
                    <a:pt x="650" y="736"/>
                    <a:pt x="650" y="736"/>
                  </a:cubicBezTo>
                  <a:lnTo>
                    <a:pt x="650" y="736"/>
                  </a:lnTo>
                  <a:cubicBezTo>
                    <a:pt x="604" y="740"/>
                    <a:pt x="551" y="745"/>
                    <a:pt x="497" y="745"/>
                  </a:cubicBezTo>
                  <a:cubicBezTo>
                    <a:pt x="388" y="745"/>
                    <a:pt x="274" y="728"/>
                    <a:pt x="199" y="661"/>
                  </a:cubicBezTo>
                  <a:cubicBezTo>
                    <a:pt x="135" y="585"/>
                    <a:pt x="160" y="510"/>
                    <a:pt x="286" y="448"/>
                  </a:cubicBezTo>
                  <a:cubicBezTo>
                    <a:pt x="349" y="460"/>
                    <a:pt x="411" y="510"/>
                    <a:pt x="462" y="535"/>
                  </a:cubicBezTo>
                  <a:cubicBezTo>
                    <a:pt x="512" y="585"/>
                    <a:pt x="575" y="624"/>
                    <a:pt x="625" y="674"/>
                  </a:cubicBezTo>
                  <a:cubicBezTo>
                    <a:pt x="633" y="685"/>
                    <a:pt x="647" y="689"/>
                    <a:pt x="664" y="689"/>
                  </a:cubicBezTo>
                  <a:cubicBezTo>
                    <a:pt x="703" y="689"/>
                    <a:pt x="752" y="663"/>
                    <a:pt x="726" y="636"/>
                  </a:cubicBezTo>
                  <a:cubicBezTo>
                    <a:pt x="637" y="548"/>
                    <a:pt x="562" y="460"/>
                    <a:pt x="512" y="348"/>
                  </a:cubicBezTo>
                  <a:cubicBezTo>
                    <a:pt x="481" y="280"/>
                    <a:pt x="538" y="245"/>
                    <a:pt x="607" y="245"/>
                  </a:cubicBezTo>
                  <a:cubicBezTo>
                    <a:pt x="678" y="245"/>
                    <a:pt x="763" y="283"/>
                    <a:pt x="776" y="360"/>
                  </a:cubicBezTo>
                  <a:cubicBezTo>
                    <a:pt x="777" y="364"/>
                    <a:pt x="778" y="368"/>
                    <a:pt x="779" y="373"/>
                  </a:cubicBezTo>
                  <a:lnTo>
                    <a:pt x="779" y="373"/>
                  </a:lnTo>
                  <a:cubicBezTo>
                    <a:pt x="770" y="419"/>
                    <a:pt x="765" y="466"/>
                    <a:pt x="763" y="510"/>
                  </a:cubicBezTo>
                  <a:cubicBezTo>
                    <a:pt x="763" y="530"/>
                    <a:pt x="779" y="538"/>
                    <a:pt x="799" y="538"/>
                  </a:cubicBezTo>
                  <a:cubicBezTo>
                    <a:pt x="829" y="538"/>
                    <a:pt x="868" y="520"/>
                    <a:pt x="876" y="498"/>
                  </a:cubicBezTo>
                  <a:cubicBezTo>
                    <a:pt x="883" y="467"/>
                    <a:pt x="887" y="438"/>
                    <a:pt x="889" y="410"/>
                  </a:cubicBezTo>
                  <a:lnTo>
                    <a:pt x="889" y="410"/>
                  </a:lnTo>
                  <a:cubicBezTo>
                    <a:pt x="911" y="279"/>
                    <a:pt x="962" y="73"/>
                    <a:pt x="1068" y="73"/>
                  </a:cubicBezTo>
                  <a:close/>
                  <a:moveTo>
                    <a:pt x="1093" y="0"/>
                  </a:moveTo>
                  <a:cubicBezTo>
                    <a:pt x="961" y="0"/>
                    <a:pt x="878" y="86"/>
                    <a:pt x="829" y="199"/>
                  </a:cubicBezTo>
                  <a:lnTo>
                    <a:pt x="829" y="199"/>
                  </a:lnTo>
                  <a:cubicBezTo>
                    <a:pt x="783" y="145"/>
                    <a:pt x="714" y="115"/>
                    <a:pt x="627" y="115"/>
                  </a:cubicBezTo>
                  <a:cubicBezTo>
                    <a:pt x="588" y="115"/>
                    <a:pt x="545" y="121"/>
                    <a:pt x="500" y="134"/>
                  </a:cubicBezTo>
                  <a:cubicBezTo>
                    <a:pt x="343" y="175"/>
                    <a:pt x="364" y="301"/>
                    <a:pt x="432" y="424"/>
                  </a:cubicBezTo>
                  <a:lnTo>
                    <a:pt x="432" y="424"/>
                  </a:lnTo>
                  <a:cubicBezTo>
                    <a:pt x="367" y="390"/>
                    <a:pt x="301" y="367"/>
                    <a:pt x="242" y="367"/>
                  </a:cubicBezTo>
                  <a:cubicBezTo>
                    <a:pt x="176" y="367"/>
                    <a:pt x="120" y="396"/>
                    <a:pt x="85" y="473"/>
                  </a:cubicBezTo>
                  <a:cubicBezTo>
                    <a:pt x="1" y="688"/>
                    <a:pt x="142" y="776"/>
                    <a:pt x="316" y="806"/>
                  </a:cubicBezTo>
                  <a:lnTo>
                    <a:pt x="316" y="806"/>
                  </a:lnTo>
                  <a:cubicBezTo>
                    <a:pt x="157" y="861"/>
                    <a:pt x="26" y="954"/>
                    <a:pt x="123" y="1100"/>
                  </a:cubicBezTo>
                  <a:cubicBezTo>
                    <a:pt x="193" y="1207"/>
                    <a:pt x="273" y="1249"/>
                    <a:pt x="354" y="1249"/>
                  </a:cubicBezTo>
                  <a:cubicBezTo>
                    <a:pt x="457" y="1249"/>
                    <a:pt x="561" y="1181"/>
                    <a:pt x="646" y="1088"/>
                  </a:cubicBezTo>
                  <a:lnTo>
                    <a:pt x="646" y="1088"/>
                  </a:lnTo>
                  <a:cubicBezTo>
                    <a:pt x="629" y="1291"/>
                    <a:pt x="664" y="1540"/>
                    <a:pt x="889" y="1540"/>
                  </a:cubicBezTo>
                  <a:cubicBezTo>
                    <a:pt x="897" y="1540"/>
                    <a:pt x="905" y="1540"/>
                    <a:pt x="913" y="1539"/>
                  </a:cubicBezTo>
                  <a:cubicBezTo>
                    <a:pt x="1179" y="1506"/>
                    <a:pt x="1214" y="1341"/>
                    <a:pt x="1149" y="1164"/>
                  </a:cubicBezTo>
                  <a:lnTo>
                    <a:pt x="1149" y="1164"/>
                  </a:lnTo>
                  <a:cubicBezTo>
                    <a:pt x="1252" y="1232"/>
                    <a:pt x="1364" y="1287"/>
                    <a:pt x="1461" y="1287"/>
                  </a:cubicBezTo>
                  <a:cubicBezTo>
                    <a:pt x="1534" y="1287"/>
                    <a:pt x="1598" y="1256"/>
                    <a:pt x="1641" y="1176"/>
                  </a:cubicBezTo>
                  <a:cubicBezTo>
                    <a:pt x="1764" y="953"/>
                    <a:pt x="1611" y="853"/>
                    <a:pt x="1422" y="814"/>
                  </a:cubicBezTo>
                  <a:lnTo>
                    <a:pt x="1422" y="814"/>
                  </a:lnTo>
                  <a:cubicBezTo>
                    <a:pt x="1568" y="776"/>
                    <a:pt x="1693" y="707"/>
                    <a:pt x="1679" y="573"/>
                  </a:cubicBezTo>
                  <a:cubicBezTo>
                    <a:pt x="1679" y="438"/>
                    <a:pt x="1552" y="384"/>
                    <a:pt x="1437" y="384"/>
                  </a:cubicBezTo>
                  <a:cubicBezTo>
                    <a:pt x="1402" y="384"/>
                    <a:pt x="1369" y="389"/>
                    <a:pt x="1340" y="398"/>
                  </a:cubicBezTo>
                  <a:cubicBezTo>
                    <a:pt x="1304" y="404"/>
                    <a:pt x="1268" y="419"/>
                    <a:pt x="1234" y="439"/>
                  </a:cubicBezTo>
                  <a:lnTo>
                    <a:pt x="1234" y="439"/>
                  </a:lnTo>
                  <a:cubicBezTo>
                    <a:pt x="1322" y="261"/>
                    <a:pt x="1369" y="55"/>
                    <a:pt x="1164" y="8"/>
                  </a:cubicBezTo>
                  <a:cubicBezTo>
                    <a:pt x="1139" y="3"/>
                    <a:pt x="1115" y="0"/>
                    <a:pt x="1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8368638" y="3778933"/>
              <a:ext cx="92341" cy="80092"/>
            </a:xfrm>
            <a:custGeom>
              <a:rect b="b" l="l" r="r" t="t"/>
              <a:pathLst>
                <a:path extrusionOk="0" h="1530" w="1764">
                  <a:moveTo>
                    <a:pt x="834" y="106"/>
                  </a:moveTo>
                  <a:cubicBezTo>
                    <a:pt x="894" y="106"/>
                    <a:pt x="954" y="132"/>
                    <a:pt x="978" y="192"/>
                  </a:cubicBezTo>
                  <a:cubicBezTo>
                    <a:pt x="1039" y="311"/>
                    <a:pt x="1007" y="488"/>
                    <a:pt x="982" y="624"/>
                  </a:cubicBezTo>
                  <a:lnTo>
                    <a:pt x="982" y="624"/>
                  </a:lnTo>
                  <a:cubicBezTo>
                    <a:pt x="981" y="626"/>
                    <a:pt x="980" y="628"/>
                    <a:pt x="978" y="630"/>
                  </a:cubicBezTo>
                  <a:lnTo>
                    <a:pt x="981" y="630"/>
                  </a:lnTo>
                  <a:cubicBezTo>
                    <a:pt x="980" y="635"/>
                    <a:pt x="979" y="639"/>
                    <a:pt x="978" y="643"/>
                  </a:cubicBezTo>
                  <a:cubicBezTo>
                    <a:pt x="973" y="665"/>
                    <a:pt x="988" y="672"/>
                    <a:pt x="1008" y="672"/>
                  </a:cubicBezTo>
                  <a:cubicBezTo>
                    <a:pt x="1035" y="672"/>
                    <a:pt x="1072" y="658"/>
                    <a:pt x="1079" y="643"/>
                  </a:cubicBezTo>
                  <a:cubicBezTo>
                    <a:pt x="1081" y="639"/>
                    <a:pt x="1084" y="635"/>
                    <a:pt x="1087" y="630"/>
                  </a:cubicBezTo>
                  <a:lnTo>
                    <a:pt x="1092" y="630"/>
                  </a:lnTo>
                  <a:cubicBezTo>
                    <a:pt x="1093" y="627"/>
                    <a:pt x="1093" y="623"/>
                    <a:pt x="1094" y="619"/>
                  </a:cubicBezTo>
                  <a:lnTo>
                    <a:pt x="1094" y="619"/>
                  </a:lnTo>
                  <a:cubicBezTo>
                    <a:pt x="1161" y="515"/>
                    <a:pt x="1290" y="368"/>
                    <a:pt x="1404" y="368"/>
                  </a:cubicBezTo>
                  <a:cubicBezTo>
                    <a:pt x="1462" y="368"/>
                    <a:pt x="1516" y="405"/>
                    <a:pt x="1556" y="505"/>
                  </a:cubicBezTo>
                  <a:cubicBezTo>
                    <a:pt x="1612" y="649"/>
                    <a:pt x="1295" y="705"/>
                    <a:pt x="1160" y="725"/>
                  </a:cubicBezTo>
                  <a:lnTo>
                    <a:pt x="1160" y="725"/>
                  </a:lnTo>
                  <a:cubicBezTo>
                    <a:pt x="1145" y="727"/>
                    <a:pt x="1130" y="729"/>
                    <a:pt x="1117" y="731"/>
                  </a:cubicBezTo>
                  <a:cubicBezTo>
                    <a:pt x="1071" y="731"/>
                    <a:pt x="1034" y="795"/>
                    <a:pt x="1089" y="795"/>
                  </a:cubicBezTo>
                  <a:cubicBezTo>
                    <a:pt x="1093" y="795"/>
                    <a:pt x="1098" y="795"/>
                    <a:pt x="1104" y="794"/>
                  </a:cubicBezTo>
                  <a:cubicBezTo>
                    <a:pt x="1154" y="790"/>
                    <a:pt x="1209" y="785"/>
                    <a:pt x="1263" y="785"/>
                  </a:cubicBezTo>
                  <a:cubicBezTo>
                    <a:pt x="1372" y="785"/>
                    <a:pt x="1481" y="802"/>
                    <a:pt x="1556" y="869"/>
                  </a:cubicBezTo>
                  <a:cubicBezTo>
                    <a:pt x="1631" y="945"/>
                    <a:pt x="1594" y="1020"/>
                    <a:pt x="1468" y="1082"/>
                  </a:cubicBezTo>
                  <a:cubicBezTo>
                    <a:pt x="1418" y="1070"/>
                    <a:pt x="1355" y="1032"/>
                    <a:pt x="1305" y="995"/>
                  </a:cubicBezTo>
                  <a:cubicBezTo>
                    <a:pt x="1243" y="957"/>
                    <a:pt x="1192" y="906"/>
                    <a:pt x="1142" y="856"/>
                  </a:cubicBezTo>
                  <a:lnTo>
                    <a:pt x="1142" y="856"/>
                  </a:lnTo>
                  <a:cubicBezTo>
                    <a:pt x="1142" y="856"/>
                    <a:pt x="1142" y="856"/>
                    <a:pt x="1142" y="856"/>
                  </a:cubicBezTo>
                  <a:cubicBezTo>
                    <a:pt x="1133" y="847"/>
                    <a:pt x="1119" y="843"/>
                    <a:pt x="1105" y="843"/>
                  </a:cubicBezTo>
                  <a:cubicBezTo>
                    <a:pt x="1063" y="843"/>
                    <a:pt x="1013" y="878"/>
                    <a:pt x="1042" y="906"/>
                  </a:cubicBezTo>
                  <a:cubicBezTo>
                    <a:pt x="1117" y="982"/>
                    <a:pt x="1192" y="1082"/>
                    <a:pt x="1255" y="1183"/>
                  </a:cubicBezTo>
                  <a:cubicBezTo>
                    <a:pt x="1286" y="1250"/>
                    <a:pt x="1226" y="1285"/>
                    <a:pt x="1154" y="1285"/>
                  </a:cubicBezTo>
                  <a:cubicBezTo>
                    <a:pt x="1079" y="1285"/>
                    <a:pt x="991" y="1247"/>
                    <a:pt x="978" y="1170"/>
                  </a:cubicBezTo>
                  <a:cubicBezTo>
                    <a:pt x="978" y="1165"/>
                    <a:pt x="978" y="1159"/>
                    <a:pt x="978" y="1153"/>
                  </a:cubicBezTo>
                  <a:lnTo>
                    <a:pt x="978" y="1153"/>
                  </a:lnTo>
                  <a:cubicBezTo>
                    <a:pt x="985" y="1112"/>
                    <a:pt x="989" y="1071"/>
                    <a:pt x="992" y="1032"/>
                  </a:cubicBezTo>
                  <a:cubicBezTo>
                    <a:pt x="992" y="1005"/>
                    <a:pt x="972" y="994"/>
                    <a:pt x="949" y="994"/>
                  </a:cubicBezTo>
                  <a:cubicBezTo>
                    <a:pt x="920" y="994"/>
                    <a:pt x="885" y="1011"/>
                    <a:pt x="878" y="1032"/>
                  </a:cubicBezTo>
                  <a:cubicBezTo>
                    <a:pt x="878" y="1032"/>
                    <a:pt x="878" y="1032"/>
                    <a:pt x="878" y="1032"/>
                  </a:cubicBezTo>
                  <a:lnTo>
                    <a:pt x="878" y="1032"/>
                  </a:lnTo>
                  <a:cubicBezTo>
                    <a:pt x="872" y="1068"/>
                    <a:pt x="869" y="1102"/>
                    <a:pt x="869" y="1134"/>
                  </a:cubicBezTo>
                  <a:lnTo>
                    <a:pt x="869" y="1134"/>
                  </a:lnTo>
                  <a:cubicBezTo>
                    <a:pt x="850" y="1265"/>
                    <a:pt x="799" y="1457"/>
                    <a:pt x="692" y="1457"/>
                  </a:cubicBezTo>
                  <a:cubicBezTo>
                    <a:pt x="662" y="1457"/>
                    <a:pt x="629" y="1443"/>
                    <a:pt x="590" y="1408"/>
                  </a:cubicBezTo>
                  <a:cubicBezTo>
                    <a:pt x="480" y="1310"/>
                    <a:pt x="638" y="1050"/>
                    <a:pt x="730" y="918"/>
                  </a:cubicBezTo>
                  <a:lnTo>
                    <a:pt x="730" y="918"/>
                  </a:lnTo>
                  <a:cubicBezTo>
                    <a:pt x="743" y="902"/>
                    <a:pt x="755" y="885"/>
                    <a:pt x="766" y="869"/>
                  </a:cubicBezTo>
                  <a:lnTo>
                    <a:pt x="766" y="869"/>
                  </a:lnTo>
                  <a:cubicBezTo>
                    <a:pt x="766" y="869"/>
                    <a:pt x="766" y="869"/>
                    <a:pt x="766" y="869"/>
                  </a:cubicBezTo>
                  <a:cubicBezTo>
                    <a:pt x="795" y="840"/>
                    <a:pt x="768" y="828"/>
                    <a:pt x="736" y="828"/>
                  </a:cubicBezTo>
                  <a:cubicBezTo>
                    <a:pt x="713" y="828"/>
                    <a:pt x="688" y="834"/>
                    <a:pt x="677" y="844"/>
                  </a:cubicBezTo>
                  <a:cubicBezTo>
                    <a:pt x="669" y="854"/>
                    <a:pt x="660" y="867"/>
                    <a:pt x="649" y="881"/>
                  </a:cubicBezTo>
                  <a:lnTo>
                    <a:pt x="649" y="881"/>
                  </a:lnTo>
                  <a:cubicBezTo>
                    <a:pt x="629" y="906"/>
                    <a:pt x="607" y="932"/>
                    <a:pt x="590" y="957"/>
                  </a:cubicBezTo>
                  <a:cubicBezTo>
                    <a:pt x="552" y="982"/>
                    <a:pt x="515" y="1020"/>
                    <a:pt x="476" y="1045"/>
                  </a:cubicBezTo>
                  <a:cubicBezTo>
                    <a:pt x="447" y="1063"/>
                    <a:pt x="414" y="1071"/>
                    <a:pt x="381" y="1071"/>
                  </a:cubicBezTo>
                  <a:cubicBezTo>
                    <a:pt x="234" y="1071"/>
                    <a:pt x="91" y="911"/>
                    <a:pt x="276" y="819"/>
                  </a:cubicBezTo>
                  <a:cubicBezTo>
                    <a:pt x="373" y="770"/>
                    <a:pt x="486" y="752"/>
                    <a:pt x="596" y="746"/>
                  </a:cubicBezTo>
                  <a:lnTo>
                    <a:pt x="596" y="746"/>
                  </a:lnTo>
                  <a:cubicBezTo>
                    <a:pt x="598" y="746"/>
                    <a:pt x="599" y="746"/>
                    <a:pt x="601" y="746"/>
                  </a:cubicBezTo>
                  <a:cubicBezTo>
                    <a:pt x="633" y="746"/>
                    <a:pt x="664" y="745"/>
                    <a:pt x="690" y="744"/>
                  </a:cubicBezTo>
                  <a:cubicBezTo>
                    <a:pt x="741" y="731"/>
                    <a:pt x="778" y="668"/>
                    <a:pt x="702" y="668"/>
                  </a:cubicBezTo>
                  <a:cubicBezTo>
                    <a:pt x="686" y="670"/>
                    <a:pt x="667" y="671"/>
                    <a:pt x="647" y="672"/>
                  </a:cubicBezTo>
                  <a:lnTo>
                    <a:pt x="647" y="672"/>
                  </a:lnTo>
                  <a:cubicBezTo>
                    <a:pt x="619" y="674"/>
                    <a:pt x="590" y="675"/>
                    <a:pt x="560" y="675"/>
                  </a:cubicBezTo>
                  <a:cubicBezTo>
                    <a:pt x="414" y="675"/>
                    <a:pt x="244" y="650"/>
                    <a:pt x="188" y="530"/>
                  </a:cubicBezTo>
                  <a:cubicBezTo>
                    <a:pt x="132" y="417"/>
                    <a:pt x="252" y="361"/>
                    <a:pt x="357" y="361"/>
                  </a:cubicBezTo>
                  <a:cubicBezTo>
                    <a:pt x="393" y="361"/>
                    <a:pt x="426" y="367"/>
                    <a:pt x="451" y="379"/>
                  </a:cubicBezTo>
                  <a:cubicBezTo>
                    <a:pt x="490" y="404"/>
                    <a:pt x="540" y="443"/>
                    <a:pt x="577" y="468"/>
                  </a:cubicBezTo>
                  <a:cubicBezTo>
                    <a:pt x="648" y="515"/>
                    <a:pt x="709" y="563"/>
                    <a:pt x="758" y="621"/>
                  </a:cubicBezTo>
                  <a:lnTo>
                    <a:pt x="758" y="621"/>
                  </a:lnTo>
                  <a:cubicBezTo>
                    <a:pt x="760" y="624"/>
                    <a:pt x="763" y="627"/>
                    <a:pt x="766" y="630"/>
                  </a:cubicBezTo>
                  <a:cubicBezTo>
                    <a:pt x="776" y="637"/>
                    <a:pt x="790" y="640"/>
                    <a:pt x="805" y="640"/>
                  </a:cubicBezTo>
                  <a:cubicBezTo>
                    <a:pt x="847" y="640"/>
                    <a:pt x="893" y="617"/>
                    <a:pt x="866" y="580"/>
                  </a:cubicBezTo>
                  <a:cubicBezTo>
                    <a:pt x="865" y="579"/>
                    <a:pt x="864" y="578"/>
                    <a:pt x="863" y="577"/>
                  </a:cubicBezTo>
                  <a:lnTo>
                    <a:pt x="863" y="577"/>
                  </a:lnTo>
                  <a:cubicBezTo>
                    <a:pt x="826" y="540"/>
                    <a:pt x="802" y="491"/>
                    <a:pt x="766" y="443"/>
                  </a:cubicBezTo>
                  <a:cubicBezTo>
                    <a:pt x="727" y="392"/>
                    <a:pt x="702" y="329"/>
                    <a:pt x="690" y="267"/>
                  </a:cubicBezTo>
                  <a:cubicBezTo>
                    <a:pt x="652" y="168"/>
                    <a:pt x="743" y="106"/>
                    <a:pt x="834" y="106"/>
                  </a:cubicBezTo>
                  <a:close/>
                  <a:moveTo>
                    <a:pt x="888" y="1"/>
                  </a:moveTo>
                  <a:cubicBezTo>
                    <a:pt x="877" y="1"/>
                    <a:pt x="865" y="1"/>
                    <a:pt x="853" y="3"/>
                  </a:cubicBezTo>
                  <a:cubicBezTo>
                    <a:pt x="577" y="28"/>
                    <a:pt x="546" y="199"/>
                    <a:pt x="613" y="376"/>
                  </a:cubicBezTo>
                  <a:lnTo>
                    <a:pt x="613" y="376"/>
                  </a:lnTo>
                  <a:cubicBezTo>
                    <a:pt x="510" y="310"/>
                    <a:pt x="395" y="255"/>
                    <a:pt x="297" y="255"/>
                  </a:cubicBezTo>
                  <a:cubicBezTo>
                    <a:pt x="222" y="255"/>
                    <a:pt x="157" y="287"/>
                    <a:pt x="113" y="367"/>
                  </a:cubicBezTo>
                  <a:cubicBezTo>
                    <a:pt x="0" y="584"/>
                    <a:pt x="143" y="681"/>
                    <a:pt x="327" y="721"/>
                  </a:cubicBezTo>
                  <a:lnTo>
                    <a:pt x="327" y="721"/>
                  </a:lnTo>
                  <a:cubicBezTo>
                    <a:pt x="187" y="759"/>
                    <a:pt x="69" y="829"/>
                    <a:pt x="75" y="957"/>
                  </a:cubicBezTo>
                  <a:cubicBezTo>
                    <a:pt x="86" y="1101"/>
                    <a:pt x="231" y="1152"/>
                    <a:pt x="352" y="1152"/>
                  </a:cubicBezTo>
                  <a:cubicBezTo>
                    <a:pt x="378" y="1152"/>
                    <a:pt x="404" y="1150"/>
                    <a:pt x="426" y="1145"/>
                  </a:cubicBezTo>
                  <a:cubicBezTo>
                    <a:pt x="457" y="1137"/>
                    <a:pt x="487" y="1124"/>
                    <a:pt x="516" y="1108"/>
                  </a:cubicBezTo>
                  <a:lnTo>
                    <a:pt x="516" y="1108"/>
                  </a:lnTo>
                  <a:cubicBezTo>
                    <a:pt x="435" y="1282"/>
                    <a:pt x="399" y="1476"/>
                    <a:pt x="590" y="1522"/>
                  </a:cubicBezTo>
                  <a:cubicBezTo>
                    <a:pt x="616" y="1527"/>
                    <a:pt x="641" y="1530"/>
                    <a:pt x="664" y="1530"/>
                  </a:cubicBezTo>
                  <a:cubicBezTo>
                    <a:pt x="799" y="1530"/>
                    <a:pt x="882" y="1442"/>
                    <a:pt x="931" y="1327"/>
                  </a:cubicBezTo>
                  <a:lnTo>
                    <a:pt x="931" y="1327"/>
                  </a:lnTo>
                  <a:cubicBezTo>
                    <a:pt x="979" y="1388"/>
                    <a:pt x="1054" y="1422"/>
                    <a:pt x="1147" y="1422"/>
                  </a:cubicBezTo>
                  <a:cubicBezTo>
                    <a:pt x="1181" y="1422"/>
                    <a:pt x="1216" y="1418"/>
                    <a:pt x="1255" y="1408"/>
                  </a:cubicBezTo>
                  <a:cubicBezTo>
                    <a:pt x="1413" y="1369"/>
                    <a:pt x="1401" y="1245"/>
                    <a:pt x="1340" y="1123"/>
                  </a:cubicBezTo>
                  <a:lnTo>
                    <a:pt x="1340" y="1123"/>
                  </a:lnTo>
                  <a:cubicBezTo>
                    <a:pt x="1399" y="1152"/>
                    <a:pt x="1459" y="1171"/>
                    <a:pt x="1512" y="1171"/>
                  </a:cubicBezTo>
                  <a:cubicBezTo>
                    <a:pt x="1579" y="1171"/>
                    <a:pt x="1637" y="1140"/>
                    <a:pt x="1669" y="1057"/>
                  </a:cubicBezTo>
                  <a:cubicBezTo>
                    <a:pt x="1763" y="845"/>
                    <a:pt x="1612" y="756"/>
                    <a:pt x="1430" y="728"/>
                  </a:cubicBezTo>
                  <a:lnTo>
                    <a:pt x="1430" y="728"/>
                  </a:lnTo>
                  <a:cubicBezTo>
                    <a:pt x="1599" y="674"/>
                    <a:pt x="1745" y="581"/>
                    <a:pt x="1644" y="430"/>
                  </a:cubicBezTo>
                  <a:cubicBezTo>
                    <a:pt x="1575" y="325"/>
                    <a:pt x="1497" y="284"/>
                    <a:pt x="1417" y="284"/>
                  </a:cubicBezTo>
                  <a:cubicBezTo>
                    <a:pt x="1312" y="284"/>
                    <a:pt x="1205" y="355"/>
                    <a:pt x="1116" y="447"/>
                  </a:cubicBezTo>
                  <a:lnTo>
                    <a:pt x="1116" y="447"/>
                  </a:lnTo>
                  <a:cubicBezTo>
                    <a:pt x="1130" y="246"/>
                    <a:pt x="1101" y="1"/>
                    <a:pt x="8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0"/>
            <p:cNvSpPr/>
            <p:nvPr/>
          </p:nvSpPr>
          <p:spPr>
            <a:xfrm>
              <a:off x="8512225" y="3782597"/>
              <a:ext cx="92393" cy="80667"/>
            </a:xfrm>
            <a:custGeom>
              <a:rect b="b" l="l" r="r" t="t"/>
              <a:pathLst>
                <a:path extrusionOk="0" h="1541" w="1765">
                  <a:moveTo>
                    <a:pt x="1070" y="73"/>
                  </a:moveTo>
                  <a:cubicBezTo>
                    <a:pt x="1100" y="73"/>
                    <a:pt x="1133" y="87"/>
                    <a:pt x="1172" y="122"/>
                  </a:cubicBezTo>
                  <a:cubicBezTo>
                    <a:pt x="1298" y="247"/>
                    <a:pt x="1072" y="560"/>
                    <a:pt x="996" y="661"/>
                  </a:cubicBezTo>
                  <a:cubicBezTo>
                    <a:pt x="966" y="691"/>
                    <a:pt x="996" y="708"/>
                    <a:pt x="1029" y="708"/>
                  </a:cubicBezTo>
                  <a:cubicBezTo>
                    <a:pt x="1051" y="708"/>
                    <a:pt x="1075" y="701"/>
                    <a:pt x="1085" y="686"/>
                  </a:cubicBezTo>
                  <a:cubicBezTo>
                    <a:pt x="1092" y="676"/>
                    <a:pt x="1101" y="665"/>
                    <a:pt x="1110" y="652"/>
                  </a:cubicBezTo>
                  <a:lnTo>
                    <a:pt x="1110" y="652"/>
                  </a:lnTo>
                  <a:cubicBezTo>
                    <a:pt x="1131" y="627"/>
                    <a:pt x="1155" y="603"/>
                    <a:pt x="1172" y="585"/>
                  </a:cubicBezTo>
                  <a:cubicBezTo>
                    <a:pt x="1210" y="548"/>
                    <a:pt x="1247" y="523"/>
                    <a:pt x="1285" y="498"/>
                  </a:cubicBezTo>
                  <a:cubicBezTo>
                    <a:pt x="1318" y="475"/>
                    <a:pt x="1354" y="466"/>
                    <a:pt x="1390" y="466"/>
                  </a:cubicBezTo>
                  <a:cubicBezTo>
                    <a:pt x="1534" y="466"/>
                    <a:pt x="1667" y="621"/>
                    <a:pt x="1486" y="711"/>
                  </a:cubicBezTo>
                  <a:cubicBezTo>
                    <a:pt x="1367" y="771"/>
                    <a:pt x="1226" y="785"/>
                    <a:pt x="1094" y="797"/>
                  </a:cubicBezTo>
                  <a:lnTo>
                    <a:pt x="1094" y="797"/>
                  </a:lnTo>
                  <a:cubicBezTo>
                    <a:pt x="1086" y="798"/>
                    <a:pt x="1079" y="799"/>
                    <a:pt x="1072" y="799"/>
                  </a:cubicBezTo>
                  <a:cubicBezTo>
                    <a:pt x="1014" y="799"/>
                    <a:pt x="989" y="863"/>
                    <a:pt x="1043" y="863"/>
                  </a:cubicBezTo>
                  <a:cubicBezTo>
                    <a:pt x="1048" y="863"/>
                    <a:pt x="1054" y="863"/>
                    <a:pt x="1060" y="862"/>
                  </a:cubicBezTo>
                  <a:cubicBezTo>
                    <a:pt x="1076" y="860"/>
                    <a:pt x="1094" y="859"/>
                    <a:pt x="1114" y="858"/>
                  </a:cubicBezTo>
                  <a:lnTo>
                    <a:pt x="1114" y="858"/>
                  </a:lnTo>
                  <a:cubicBezTo>
                    <a:pt x="1140" y="856"/>
                    <a:pt x="1168" y="855"/>
                    <a:pt x="1197" y="855"/>
                  </a:cubicBezTo>
                  <a:cubicBezTo>
                    <a:pt x="1344" y="855"/>
                    <a:pt x="1518" y="882"/>
                    <a:pt x="1574" y="1012"/>
                  </a:cubicBezTo>
                  <a:cubicBezTo>
                    <a:pt x="1630" y="1116"/>
                    <a:pt x="1512" y="1170"/>
                    <a:pt x="1406" y="1170"/>
                  </a:cubicBezTo>
                  <a:cubicBezTo>
                    <a:pt x="1370" y="1170"/>
                    <a:pt x="1336" y="1163"/>
                    <a:pt x="1311" y="1151"/>
                  </a:cubicBezTo>
                  <a:cubicBezTo>
                    <a:pt x="1260" y="1126"/>
                    <a:pt x="1222" y="1100"/>
                    <a:pt x="1185" y="1062"/>
                  </a:cubicBezTo>
                  <a:cubicBezTo>
                    <a:pt x="1110" y="1012"/>
                    <a:pt x="1047" y="962"/>
                    <a:pt x="984" y="900"/>
                  </a:cubicBezTo>
                  <a:lnTo>
                    <a:pt x="984" y="900"/>
                  </a:lnTo>
                  <a:cubicBezTo>
                    <a:pt x="984" y="900"/>
                    <a:pt x="984" y="900"/>
                    <a:pt x="984" y="900"/>
                  </a:cubicBezTo>
                  <a:cubicBezTo>
                    <a:pt x="979" y="894"/>
                    <a:pt x="969" y="891"/>
                    <a:pt x="958" y="891"/>
                  </a:cubicBezTo>
                  <a:cubicBezTo>
                    <a:pt x="921" y="891"/>
                    <a:pt x="867" y="920"/>
                    <a:pt x="896" y="950"/>
                  </a:cubicBezTo>
                  <a:cubicBezTo>
                    <a:pt x="896" y="950"/>
                    <a:pt x="896" y="950"/>
                    <a:pt x="896" y="950"/>
                  </a:cubicBezTo>
                  <a:lnTo>
                    <a:pt x="896" y="950"/>
                  </a:lnTo>
                  <a:cubicBezTo>
                    <a:pt x="934" y="1000"/>
                    <a:pt x="959" y="1037"/>
                    <a:pt x="996" y="1087"/>
                  </a:cubicBezTo>
                  <a:cubicBezTo>
                    <a:pt x="1035" y="1151"/>
                    <a:pt x="1060" y="1201"/>
                    <a:pt x="1072" y="1263"/>
                  </a:cubicBezTo>
                  <a:cubicBezTo>
                    <a:pt x="1109" y="1368"/>
                    <a:pt x="1022" y="1428"/>
                    <a:pt x="933" y="1428"/>
                  </a:cubicBezTo>
                  <a:cubicBezTo>
                    <a:pt x="871" y="1428"/>
                    <a:pt x="809" y="1400"/>
                    <a:pt x="784" y="1338"/>
                  </a:cubicBezTo>
                  <a:cubicBezTo>
                    <a:pt x="720" y="1213"/>
                    <a:pt x="758" y="1025"/>
                    <a:pt x="784" y="900"/>
                  </a:cubicBezTo>
                  <a:cubicBezTo>
                    <a:pt x="789" y="878"/>
                    <a:pt x="774" y="871"/>
                    <a:pt x="754" y="871"/>
                  </a:cubicBezTo>
                  <a:cubicBezTo>
                    <a:pt x="726" y="871"/>
                    <a:pt x="690" y="885"/>
                    <a:pt x="683" y="900"/>
                  </a:cubicBezTo>
                  <a:cubicBezTo>
                    <a:pt x="681" y="904"/>
                    <a:pt x="678" y="908"/>
                    <a:pt x="676" y="912"/>
                  </a:cubicBezTo>
                  <a:lnTo>
                    <a:pt x="676" y="912"/>
                  </a:lnTo>
                  <a:cubicBezTo>
                    <a:pt x="674" y="912"/>
                    <a:pt x="672" y="912"/>
                    <a:pt x="670" y="912"/>
                  </a:cubicBezTo>
                  <a:cubicBezTo>
                    <a:pt x="669" y="916"/>
                    <a:pt x="668" y="920"/>
                    <a:pt x="668" y="925"/>
                  </a:cubicBezTo>
                  <a:lnTo>
                    <a:pt x="668" y="925"/>
                  </a:lnTo>
                  <a:cubicBezTo>
                    <a:pt x="602" y="1026"/>
                    <a:pt x="475" y="1165"/>
                    <a:pt x="362" y="1165"/>
                  </a:cubicBezTo>
                  <a:cubicBezTo>
                    <a:pt x="303" y="1165"/>
                    <a:pt x="247" y="1127"/>
                    <a:pt x="206" y="1025"/>
                  </a:cubicBezTo>
                  <a:cubicBezTo>
                    <a:pt x="156" y="894"/>
                    <a:pt x="411" y="836"/>
                    <a:pt x="560" y="818"/>
                  </a:cubicBezTo>
                  <a:lnTo>
                    <a:pt x="560" y="818"/>
                  </a:lnTo>
                  <a:cubicBezTo>
                    <a:pt x="590" y="816"/>
                    <a:pt x="619" y="814"/>
                    <a:pt x="645" y="811"/>
                  </a:cubicBezTo>
                  <a:cubicBezTo>
                    <a:pt x="695" y="799"/>
                    <a:pt x="733" y="736"/>
                    <a:pt x="658" y="736"/>
                  </a:cubicBezTo>
                  <a:cubicBezTo>
                    <a:pt x="658" y="736"/>
                    <a:pt x="658" y="736"/>
                    <a:pt x="658" y="736"/>
                  </a:cubicBezTo>
                  <a:lnTo>
                    <a:pt x="658" y="736"/>
                  </a:lnTo>
                  <a:cubicBezTo>
                    <a:pt x="608" y="740"/>
                    <a:pt x="553" y="745"/>
                    <a:pt x="498" y="745"/>
                  </a:cubicBezTo>
                  <a:cubicBezTo>
                    <a:pt x="389" y="745"/>
                    <a:pt x="277" y="728"/>
                    <a:pt x="193" y="661"/>
                  </a:cubicBezTo>
                  <a:cubicBezTo>
                    <a:pt x="131" y="585"/>
                    <a:pt x="168" y="510"/>
                    <a:pt x="294" y="448"/>
                  </a:cubicBezTo>
                  <a:cubicBezTo>
                    <a:pt x="344" y="460"/>
                    <a:pt x="407" y="510"/>
                    <a:pt x="457" y="535"/>
                  </a:cubicBezTo>
                  <a:cubicBezTo>
                    <a:pt x="519" y="585"/>
                    <a:pt x="570" y="624"/>
                    <a:pt x="620" y="674"/>
                  </a:cubicBezTo>
                  <a:cubicBezTo>
                    <a:pt x="631" y="685"/>
                    <a:pt x="647" y="689"/>
                    <a:pt x="664" y="689"/>
                  </a:cubicBezTo>
                  <a:cubicBezTo>
                    <a:pt x="705" y="689"/>
                    <a:pt x="747" y="663"/>
                    <a:pt x="720" y="636"/>
                  </a:cubicBezTo>
                  <a:cubicBezTo>
                    <a:pt x="645" y="548"/>
                    <a:pt x="558" y="460"/>
                    <a:pt x="507" y="348"/>
                  </a:cubicBezTo>
                  <a:cubicBezTo>
                    <a:pt x="476" y="280"/>
                    <a:pt x="536" y="245"/>
                    <a:pt x="608" y="245"/>
                  </a:cubicBezTo>
                  <a:cubicBezTo>
                    <a:pt x="683" y="245"/>
                    <a:pt x="771" y="283"/>
                    <a:pt x="784" y="360"/>
                  </a:cubicBezTo>
                  <a:cubicBezTo>
                    <a:pt x="784" y="369"/>
                    <a:pt x="784" y="379"/>
                    <a:pt x="783" y="389"/>
                  </a:cubicBezTo>
                  <a:lnTo>
                    <a:pt x="783" y="389"/>
                  </a:lnTo>
                  <a:cubicBezTo>
                    <a:pt x="777" y="430"/>
                    <a:pt x="773" y="471"/>
                    <a:pt x="770" y="510"/>
                  </a:cubicBezTo>
                  <a:cubicBezTo>
                    <a:pt x="770" y="530"/>
                    <a:pt x="787" y="538"/>
                    <a:pt x="807" y="538"/>
                  </a:cubicBezTo>
                  <a:cubicBezTo>
                    <a:pt x="837" y="538"/>
                    <a:pt x="876" y="520"/>
                    <a:pt x="884" y="498"/>
                  </a:cubicBezTo>
                  <a:cubicBezTo>
                    <a:pt x="890" y="462"/>
                    <a:pt x="893" y="428"/>
                    <a:pt x="893" y="396"/>
                  </a:cubicBezTo>
                  <a:lnTo>
                    <a:pt x="893" y="396"/>
                  </a:lnTo>
                  <a:cubicBezTo>
                    <a:pt x="912" y="265"/>
                    <a:pt x="963" y="73"/>
                    <a:pt x="1070" y="73"/>
                  </a:cubicBezTo>
                  <a:close/>
                  <a:moveTo>
                    <a:pt x="1100" y="0"/>
                  </a:moveTo>
                  <a:cubicBezTo>
                    <a:pt x="965" y="0"/>
                    <a:pt x="882" y="90"/>
                    <a:pt x="833" y="207"/>
                  </a:cubicBezTo>
                  <a:lnTo>
                    <a:pt x="833" y="207"/>
                  </a:lnTo>
                  <a:cubicBezTo>
                    <a:pt x="787" y="148"/>
                    <a:pt x="717" y="115"/>
                    <a:pt x="629" y="115"/>
                  </a:cubicBezTo>
                  <a:cubicBezTo>
                    <a:pt x="591" y="115"/>
                    <a:pt x="551" y="121"/>
                    <a:pt x="507" y="134"/>
                  </a:cubicBezTo>
                  <a:cubicBezTo>
                    <a:pt x="345" y="174"/>
                    <a:pt x="361" y="299"/>
                    <a:pt x="426" y="420"/>
                  </a:cubicBezTo>
                  <a:lnTo>
                    <a:pt x="426" y="420"/>
                  </a:lnTo>
                  <a:cubicBezTo>
                    <a:pt x="364" y="389"/>
                    <a:pt x="300" y="367"/>
                    <a:pt x="244" y="367"/>
                  </a:cubicBezTo>
                  <a:cubicBezTo>
                    <a:pt x="179" y="367"/>
                    <a:pt x="124" y="396"/>
                    <a:pt x="93" y="473"/>
                  </a:cubicBezTo>
                  <a:cubicBezTo>
                    <a:pt x="1" y="688"/>
                    <a:pt x="139" y="776"/>
                    <a:pt x="314" y="806"/>
                  </a:cubicBezTo>
                  <a:lnTo>
                    <a:pt x="314" y="806"/>
                  </a:lnTo>
                  <a:cubicBezTo>
                    <a:pt x="152" y="861"/>
                    <a:pt x="20" y="953"/>
                    <a:pt x="118" y="1100"/>
                  </a:cubicBezTo>
                  <a:cubicBezTo>
                    <a:pt x="188" y="1207"/>
                    <a:pt x="268" y="1249"/>
                    <a:pt x="349" y="1249"/>
                  </a:cubicBezTo>
                  <a:cubicBezTo>
                    <a:pt x="453" y="1249"/>
                    <a:pt x="559" y="1181"/>
                    <a:pt x="646" y="1088"/>
                  </a:cubicBezTo>
                  <a:lnTo>
                    <a:pt x="646" y="1088"/>
                  </a:lnTo>
                  <a:cubicBezTo>
                    <a:pt x="631" y="1291"/>
                    <a:pt x="660" y="1540"/>
                    <a:pt x="884" y="1540"/>
                  </a:cubicBezTo>
                  <a:cubicBezTo>
                    <a:pt x="892" y="1540"/>
                    <a:pt x="900" y="1540"/>
                    <a:pt x="909" y="1539"/>
                  </a:cubicBezTo>
                  <a:cubicBezTo>
                    <a:pt x="1184" y="1506"/>
                    <a:pt x="1215" y="1339"/>
                    <a:pt x="1146" y="1161"/>
                  </a:cubicBezTo>
                  <a:lnTo>
                    <a:pt x="1146" y="1161"/>
                  </a:lnTo>
                  <a:cubicBezTo>
                    <a:pt x="1250" y="1231"/>
                    <a:pt x="1367" y="1287"/>
                    <a:pt x="1467" y="1287"/>
                  </a:cubicBezTo>
                  <a:cubicBezTo>
                    <a:pt x="1541" y="1287"/>
                    <a:pt x="1606" y="1256"/>
                    <a:pt x="1649" y="1176"/>
                  </a:cubicBezTo>
                  <a:cubicBezTo>
                    <a:pt x="1765" y="952"/>
                    <a:pt x="1611" y="852"/>
                    <a:pt x="1420" y="813"/>
                  </a:cubicBezTo>
                  <a:lnTo>
                    <a:pt x="1420" y="813"/>
                  </a:lnTo>
                  <a:cubicBezTo>
                    <a:pt x="1567" y="776"/>
                    <a:pt x="1693" y="706"/>
                    <a:pt x="1687" y="573"/>
                  </a:cubicBezTo>
                  <a:cubicBezTo>
                    <a:pt x="1677" y="438"/>
                    <a:pt x="1548" y="384"/>
                    <a:pt x="1432" y="384"/>
                  </a:cubicBezTo>
                  <a:cubicBezTo>
                    <a:pt x="1398" y="384"/>
                    <a:pt x="1364" y="389"/>
                    <a:pt x="1336" y="398"/>
                  </a:cubicBezTo>
                  <a:cubicBezTo>
                    <a:pt x="1303" y="404"/>
                    <a:pt x="1272" y="415"/>
                    <a:pt x="1241" y="432"/>
                  </a:cubicBezTo>
                  <a:lnTo>
                    <a:pt x="1241" y="432"/>
                  </a:lnTo>
                  <a:cubicBezTo>
                    <a:pt x="1325" y="256"/>
                    <a:pt x="1367" y="55"/>
                    <a:pt x="1172" y="8"/>
                  </a:cubicBezTo>
                  <a:cubicBezTo>
                    <a:pt x="1147" y="3"/>
                    <a:pt x="1123" y="0"/>
                    <a:pt x="1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0"/>
            <p:cNvSpPr/>
            <p:nvPr/>
          </p:nvSpPr>
          <p:spPr>
            <a:xfrm>
              <a:off x="8654714" y="3778933"/>
              <a:ext cx="92289" cy="80092"/>
            </a:xfrm>
            <a:custGeom>
              <a:rect b="b" l="l" r="r" t="t"/>
              <a:pathLst>
                <a:path extrusionOk="0" h="1530" w="1763">
                  <a:moveTo>
                    <a:pt x="840" y="106"/>
                  </a:moveTo>
                  <a:cubicBezTo>
                    <a:pt x="901" y="106"/>
                    <a:pt x="960" y="132"/>
                    <a:pt x="985" y="192"/>
                  </a:cubicBezTo>
                  <a:cubicBezTo>
                    <a:pt x="1035" y="317"/>
                    <a:pt x="1010" y="505"/>
                    <a:pt x="973" y="643"/>
                  </a:cubicBezTo>
                  <a:cubicBezTo>
                    <a:pt x="967" y="665"/>
                    <a:pt x="985" y="672"/>
                    <a:pt x="1007" y="672"/>
                  </a:cubicBezTo>
                  <a:cubicBezTo>
                    <a:pt x="1038" y="672"/>
                    <a:pt x="1078" y="658"/>
                    <a:pt x="1085" y="643"/>
                  </a:cubicBezTo>
                  <a:cubicBezTo>
                    <a:pt x="1146" y="541"/>
                    <a:pt x="1287" y="368"/>
                    <a:pt x="1407" y="368"/>
                  </a:cubicBezTo>
                  <a:cubicBezTo>
                    <a:pt x="1463" y="368"/>
                    <a:pt x="1514" y="405"/>
                    <a:pt x="1550" y="505"/>
                  </a:cubicBezTo>
                  <a:cubicBezTo>
                    <a:pt x="1605" y="650"/>
                    <a:pt x="1297" y="706"/>
                    <a:pt x="1165" y="725"/>
                  </a:cubicBezTo>
                  <a:lnTo>
                    <a:pt x="1165" y="725"/>
                  </a:lnTo>
                  <a:cubicBezTo>
                    <a:pt x="1150" y="727"/>
                    <a:pt x="1137" y="729"/>
                    <a:pt x="1124" y="731"/>
                  </a:cubicBezTo>
                  <a:cubicBezTo>
                    <a:pt x="1065" y="731"/>
                    <a:pt x="1039" y="795"/>
                    <a:pt x="1095" y="795"/>
                  </a:cubicBezTo>
                  <a:cubicBezTo>
                    <a:pt x="1100" y="795"/>
                    <a:pt x="1105" y="795"/>
                    <a:pt x="1111" y="794"/>
                  </a:cubicBezTo>
                  <a:cubicBezTo>
                    <a:pt x="1157" y="790"/>
                    <a:pt x="1210" y="785"/>
                    <a:pt x="1264" y="785"/>
                  </a:cubicBezTo>
                  <a:cubicBezTo>
                    <a:pt x="1373" y="785"/>
                    <a:pt x="1487" y="802"/>
                    <a:pt x="1562" y="869"/>
                  </a:cubicBezTo>
                  <a:cubicBezTo>
                    <a:pt x="1626" y="945"/>
                    <a:pt x="1600" y="1020"/>
                    <a:pt x="1475" y="1082"/>
                  </a:cubicBezTo>
                  <a:cubicBezTo>
                    <a:pt x="1412" y="1070"/>
                    <a:pt x="1349" y="1032"/>
                    <a:pt x="1299" y="995"/>
                  </a:cubicBezTo>
                  <a:cubicBezTo>
                    <a:pt x="1249" y="957"/>
                    <a:pt x="1186" y="906"/>
                    <a:pt x="1136" y="856"/>
                  </a:cubicBezTo>
                  <a:lnTo>
                    <a:pt x="1136" y="856"/>
                  </a:lnTo>
                  <a:cubicBezTo>
                    <a:pt x="1136" y="856"/>
                    <a:pt x="1136" y="856"/>
                    <a:pt x="1136" y="856"/>
                  </a:cubicBezTo>
                  <a:cubicBezTo>
                    <a:pt x="1129" y="847"/>
                    <a:pt x="1118" y="843"/>
                    <a:pt x="1104" y="843"/>
                  </a:cubicBezTo>
                  <a:cubicBezTo>
                    <a:pt x="1064" y="843"/>
                    <a:pt x="1007" y="878"/>
                    <a:pt x="1035" y="906"/>
                  </a:cubicBezTo>
                  <a:cubicBezTo>
                    <a:pt x="1035" y="906"/>
                    <a:pt x="1035" y="906"/>
                    <a:pt x="1035" y="906"/>
                  </a:cubicBezTo>
                  <a:lnTo>
                    <a:pt x="1035" y="906"/>
                  </a:lnTo>
                  <a:cubicBezTo>
                    <a:pt x="1040" y="911"/>
                    <a:pt x="1046" y="916"/>
                    <a:pt x="1051" y="921"/>
                  </a:cubicBezTo>
                  <a:lnTo>
                    <a:pt x="1051" y="921"/>
                  </a:lnTo>
                  <a:cubicBezTo>
                    <a:pt x="1133" y="994"/>
                    <a:pt x="1202" y="1088"/>
                    <a:pt x="1249" y="1183"/>
                  </a:cubicBezTo>
                  <a:cubicBezTo>
                    <a:pt x="1280" y="1250"/>
                    <a:pt x="1223" y="1285"/>
                    <a:pt x="1154" y="1285"/>
                  </a:cubicBezTo>
                  <a:cubicBezTo>
                    <a:pt x="1083" y="1285"/>
                    <a:pt x="998" y="1247"/>
                    <a:pt x="985" y="1170"/>
                  </a:cubicBezTo>
                  <a:cubicBezTo>
                    <a:pt x="984" y="1168"/>
                    <a:pt x="983" y="1165"/>
                    <a:pt x="983" y="1162"/>
                  </a:cubicBezTo>
                  <a:lnTo>
                    <a:pt x="983" y="1162"/>
                  </a:lnTo>
                  <a:cubicBezTo>
                    <a:pt x="991" y="1118"/>
                    <a:pt x="996" y="1074"/>
                    <a:pt x="998" y="1032"/>
                  </a:cubicBezTo>
                  <a:cubicBezTo>
                    <a:pt x="998" y="1005"/>
                    <a:pt x="979" y="994"/>
                    <a:pt x="956" y="994"/>
                  </a:cubicBezTo>
                  <a:cubicBezTo>
                    <a:pt x="927" y="994"/>
                    <a:pt x="892" y="1011"/>
                    <a:pt x="885" y="1032"/>
                  </a:cubicBezTo>
                  <a:cubicBezTo>
                    <a:pt x="885" y="1032"/>
                    <a:pt x="885" y="1032"/>
                    <a:pt x="885" y="1032"/>
                  </a:cubicBezTo>
                  <a:lnTo>
                    <a:pt x="885" y="1032"/>
                  </a:lnTo>
                  <a:cubicBezTo>
                    <a:pt x="878" y="1063"/>
                    <a:pt x="874" y="1092"/>
                    <a:pt x="872" y="1120"/>
                  </a:cubicBezTo>
                  <a:lnTo>
                    <a:pt x="872" y="1120"/>
                  </a:lnTo>
                  <a:cubicBezTo>
                    <a:pt x="850" y="1251"/>
                    <a:pt x="799" y="1457"/>
                    <a:pt x="693" y="1457"/>
                  </a:cubicBezTo>
                  <a:cubicBezTo>
                    <a:pt x="665" y="1457"/>
                    <a:pt x="633" y="1443"/>
                    <a:pt x="597" y="1408"/>
                  </a:cubicBezTo>
                  <a:cubicBezTo>
                    <a:pt x="458" y="1296"/>
                    <a:pt x="697" y="970"/>
                    <a:pt x="772" y="869"/>
                  </a:cubicBezTo>
                  <a:cubicBezTo>
                    <a:pt x="794" y="840"/>
                    <a:pt x="769" y="828"/>
                    <a:pt x="739" y="828"/>
                  </a:cubicBezTo>
                  <a:cubicBezTo>
                    <a:pt x="718" y="828"/>
                    <a:pt x="694" y="834"/>
                    <a:pt x="684" y="844"/>
                  </a:cubicBezTo>
                  <a:cubicBezTo>
                    <a:pt x="684" y="844"/>
                    <a:pt x="684" y="844"/>
                    <a:pt x="684" y="844"/>
                  </a:cubicBezTo>
                  <a:lnTo>
                    <a:pt x="684" y="844"/>
                  </a:lnTo>
                  <a:cubicBezTo>
                    <a:pt x="647" y="881"/>
                    <a:pt x="622" y="919"/>
                    <a:pt x="583" y="957"/>
                  </a:cubicBezTo>
                  <a:cubicBezTo>
                    <a:pt x="546" y="982"/>
                    <a:pt x="521" y="1020"/>
                    <a:pt x="471" y="1045"/>
                  </a:cubicBezTo>
                  <a:cubicBezTo>
                    <a:pt x="444" y="1063"/>
                    <a:pt x="412" y="1071"/>
                    <a:pt x="380" y="1071"/>
                  </a:cubicBezTo>
                  <a:cubicBezTo>
                    <a:pt x="237" y="1071"/>
                    <a:pt x="88" y="911"/>
                    <a:pt x="282" y="819"/>
                  </a:cubicBezTo>
                  <a:cubicBezTo>
                    <a:pt x="370" y="770"/>
                    <a:pt x="488" y="752"/>
                    <a:pt x="595" y="746"/>
                  </a:cubicBezTo>
                  <a:lnTo>
                    <a:pt x="595" y="746"/>
                  </a:lnTo>
                  <a:cubicBezTo>
                    <a:pt x="596" y="746"/>
                    <a:pt x="597" y="746"/>
                    <a:pt x="598" y="746"/>
                  </a:cubicBezTo>
                  <a:cubicBezTo>
                    <a:pt x="630" y="746"/>
                    <a:pt x="659" y="745"/>
                    <a:pt x="684" y="744"/>
                  </a:cubicBezTo>
                  <a:cubicBezTo>
                    <a:pt x="747" y="731"/>
                    <a:pt x="772" y="668"/>
                    <a:pt x="697" y="668"/>
                  </a:cubicBezTo>
                  <a:cubicBezTo>
                    <a:pt x="681" y="670"/>
                    <a:pt x="662" y="671"/>
                    <a:pt x="641" y="672"/>
                  </a:cubicBezTo>
                  <a:lnTo>
                    <a:pt x="641" y="672"/>
                  </a:lnTo>
                  <a:cubicBezTo>
                    <a:pt x="614" y="674"/>
                    <a:pt x="584" y="675"/>
                    <a:pt x="554" y="675"/>
                  </a:cubicBezTo>
                  <a:cubicBezTo>
                    <a:pt x="408" y="675"/>
                    <a:pt x="237" y="650"/>
                    <a:pt x="182" y="530"/>
                  </a:cubicBezTo>
                  <a:cubicBezTo>
                    <a:pt x="135" y="417"/>
                    <a:pt x="251" y="361"/>
                    <a:pt x="354" y="361"/>
                  </a:cubicBezTo>
                  <a:cubicBezTo>
                    <a:pt x="388" y="361"/>
                    <a:pt x="421" y="367"/>
                    <a:pt x="446" y="379"/>
                  </a:cubicBezTo>
                  <a:cubicBezTo>
                    <a:pt x="496" y="404"/>
                    <a:pt x="533" y="443"/>
                    <a:pt x="583" y="468"/>
                  </a:cubicBezTo>
                  <a:cubicBezTo>
                    <a:pt x="647" y="518"/>
                    <a:pt x="709" y="568"/>
                    <a:pt x="772" y="630"/>
                  </a:cubicBezTo>
                  <a:cubicBezTo>
                    <a:pt x="779" y="637"/>
                    <a:pt x="792" y="640"/>
                    <a:pt x="807" y="640"/>
                  </a:cubicBezTo>
                  <a:cubicBezTo>
                    <a:pt x="847" y="640"/>
                    <a:pt x="900" y="617"/>
                    <a:pt x="873" y="580"/>
                  </a:cubicBezTo>
                  <a:cubicBezTo>
                    <a:pt x="834" y="543"/>
                    <a:pt x="797" y="493"/>
                    <a:pt x="772" y="443"/>
                  </a:cubicBezTo>
                  <a:cubicBezTo>
                    <a:pt x="734" y="392"/>
                    <a:pt x="709" y="329"/>
                    <a:pt x="684" y="267"/>
                  </a:cubicBezTo>
                  <a:cubicBezTo>
                    <a:pt x="653" y="168"/>
                    <a:pt x="747" y="106"/>
                    <a:pt x="840" y="106"/>
                  </a:cubicBezTo>
                  <a:close/>
                  <a:moveTo>
                    <a:pt x="882" y="1"/>
                  </a:moveTo>
                  <a:cubicBezTo>
                    <a:pt x="871" y="1"/>
                    <a:pt x="860" y="1"/>
                    <a:pt x="848" y="3"/>
                  </a:cubicBezTo>
                  <a:cubicBezTo>
                    <a:pt x="579" y="28"/>
                    <a:pt x="546" y="199"/>
                    <a:pt x="613" y="376"/>
                  </a:cubicBezTo>
                  <a:lnTo>
                    <a:pt x="613" y="376"/>
                  </a:lnTo>
                  <a:cubicBezTo>
                    <a:pt x="511" y="310"/>
                    <a:pt x="398" y="255"/>
                    <a:pt x="301" y="255"/>
                  </a:cubicBezTo>
                  <a:cubicBezTo>
                    <a:pt x="228" y="255"/>
                    <a:pt x="163" y="287"/>
                    <a:pt x="120" y="367"/>
                  </a:cubicBezTo>
                  <a:cubicBezTo>
                    <a:pt x="0" y="583"/>
                    <a:pt x="142" y="680"/>
                    <a:pt x="324" y="720"/>
                  </a:cubicBezTo>
                  <a:lnTo>
                    <a:pt x="324" y="720"/>
                  </a:lnTo>
                  <a:cubicBezTo>
                    <a:pt x="185" y="759"/>
                    <a:pt x="69" y="828"/>
                    <a:pt x="81" y="957"/>
                  </a:cubicBezTo>
                  <a:cubicBezTo>
                    <a:pt x="81" y="1101"/>
                    <a:pt x="225" y="1152"/>
                    <a:pt x="346" y="1152"/>
                  </a:cubicBezTo>
                  <a:cubicBezTo>
                    <a:pt x="373" y="1152"/>
                    <a:pt x="398" y="1150"/>
                    <a:pt x="421" y="1145"/>
                  </a:cubicBezTo>
                  <a:cubicBezTo>
                    <a:pt x="456" y="1136"/>
                    <a:pt x="490" y="1120"/>
                    <a:pt x="522" y="1101"/>
                  </a:cubicBezTo>
                  <a:lnTo>
                    <a:pt x="522" y="1101"/>
                  </a:lnTo>
                  <a:cubicBezTo>
                    <a:pt x="437" y="1277"/>
                    <a:pt x="395" y="1475"/>
                    <a:pt x="597" y="1522"/>
                  </a:cubicBezTo>
                  <a:cubicBezTo>
                    <a:pt x="622" y="1527"/>
                    <a:pt x="645" y="1530"/>
                    <a:pt x="668" y="1530"/>
                  </a:cubicBezTo>
                  <a:cubicBezTo>
                    <a:pt x="797" y="1530"/>
                    <a:pt x="880" y="1445"/>
                    <a:pt x="931" y="1331"/>
                  </a:cubicBezTo>
                  <a:lnTo>
                    <a:pt x="931" y="1331"/>
                  </a:lnTo>
                  <a:cubicBezTo>
                    <a:pt x="979" y="1389"/>
                    <a:pt x="1054" y="1422"/>
                    <a:pt x="1149" y="1422"/>
                  </a:cubicBezTo>
                  <a:cubicBezTo>
                    <a:pt x="1184" y="1422"/>
                    <a:pt x="1221" y="1418"/>
                    <a:pt x="1261" y="1408"/>
                  </a:cubicBezTo>
                  <a:cubicBezTo>
                    <a:pt x="1415" y="1368"/>
                    <a:pt x="1398" y="1243"/>
                    <a:pt x="1333" y="1119"/>
                  </a:cubicBezTo>
                  <a:lnTo>
                    <a:pt x="1333" y="1119"/>
                  </a:lnTo>
                  <a:cubicBezTo>
                    <a:pt x="1395" y="1150"/>
                    <a:pt x="1457" y="1171"/>
                    <a:pt x="1513" y="1171"/>
                  </a:cubicBezTo>
                  <a:cubicBezTo>
                    <a:pt x="1581" y="1171"/>
                    <a:pt x="1640" y="1140"/>
                    <a:pt x="1676" y="1057"/>
                  </a:cubicBezTo>
                  <a:cubicBezTo>
                    <a:pt x="1762" y="845"/>
                    <a:pt x="1612" y="756"/>
                    <a:pt x="1432" y="728"/>
                  </a:cubicBezTo>
                  <a:lnTo>
                    <a:pt x="1432" y="728"/>
                  </a:lnTo>
                  <a:cubicBezTo>
                    <a:pt x="1597" y="674"/>
                    <a:pt x="1738" y="580"/>
                    <a:pt x="1638" y="430"/>
                  </a:cubicBezTo>
                  <a:cubicBezTo>
                    <a:pt x="1569" y="325"/>
                    <a:pt x="1491" y="284"/>
                    <a:pt x="1411" y="284"/>
                  </a:cubicBezTo>
                  <a:cubicBezTo>
                    <a:pt x="1305" y="284"/>
                    <a:pt x="1196" y="358"/>
                    <a:pt x="1110" y="453"/>
                  </a:cubicBezTo>
                  <a:lnTo>
                    <a:pt x="1110" y="453"/>
                  </a:lnTo>
                  <a:cubicBezTo>
                    <a:pt x="1125" y="251"/>
                    <a:pt x="1097" y="1"/>
                    <a:pt x="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0"/>
            <p:cNvSpPr/>
            <p:nvPr/>
          </p:nvSpPr>
          <p:spPr>
            <a:xfrm>
              <a:off x="8798406" y="3782597"/>
              <a:ext cx="92446" cy="80667"/>
            </a:xfrm>
            <a:custGeom>
              <a:rect b="b" l="l" r="r" t="t"/>
              <a:pathLst>
                <a:path extrusionOk="0" h="1541" w="1766">
                  <a:moveTo>
                    <a:pt x="1063" y="73"/>
                  </a:moveTo>
                  <a:cubicBezTo>
                    <a:pt x="1092" y="73"/>
                    <a:pt x="1126" y="87"/>
                    <a:pt x="1165" y="122"/>
                  </a:cubicBezTo>
                  <a:cubicBezTo>
                    <a:pt x="1302" y="247"/>
                    <a:pt x="1064" y="560"/>
                    <a:pt x="989" y="661"/>
                  </a:cubicBezTo>
                  <a:cubicBezTo>
                    <a:pt x="966" y="691"/>
                    <a:pt x="994" y="708"/>
                    <a:pt x="1025" y="708"/>
                  </a:cubicBezTo>
                  <a:cubicBezTo>
                    <a:pt x="1045" y="708"/>
                    <a:pt x="1066" y="701"/>
                    <a:pt x="1076" y="686"/>
                  </a:cubicBezTo>
                  <a:cubicBezTo>
                    <a:pt x="1083" y="677"/>
                    <a:pt x="1091" y="667"/>
                    <a:pt x="1100" y="655"/>
                  </a:cubicBezTo>
                  <a:lnTo>
                    <a:pt x="1100" y="655"/>
                  </a:lnTo>
                  <a:cubicBezTo>
                    <a:pt x="1123" y="628"/>
                    <a:pt x="1150" y="604"/>
                    <a:pt x="1177" y="585"/>
                  </a:cubicBezTo>
                  <a:cubicBezTo>
                    <a:pt x="1202" y="548"/>
                    <a:pt x="1240" y="523"/>
                    <a:pt x="1290" y="498"/>
                  </a:cubicBezTo>
                  <a:cubicBezTo>
                    <a:pt x="1320" y="475"/>
                    <a:pt x="1355" y="466"/>
                    <a:pt x="1390" y="466"/>
                  </a:cubicBezTo>
                  <a:cubicBezTo>
                    <a:pt x="1530" y="466"/>
                    <a:pt x="1669" y="621"/>
                    <a:pt x="1478" y="711"/>
                  </a:cubicBezTo>
                  <a:cubicBezTo>
                    <a:pt x="1357" y="772"/>
                    <a:pt x="1212" y="785"/>
                    <a:pt x="1089" y="798"/>
                  </a:cubicBezTo>
                  <a:lnTo>
                    <a:pt x="1089" y="798"/>
                  </a:lnTo>
                  <a:cubicBezTo>
                    <a:pt x="1085" y="798"/>
                    <a:pt x="1080" y="799"/>
                    <a:pt x="1076" y="799"/>
                  </a:cubicBezTo>
                  <a:cubicBezTo>
                    <a:pt x="1019" y="799"/>
                    <a:pt x="993" y="863"/>
                    <a:pt x="1048" y="863"/>
                  </a:cubicBezTo>
                  <a:cubicBezTo>
                    <a:pt x="1053" y="863"/>
                    <a:pt x="1058" y="863"/>
                    <a:pt x="1064" y="862"/>
                  </a:cubicBezTo>
                  <a:cubicBezTo>
                    <a:pt x="1076" y="861"/>
                    <a:pt x="1089" y="860"/>
                    <a:pt x="1103" y="859"/>
                  </a:cubicBezTo>
                  <a:lnTo>
                    <a:pt x="1103" y="859"/>
                  </a:lnTo>
                  <a:cubicBezTo>
                    <a:pt x="1133" y="857"/>
                    <a:pt x="1167" y="855"/>
                    <a:pt x="1202" y="855"/>
                  </a:cubicBezTo>
                  <a:cubicBezTo>
                    <a:pt x="1349" y="855"/>
                    <a:pt x="1522" y="882"/>
                    <a:pt x="1578" y="1012"/>
                  </a:cubicBezTo>
                  <a:cubicBezTo>
                    <a:pt x="1625" y="1116"/>
                    <a:pt x="1512" y="1170"/>
                    <a:pt x="1409" y="1170"/>
                  </a:cubicBezTo>
                  <a:cubicBezTo>
                    <a:pt x="1374" y="1170"/>
                    <a:pt x="1341" y="1163"/>
                    <a:pt x="1315" y="1151"/>
                  </a:cubicBezTo>
                  <a:cubicBezTo>
                    <a:pt x="1265" y="1126"/>
                    <a:pt x="1215" y="1100"/>
                    <a:pt x="1177" y="1062"/>
                  </a:cubicBezTo>
                  <a:cubicBezTo>
                    <a:pt x="1114" y="1012"/>
                    <a:pt x="1051" y="962"/>
                    <a:pt x="989" y="900"/>
                  </a:cubicBezTo>
                  <a:lnTo>
                    <a:pt x="989" y="900"/>
                  </a:lnTo>
                  <a:cubicBezTo>
                    <a:pt x="989" y="900"/>
                    <a:pt x="989" y="900"/>
                    <a:pt x="989" y="900"/>
                  </a:cubicBezTo>
                  <a:cubicBezTo>
                    <a:pt x="983" y="894"/>
                    <a:pt x="973" y="891"/>
                    <a:pt x="961" y="891"/>
                  </a:cubicBezTo>
                  <a:cubicBezTo>
                    <a:pt x="920" y="891"/>
                    <a:pt x="859" y="920"/>
                    <a:pt x="889" y="950"/>
                  </a:cubicBezTo>
                  <a:cubicBezTo>
                    <a:pt x="889" y="950"/>
                    <a:pt x="889" y="950"/>
                    <a:pt x="889" y="950"/>
                  </a:cubicBezTo>
                  <a:lnTo>
                    <a:pt x="889" y="950"/>
                  </a:lnTo>
                  <a:cubicBezTo>
                    <a:pt x="926" y="1000"/>
                    <a:pt x="964" y="1037"/>
                    <a:pt x="989" y="1087"/>
                  </a:cubicBezTo>
                  <a:cubicBezTo>
                    <a:pt x="1026" y="1151"/>
                    <a:pt x="1051" y="1201"/>
                    <a:pt x="1076" y="1263"/>
                  </a:cubicBezTo>
                  <a:cubicBezTo>
                    <a:pt x="1106" y="1368"/>
                    <a:pt x="1016" y="1428"/>
                    <a:pt x="926" y="1428"/>
                  </a:cubicBezTo>
                  <a:cubicBezTo>
                    <a:pt x="863" y="1428"/>
                    <a:pt x="801" y="1400"/>
                    <a:pt x="775" y="1338"/>
                  </a:cubicBezTo>
                  <a:cubicBezTo>
                    <a:pt x="725" y="1213"/>
                    <a:pt x="750" y="1025"/>
                    <a:pt x="788" y="900"/>
                  </a:cubicBezTo>
                  <a:cubicBezTo>
                    <a:pt x="788" y="878"/>
                    <a:pt x="770" y="871"/>
                    <a:pt x="748" y="871"/>
                  </a:cubicBezTo>
                  <a:cubicBezTo>
                    <a:pt x="719" y="871"/>
                    <a:pt x="682" y="885"/>
                    <a:pt x="675" y="900"/>
                  </a:cubicBezTo>
                  <a:cubicBezTo>
                    <a:pt x="616" y="1001"/>
                    <a:pt x="476" y="1165"/>
                    <a:pt x="358" y="1165"/>
                  </a:cubicBezTo>
                  <a:cubicBezTo>
                    <a:pt x="300" y="1165"/>
                    <a:pt x="247" y="1127"/>
                    <a:pt x="211" y="1025"/>
                  </a:cubicBezTo>
                  <a:cubicBezTo>
                    <a:pt x="160" y="895"/>
                    <a:pt x="405" y="836"/>
                    <a:pt x="552" y="818"/>
                  </a:cubicBezTo>
                  <a:lnTo>
                    <a:pt x="552" y="818"/>
                  </a:lnTo>
                  <a:cubicBezTo>
                    <a:pt x="583" y="817"/>
                    <a:pt x="612" y="814"/>
                    <a:pt x="638" y="811"/>
                  </a:cubicBezTo>
                  <a:cubicBezTo>
                    <a:pt x="700" y="799"/>
                    <a:pt x="725" y="736"/>
                    <a:pt x="650" y="736"/>
                  </a:cubicBezTo>
                  <a:cubicBezTo>
                    <a:pt x="650" y="736"/>
                    <a:pt x="650" y="736"/>
                    <a:pt x="650" y="736"/>
                  </a:cubicBezTo>
                  <a:lnTo>
                    <a:pt x="650" y="736"/>
                  </a:lnTo>
                  <a:cubicBezTo>
                    <a:pt x="604" y="740"/>
                    <a:pt x="551" y="745"/>
                    <a:pt x="497" y="745"/>
                  </a:cubicBezTo>
                  <a:cubicBezTo>
                    <a:pt x="388" y="745"/>
                    <a:pt x="273" y="728"/>
                    <a:pt x="198" y="661"/>
                  </a:cubicBezTo>
                  <a:cubicBezTo>
                    <a:pt x="136" y="585"/>
                    <a:pt x="161" y="510"/>
                    <a:pt x="286" y="448"/>
                  </a:cubicBezTo>
                  <a:cubicBezTo>
                    <a:pt x="348" y="460"/>
                    <a:pt x="412" y="510"/>
                    <a:pt x="449" y="535"/>
                  </a:cubicBezTo>
                  <a:cubicBezTo>
                    <a:pt x="512" y="585"/>
                    <a:pt x="574" y="624"/>
                    <a:pt x="624" y="674"/>
                  </a:cubicBezTo>
                  <a:cubicBezTo>
                    <a:pt x="632" y="685"/>
                    <a:pt x="647" y="689"/>
                    <a:pt x="663" y="689"/>
                  </a:cubicBezTo>
                  <a:cubicBezTo>
                    <a:pt x="703" y="689"/>
                    <a:pt x="752" y="663"/>
                    <a:pt x="725" y="636"/>
                  </a:cubicBezTo>
                  <a:cubicBezTo>
                    <a:pt x="638" y="548"/>
                    <a:pt x="562" y="460"/>
                    <a:pt x="512" y="348"/>
                  </a:cubicBezTo>
                  <a:cubicBezTo>
                    <a:pt x="481" y="280"/>
                    <a:pt x="537" y="245"/>
                    <a:pt x="606" y="245"/>
                  </a:cubicBezTo>
                  <a:cubicBezTo>
                    <a:pt x="678" y="245"/>
                    <a:pt x="762" y="283"/>
                    <a:pt x="775" y="360"/>
                  </a:cubicBezTo>
                  <a:cubicBezTo>
                    <a:pt x="776" y="364"/>
                    <a:pt x="777" y="369"/>
                    <a:pt x="778" y="374"/>
                  </a:cubicBezTo>
                  <a:lnTo>
                    <a:pt x="778" y="374"/>
                  </a:lnTo>
                  <a:cubicBezTo>
                    <a:pt x="770" y="420"/>
                    <a:pt x="765" y="467"/>
                    <a:pt x="763" y="510"/>
                  </a:cubicBezTo>
                  <a:cubicBezTo>
                    <a:pt x="763" y="530"/>
                    <a:pt x="779" y="538"/>
                    <a:pt x="799" y="538"/>
                  </a:cubicBezTo>
                  <a:cubicBezTo>
                    <a:pt x="829" y="538"/>
                    <a:pt x="868" y="520"/>
                    <a:pt x="875" y="498"/>
                  </a:cubicBezTo>
                  <a:cubicBezTo>
                    <a:pt x="882" y="461"/>
                    <a:pt x="885" y="426"/>
                    <a:pt x="885" y="393"/>
                  </a:cubicBezTo>
                  <a:lnTo>
                    <a:pt x="885" y="393"/>
                  </a:lnTo>
                  <a:cubicBezTo>
                    <a:pt x="904" y="262"/>
                    <a:pt x="956" y="73"/>
                    <a:pt x="1063" y="73"/>
                  </a:cubicBezTo>
                  <a:close/>
                  <a:moveTo>
                    <a:pt x="1093" y="0"/>
                  </a:moveTo>
                  <a:cubicBezTo>
                    <a:pt x="959" y="0"/>
                    <a:pt x="876" y="88"/>
                    <a:pt x="827" y="203"/>
                  </a:cubicBezTo>
                  <a:lnTo>
                    <a:pt x="827" y="203"/>
                  </a:lnTo>
                  <a:cubicBezTo>
                    <a:pt x="782" y="147"/>
                    <a:pt x="714" y="115"/>
                    <a:pt x="625" y="115"/>
                  </a:cubicBezTo>
                  <a:cubicBezTo>
                    <a:pt x="587" y="115"/>
                    <a:pt x="544" y="121"/>
                    <a:pt x="499" y="134"/>
                  </a:cubicBezTo>
                  <a:cubicBezTo>
                    <a:pt x="341" y="175"/>
                    <a:pt x="364" y="303"/>
                    <a:pt x="433" y="427"/>
                  </a:cubicBezTo>
                  <a:lnTo>
                    <a:pt x="433" y="427"/>
                  </a:lnTo>
                  <a:cubicBezTo>
                    <a:pt x="366" y="392"/>
                    <a:pt x="297" y="367"/>
                    <a:pt x="237" y="367"/>
                  </a:cubicBezTo>
                  <a:cubicBezTo>
                    <a:pt x="171" y="367"/>
                    <a:pt x="117" y="396"/>
                    <a:pt x="85" y="473"/>
                  </a:cubicBezTo>
                  <a:cubicBezTo>
                    <a:pt x="1" y="688"/>
                    <a:pt x="142" y="776"/>
                    <a:pt x="316" y="806"/>
                  </a:cubicBezTo>
                  <a:lnTo>
                    <a:pt x="316" y="806"/>
                  </a:lnTo>
                  <a:cubicBezTo>
                    <a:pt x="156" y="861"/>
                    <a:pt x="25" y="954"/>
                    <a:pt x="122" y="1100"/>
                  </a:cubicBezTo>
                  <a:cubicBezTo>
                    <a:pt x="192" y="1207"/>
                    <a:pt x="271" y="1249"/>
                    <a:pt x="351" y="1249"/>
                  </a:cubicBezTo>
                  <a:cubicBezTo>
                    <a:pt x="455" y="1249"/>
                    <a:pt x="559" y="1178"/>
                    <a:pt x="646" y="1082"/>
                  </a:cubicBezTo>
                  <a:lnTo>
                    <a:pt x="646" y="1082"/>
                  </a:lnTo>
                  <a:cubicBezTo>
                    <a:pt x="627" y="1286"/>
                    <a:pt x="659" y="1540"/>
                    <a:pt x="877" y="1540"/>
                  </a:cubicBezTo>
                  <a:cubicBezTo>
                    <a:pt x="884" y="1540"/>
                    <a:pt x="892" y="1540"/>
                    <a:pt x="901" y="1539"/>
                  </a:cubicBezTo>
                  <a:cubicBezTo>
                    <a:pt x="1175" y="1506"/>
                    <a:pt x="1213" y="1341"/>
                    <a:pt x="1149" y="1165"/>
                  </a:cubicBezTo>
                  <a:lnTo>
                    <a:pt x="1149" y="1165"/>
                  </a:lnTo>
                  <a:cubicBezTo>
                    <a:pt x="1251" y="1233"/>
                    <a:pt x="1364" y="1287"/>
                    <a:pt x="1461" y="1287"/>
                  </a:cubicBezTo>
                  <a:cubicBezTo>
                    <a:pt x="1534" y="1287"/>
                    <a:pt x="1598" y="1256"/>
                    <a:pt x="1641" y="1176"/>
                  </a:cubicBezTo>
                  <a:cubicBezTo>
                    <a:pt x="1765" y="951"/>
                    <a:pt x="1608" y="851"/>
                    <a:pt x="1416" y="813"/>
                  </a:cubicBezTo>
                  <a:lnTo>
                    <a:pt x="1416" y="813"/>
                  </a:lnTo>
                  <a:cubicBezTo>
                    <a:pt x="1560" y="775"/>
                    <a:pt x="1685" y="705"/>
                    <a:pt x="1679" y="573"/>
                  </a:cubicBezTo>
                  <a:cubicBezTo>
                    <a:pt x="1669" y="438"/>
                    <a:pt x="1540" y="384"/>
                    <a:pt x="1424" y="384"/>
                  </a:cubicBezTo>
                  <a:cubicBezTo>
                    <a:pt x="1389" y="384"/>
                    <a:pt x="1356" y="389"/>
                    <a:pt x="1327" y="398"/>
                  </a:cubicBezTo>
                  <a:cubicBezTo>
                    <a:pt x="1296" y="404"/>
                    <a:pt x="1266" y="417"/>
                    <a:pt x="1235" y="434"/>
                  </a:cubicBezTo>
                  <a:lnTo>
                    <a:pt x="1235" y="434"/>
                  </a:lnTo>
                  <a:cubicBezTo>
                    <a:pt x="1323" y="258"/>
                    <a:pt x="1368" y="55"/>
                    <a:pt x="1165" y="8"/>
                  </a:cubicBezTo>
                  <a:cubicBezTo>
                    <a:pt x="1139" y="3"/>
                    <a:pt x="1115" y="0"/>
                    <a:pt x="1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8940371" y="3778933"/>
              <a:ext cx="92812" cy="80092"/>
            </a:xfrm>
            <a:custGeom>
              <a:rect b="b" l="l" r="r" t="t"/>
              <a:pathLst>
                <a:path extrusionOk="0" h="1530" w="1773">
                  <a:moveTo>
                    <a:pt x="843" y="106"/>
                  </a:moveTo>
                  <a:cubicBezTo>
                    <a:pt x="903" y="106"/>
                    <a:pt x="963" y="132"/>
                    <a:pt x="988" y="192"/>
                  </a:cubicBezTo>
                  <a:cubicBezTo>
                    <a:pt x="1047" y="311"/>
                    <a:pt x="1016" y="488"/>
                    <a:pt x="991" y="624"/>
                  </a:cubicBezTo>
                  <a:lnTo>
                    <a:pt x="991" y="624"/>
                  </a:lnTo>
                  <a:cubicBezTo>
                    <a:pt x="990" y="626"/>
                    <a:pt x="989" y="628"/>
                    <a:pt x="988" y="630"/>
                  </a:cubicBezTo>
                  <a:lnTo>
                    <a:pt x="990" y="630"/>
                  </a:lnTo>
                  <a:cubicBezTo>
                    <a:pt x="989" y="635"/>
                    <a:pt x="988" y="639"/>
                    <a:pt x="988" y="643"/>
                  </a:cubicBezTo>
                  <a:cubicBezTo>
                    <a:pt x="982" y="665"/>
                    <a:pt x="997" y="672"/>
                    <a:pt x="1017" y="672"/>
                  </a:cubicBezTo>
                  <a:cubicBezTo>
                    <a:pt x="1044" y="672"/>
                    <a:pt x="1080" y="658"/>
                    <a:pt x="1088" y="643"/>
                  </a:cubicBezTo>
                  <a:cubicBezTo>
                    <a:pt x="1148" y="541"/>
                    <a:pt x="1289" y="368"/>
                    <a:pt x="1413" y="368"/>
                  </a:cubicBezTo>
                  <a:cubicBezTo>
                    <a:pt x="1471" y="368"/>
                    <a:pt x="1525" y="405"/>
                    <a:pt x="1565" y="505"/>
                  </a:cubicBezTo>
                  <a:cubicBezTo>
                    <a:pt x="1620" y="649"/>
                    <a:pt x="1305" y="705"/>
                    <a:pt x="1169" y="725"/>
                  </a:cubicBezTo>
                  <a:lnTo>
                    <a:pt x="1169" y="725"/>
                  </a:lnTo>
                  <a:cubicBezTo>
                    <a:pt x="1154" y="726"/>
                    <a:pt x="1139" y="728"/>
                    <a:pt x="1125" y="731"/>
                  </a:cubicBezTo>
                  <a:cubicBezTo>
                    <a:pt x="1068" y="731"/>
                    <a:pt x="1042" y="795"/>
                    <a:pt x="1098" y="795"/>
                  </a:cubicBezTo>
                  <a:cubicBezTo>
                    <a:pt x="1102" y="795"/>
                    <a:pt x="1108" y="795"/>
                    <a:pt x="1113" y="794"/>
                  </a:cubicBezTo>
                  <a:cubicBezTo>
                    <a:pt x="1163" y="790"/>
                    <a:pt x="1218" y="785"/>
                    <a:pt x="1272" y="785"/>
                  </a:cubicBezTo>
                  <a:cubicBezTo>
                    <a:pt x="1381" y="785"/>
                    <a:pt x="1489" y="802"/>
                    <a:pt x="1565" y="869"/>
                  </a:cubicBezTo>
                  <a:cubicBezTo>
                    <a:pt x="1640" y="945"/>
                    <a:pt x="1602" y="1020"/>
                    <a:pt x="1477" y="1082"/>
                  </a:cubicBezTo>
                  <a:cubicBezTo>
                    <a:pt x="1414" y="1070"/>
                    <a:pt x="1364" y="1032"/>
                    <a:pt x="1314" y="995"/>
                  </a:cubicBezTo>
                  <a:cubicBezTo>
                    <a:pt x="1251" y="957"/>
                    <a:pt x="1201" y="906"/>
                    <a:pt x="1150" y="856"/>
                  </a:cubicBezTo>
                  <a:lnTo>
                    <a:pt x="1150" y="856"/>
                  </a:lnTo>
                  <a:cubicBezTo>
                    <a:pt x="1150" y="856"/>
                    <a:pt x="1150" y="856"/>
                    <a:pt x="1150" y="856"/>
                  </a:cubicBezTo>
                  <a:cubicBezTo>
                    <a:pt x="1141" y="847"/>
                    <a:pt x="1128" y="843"/>
                    <a:pt x="1114" y="843"/>
                  </a:cubicBezTo>
                  <a:cubicBezTo>
                    <a:pt x="1072" y="843"/>
                    <a:pt x="1022" y="878"/>
                    <a:pt x="1050" y="906"/>
                  </a:cubicBezTo>
                  <a:cubicBezTo>
                    <a:pt x="1125" y="982"/>
                    <a:pt x="1200" y="1082"/>
                    <a:pt x="1264" y="1183"/>
                  </a:cubicBezTo>
                  <a:cubicBezTo>
                    <a:pt x="1294" y="1250"/>
                    <a:pt x="1235" y="1285"/>
                    <a:pt x="1163" y="1285"/>
                  </a:cubicBezTo>
                  <a:cubicBezTo>
                    <a:pt x="1088" y="1285"/>
                    <a:pt x="1000" y="1247"/>
                    <a:pt x="988" y="1170"/>
                  </a:cubicBezTo>
                  <a:cubicBezTo>
                    <a:pt x="988" y="1164"/>
                    <a:pt x="988" y="1157"/>
                    <a:pt x="988" y="1149"/>
                  </a:cubicBezTo>
                  <a:lnTo>
                    <a:pt x="988" y="1149"/>
                  </a:lnTo>
                  <a:cubicBezTo>
                    <a:pt x="994" y="1109"/>
                    <a:pt x="998" y="1070"/>
                    <a:pt x="1000" y="1032"/>
                  </a:cubicBezTo>
                  <a:cubicBezTo>
                    <a:pt x="1000" y="1005"/>
                    <a:pt x="980" y="994"/>
                    <a:pt x="957" y="994"/>
                  </a:cubicBezTo>
                  <a:cubicBezTo>
                    <a:pt x="928" y="994"/>
                    <a:pt x="894" y="1011"/>
                    <a:pt x="887" y="1032"/>
                  </a:cubicBezTo>
                  <a:cubicBezTo>
                    <a:pt x="887" y="1032"/>
                    <a:pt x="887" y="1032"/>
                    <a:pt x="887" y="1032"/>
                  </a:cubicBezTo>
                  <a:lnTo>
                    <a:pt x="887" y="1032"/>
                  </a:lnTo>
                  <a:cubicBezTo>
                    <a:pt x="880" y="1069"/>
                    <a:pt x="877" y="1104"/>
                    <a:pt x="878" y="1137"/>
                  </a:cubicBezTo>
                  <a:lnTo>
                    <a:pt x="878" y="1137"/>
                  </a:lnTo>
                  <a:cubicBezTo>
                    <a:pt x="858" y="1268"/>
                    <a:pt x="807" y="1457"/>
                    <a:pt x="700" y="1457"/>
                  </a:cubicBezTo>
                  <a:cubicBezTo>
                    <a:pt x="671" y="1457"/>
                    <a:pt x="637" y="1443"/>
                    <a:pt x="598" y="1408"/>
                  </a:cubicBezTo>
                  <a:cubicBezTo>
                    <a:pt x="489" y="1310"/>
                    <a:pt x="646" y="1050"/>
                    <a:pt x="738" y="918"/>
                  </a:cubicBezTo>
                  <a:lnTo>
                    <a:pt x="738" y="918"/>
                  </a:lnTo>
                  <a:cubicBezTo>
                    <a:pt x="751" y="902"/>
                    <a:pt x="763" y="885"/>
                    <a:pt x="774" y="869"/>
                  </a:cubicBezTo>
                  <a:lnTo>
                    <a:pt x="774" y="869"/>
                  </a:lnTo>
                  <a:cubicBezTo>
                    <a:pt x="774" y="869"/>
                    <a:pt x="774" y="869"/>
                    <a:pt x="774" y="869"/>
                  </a:cubicBezTo>
                  <a:cubicBezTo>
                    <a:pt x="803" y="840"/>
                    <a:pt x="777" y="828"/>
                    <a:pt x="745" y="828"/>
                  </a:cubicBezTo>
                  <a:cubicBezTo>
                    <a:pt x="722" y="828"/>
                    <a:pt x="697" y="834"/>
                    <a:pt x="686" y="844"/>
                  </a:cubicBezTo>
                  <a:cubicBezTo>
                    <a:pt x="678" y="854"/>
                    <a:pt x="669" y="867"/>
                    <a:pt x="658" y="881"/>
                  </a:cubicBezTo>
                  <a:lnTo>
                    <a:pt x="658" y="881"/>
                  </a:lnTo>
                  <a:cubicBezTo>
                    <a:pt x="638" y="906"/>
                    <a:pt x="615" y="932"/>
                    <a:pt x="598" y="957"/>
                  </a:cubicBezTo>
                  <a:cubicBezTo>
                    <a:pt x="561" y="982"/>
                    <a:pt x="523" y="1020"/>
                    <a:pt x="486" y="1045"/>
                  </a:cubicBezTo>
                  <a:cubicBezTo>
                    <a:pt x="456" y="1063"/>
                    <a:pt x="423" y="1071"/>
                    <a:pt x="390" y="1071"/>
                  </a:cubicBezTo>
                  <a:cubicBezTo>
                    <a:pt x="243" y="1071"/>
                    <a:pt x="100" y="911"/>
                    <a:pt x="285" y="819"/>
                  </a:cubicBezTo>
                  <a:cubicBezTo>
                    <a:pt x="382" y="770"/>
                    <a:pt x="495" y="752"/>
                    <a:pt x="605" y="746"/>
                  </a:cubicBezTo>
                  <a:lnTo>
                    <a:pt x="605" y="746"/>
                  </a:lnTo>
                  <a:cubicBezTo>
                    <a:pt x="606" y="746"/>
                    <a:pt x="608" y="746"/>
                    <a:pt x="609" y="746"/>
                  </a:cubicBezTo>
                  <a:cubicBezTo>
                    <a:pt x="642" y="746"/>
                    <a:pt x="672" y="745"/>
                    <a:pt x="698" y="744"/>
                  </a:cubicBezTo>
                  <a:cubicBezTo>
                    <a:pt x="749" y="731"/>
                    <a:pt x="787" y="668"/>
                    <a:pt x="712" y="668"/>
                  </a:cubicBezTo>
                  <a:cubicBezTo>
                    <a:pt x="695" y="670"/>
                    <a:pt x="676" y="671"/>
                    <a:pt x="656" y="672"/>
                  </a:cubicBezTo>
                  <a:lnTo>
                    <a:pt x="656" y="672"/>
                  </a:lnTo>
                  <a:cubicBezTo>
                    <a:pt x="629" y="674"/>
                    <a:pt x="599" y="675"/>
                    <a:pt x="568" y="675"/>
                  </a:cubicBezTo>
                  <a:cubicBezTo>
                    <a:pt x="421" y="675"/>
                    <a:pt x="249" y="650"/>
                    <a:pt x="184" y="530"/>
                  </a:cubicBezTo>
                  <a:cubicBezTo>
                    <a:pt x="137" y="417"/>
                    <a:pt x="260" y="361"/>
                    <a:pt x="366" y="361"/>
                  </a:cubicBezTo>
                  <a:cubicBezTo>
                    <a:pt x="402" y="361"/>
                    <a:pt x="435" y="367"/>
                    <a:pt x="461" y="379"/>
                  </a:cubicBezTo>
                  <a:cubicBezTo>
                    <a:pt x="498" y="404"/>
                    <a:pt x="548" y="443"/>
                    <a:pt x="586" y="468"/>
                  </a:cubicBezTo>
                  <a:cubicBezTo>
                    <a:pt x="658" y="516"/>
                    <a:pt x="718" y="564"/>
                    <a:pt x="767" y="622"/>
                  </a:cubicBezTo>
                  <a:lnTo>
                    <a:pt x="767" y="622"/>
                  </a:lnTo>
                  <a:cubicBezTo>
                    <a:pt x="769" y="625"/>
                    <a:pt x="771" y="628"/>
                    <a:pt x="774" y="630"/>
                  </a:cubicBezTo>
                  <a:cubicBezTo>
                    <a:pt x="784" y="637"/>
                    <a:pt x="799" y="640"/>
                    <a:pt x="814" y="640"/>
                  </a:cubicBezTo>
                  <a:cubicBezTo>
                    <a:pt x="856" y="640"/>
                    <a:pt x="902" y="617"/>
                    <a:pt x="874" y="580"/>
                  </a:cubicBezTo>
                  <a:cubicBezTo>
                    <a:pt x="837" y="543"/>
                    <a:pt x="812" y="493"/>
                    <a:pt x="774" y="443"/>
                  </a:cubicBezTo>
                  <a:cubicBezTo>
                    <a:pt x="737" y="392"/>
                    <a:pt x="712" y="329"/>
                    <a:pt x="698" y="267"/>
                  </a:cubicBezTo>
                  <a:cubicBezTo>
                    <a:pt x="661" y="168"/>
                    <a:pt x="752" y="106"/>
                    <a:pt x="843" y="106"/>
                  </a:cubicBezTo>
                  <a:close/>
                  <a:moveTo>
                    <a:pt x="896" y="1"/>
                  </a:moveTo>
                  <a:cubicBezTo>
                    <a:pt x="885" y="1"/>
                    <a:pt x="874" y="1"/>
                    <a:pt x="862" y="3"/>
                  </a:cubicBezTo>
                  <a:cubicBezTo>
                    <a:pt x="585" y="28"/>
                    <a:pt x="555" y="199"/>
                    <a:pt x="621" y="377"/>
                  </a:cubicBezTo>
                  <a:lnTo>
                    <a:pt x="621" y="377"/>
                  </a:lnTo>
                  <a:cubicBezTo>
                    <a:pt x="519" y="310"/>
                    <a:pt x="404" y="255"/>
                    <a:pt x="305" y="255"/>
                  </a:cubicBezTo>
                  <a:cubicBezTo>
                    <a:pt x="230" y="255"/>
                    <a:pt x="165" y="287"/>
                    <a:pt x="121" y="367"/>
                  </a:cubicBezTo>
                  <a:cubicBezTo>
                    <a:pt x="1" y="585"/>
                    <a:pt x="147" y="681"/>
                    <a:pt x="334" y="721"/>
                  </a:cubicBezTo>
                  <a:lnTo>
                    <a:pt x="334" y="721"/>
                  </a:lnTo>
                  <a:cubicBezTo>
                    <a:pt x="194" y="760"/>
                    <a:pt x="77" y="829"/>
                    <a:pt x="84" y="957"/>
                  </a:cubicBezTo>
                  <a:cubicBezTo>
                    <a:pt x="94" y="1101"/>
                    <a:pt x="240" y="1152"/>
                    <a:pt x="361" y="1152"/>
                  </a:cubicBezTo>
                  <a:cubicBezTo>
                    <a:pt x="388" y="1152"/>
                    <a:pt x="413" y="1150"/>
                    <a:pt x="435" y="1145"/>
                  </a:cubicBezTo>
                  <a:cubicBezTo>
                    <a:pt x="464" y="1137"/>
                    <a:pt x="493" y="1126"/>
                    <a:pt x="520" y="1111"/>
                  </a:cubicBezTo>
                  <a:lnTo>
                    <a:pt x="520" y="1111"/>
                  </a:lnTo>
                  <a:cubicBezTo>
                    <a:pt x="438" y="1284"/>
                    <a:pt x="401" y="1476"/>
                    <a:pt x="598" y="1522"/>
                  </a:cubicBezTo>
                  <a:cubicBezTo>
                    <a:pt x="624" y="1527"/>
                    <a:pt x="649" y="1530"/>
                    <a:pt x="672" y="1530"/>
                  </a:cubicBezTo>
                  <a:cubicBezTo>
                    <a:pt x="806" y="1530"/>
                    <a:pt x="889" y="1444"/>
                    <a:pt x="938" y="1330"/>
                  </a:cubicBezTo>
                  <a:lnTo>
                    <a:pt x="938" y="1330"/>
                  </a:lnTo>
                  <a:cubicBezTo>
                    <a:pt x="985" y="1389"/>
                    <a:pt x="1058" y="1422"/>
                    <a:pt x="1152" y="1422"/>
                  </a:cubicBezTo>
                  <a:cubicBezTo>
                    <a:pt x="1186" y="1422"/>
                    <a:pt x="1224" y="1418"/>
                    <a:pt x="1264" y="1408"/>
                  </a:cubicBezTo>
                  <a:cubicBezTo>
                    <a:pt x="1423" y="1369"/>
                    <a:pt x="1410" y="1245"/>
                    <a:pt x="1348" y="1123"/>
                  </a:cubicBezTo>
                  <a:lnTo>
                    <a:pt x="1348" y="1123"/>
                  </a:lnTo>
                  <a:cubicBezTo>
                    <a:pt x="1407" y="1152"/>
                    <a:pt x="1467" y="1171"/>
                    <a:pt x="1521" y="1171"/>
                  </a:cubicBezTo>
                  <a:cubicBezTo>
                    <a:pt x="1588" y="1171"/>
                    <a:pt x="1645" y="1140"/>
                    <a:pt x="1677" y="1057"/>
                  </a:cubicBezTo>
                  <a:cubicBezTo>
                    <a:pt x="1772" y="844"/>
                    <a:pt x="1619" y="755"/>
                    <a:pt x="1435" y="728"/>
                  </a:cubicBezTo>
                  <a:lnTo>
                    <a:pt x="1435" y="728"/>
                  </a:lnTo>
                  <a:cubicBezTo>
                    <a:pt x="1602" y="673"/>
                    <a:pt x="1746" y="580"/>
                    <a:pt x="1652" y="430"/>
                  </a:cubicBezTo>
                  <a:cubicBezTo>
                    <a:pt x="1584" y="325"/>
                    <a:pt x="1505" y="284"/>
                    <a:pt x="1425" y="284"/>
                  </a:cubicBezTo>
                  <a:cubicBezTo>
                    <a:pt x="1317" y="284"/>
                    <a:pt x="1207" y="359"/>
                    <a:pt x="1117" y="455"/>
                  </a:cubicBezTo>
                  <a:lnTo>
                    <a:pt x="1117" y="455"/>
                  </a:lnTo>
                  <a:cubicBezTo>
                    <a:pt x="1135" y="253"/>
                    <a:pt x="1103" y="1"/>
                    <a:pt x="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6" name="Google Shape;3426;p80"/>
          <p:cNvGrpSpPr/>
          <p:nvPr/>
        </p:nvGrpSpPr>
        <p:grpSpPr>
          <a:xfrm>
            <a:off x="4343228" y="2855667"/>
            <a:ext cx="1461699" cy="367424"/>
            <a:chOff x="5976751" y="3475530"/>
            <a:chExt cx="1461699" cy="367424"/>
          </a:xfrm>
        </p:grpSpPr>
        <p:sp>
          <p:nvSpPr>
            <p:cNvPr id="3427" name="Google Shape;3427;p80"/>
            <p:cNvSpPr/>
            <p:nvPr/>
          </p:nvSpPr>
          <p:spPr>
            <a:xfrm>
              <a:off x="7383888" y="3500499"/>
              <a:ext cx="1361" cy="1361"/>
            </a:xfrm>
            <a:custGeom>
              <a:rect b="b" l="l" r="r" t="t"/>
              <a:pathLst>
                <a:path extrusionOk="0" h="26" w="26">
                  <a:moveTo>
                    <a:pt x="0" y="1"/>
                  </a:moveTo>
                  <a:lnTo>
                    <a:pt x="25" y="26"/>
                  </a:lnTo>
                  <a:lnTo>
                    <a:pt x="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0"/>
            <p:cNvSpPr/>
            <p:nvPr/>
          </p:nvSpPr>
          <p:spPr>
            <a:xfrm>
              <a:off x="5976751" y="3500499"/>
              <a:ext cx="1461699" cy="317383"/>
            </a:xfrm>
            <a:custGeom>
              <a:rect b="b" l="l" r="r" t="t"/>
              <a:pathLst>
                <a:path extrusionOk="0" h="6063" w="27923">
                  <a:moveTo>
                    <a:pt x="126" y="1"/>
                  </a:moveTo>
                  <a:lnTo>
                    <a:pt x="389" y="428"/>
                  </a:lnTo>
                  <a:lnTo>
                    <a:pt x="0" y="1068"/>
                  </a:lnTo>
                  <a:lnTo>
                    <a:pt x="0" y="1155"/>
                  </a:lnTo>
                  <a:lnTo>
                    <a:pt x="464" y="1445"/>
                  </a:lnTo>
                  <a:lnTo>
                    <a:pt x="12" y="1620"/>
                  </a:lnTo>
                  <a:lnTo>
                    <a:pt x="539" y="1921"/>
                  </a:lnTo>
                  <a:lnTo>
                    <a:pt x="176" y="2762"/>
                  </a:lnTo>
                  <a:lnTo>
                    <a:pt x="539" y="3063"/>
                  </a:lnTo>
                  <a:lnTo>
                    <a:pt x="176" y="3289"/>
                  </a:lnTo>
                  <a:lnTo>
                    <a:pt x="389" y="3941"/>
                  </a:lnTo>
                  <a:lnTo>
                    <a:pt x="101" y="4694"/>
                  </a:lnTo>
                  <a:lnTo>
                    <a:pt x="427" y="5397"/>
                  </a:lnTo>
                  <a:lnTo>
                    <a:pt x="126" y="6063"/>
                  </a:lnTo>
                  <a:lnTo>
                    <a:pt x="27897" y="6063"/>
                  </a:lnTo>
                  <a:lnTo>
                    <a:pt x="27885" y="6050"/>
                  </a:lnTo>
                  <a:lnTo>
                    <a:pt x="27609" y="5623"/>
                  </a:lnTo>
                  <a:lnTo>
                    <a:pt x="27922" y="5121"/>
                  </a:lnTo>
                  <a:lnTo>
                    <a:pt x="27922" y="4845"/>
                  </a:lnTo>
                  <a:lnTo>
                    <a:pt x="27546" y="4619"/>
                  </a:lnTo>
                  <a:lnTo>
                    <a:pt x="27922" y="4456"/>
                  </a:lnTo>
                  <a:lnTo>
                    <a:pt x="27922" y="4393"/>
                  </a:lnTo>
                  <a:lnTo>
                    <a:pt x="27471" y="4130"/>
                  </a:lnTo>
                  <a:lnTo>
                    <a:pt x="27835" y="3289"/>
                  </a:lnTo>
                  <a:lnTo>
                    <a:pt x="27471" y="2988"/>
                  </a:lnTo>
                  <a:lnTo>
                    <a:pt x="27835" y="2762"/>
                  </a:lnTo>
                  <a:lnTo>
                    <a:pt x="27609" y="2109"/>
                  </a:lnTo>
                  <a:lnTo>
                    <a:pt x="27910" y="1356"/>
                  </a:lnTo>
                  <a:lnTo>
                    <a:pt x="27584" y="653"/>
                  </a:lnTo>
                  <a:lnTo>
                    <a:pt x="278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0"/>
            <p:cNvSpPr/>
            <p:nvPr/>
          </p:nvSpPr>
          <p:spPr>
            <a:xfrm>
              <a:off x="5999260" y="3479090"/>
              <a:ext cx="69256" cy="57949"/>
            </a:xfrm>
            <a:custGeom>
              <a:rect b="b" l="l" r="r" t="t"/>
              <a:pathLst>
                <a:path extrusionOk="0" h="1107" w="1323">
                  <a:moveTo>
                    <a:pt x="736" y="147"/>
                  </a:moveTo>
                  <a:cubicBezTo>
                    <a:pt x="810" y="147"/>
                    <a:pt x="886" y="167"/>
                    <a:pt x="953" y="205"/>
                  </a:cubicBezTo>
                  <a:lnTo>
                    <a:pt x="953" y="205"/>
                  </a:lnTo>
                  <a:cubicBezTo>
                    <a:pt x="779" y="244"/>
                    <a:pt x="627" y="371"/>
                    <a:pt x="561" y="535"/>
                  </a:cubicBezTo>
                  <a:cubicBezTo>
                    <a:pt x="556" y="551"/>
                    <a:pt x="555" y="564"/>
                    <a:pt x="558" y="574"/>
                  </a:cubicBezTo>
                  <a:lnTo>
                    <a:pt x="558" y="574"/>
                  </a:lnTo>
                  <a:cubicBezTo>
                    <a:pt x="531" y="704"/>
                    <a:pt x="555" y="829"/>
                    <a:pt x="625" y="931"/>
                  </a:cubicBezTo>
                  <a:lnTo>
                    <a:pt x="625" y="931"/>
                  </a:lnTo>
                  <a:cubicBezTo>
                    <a:pt x="456" y="853"/>
                    <a:pt x="359" y="663"/>
                    <a:pt x="385" y="460"/>
                  </a:cubicBezTo>
                  <a:cubicBezTo>
                    <a:pt x="414" y="248"/>
                    <a:pt x="570" y="147"/>
                    <a:pt x="736" y="147"/>
                  </a:cubicBezTo>
                  <a:close/>
                  <a:moveTo>
                    <a:pt x="800" y="0"/>
                  </a:moveTo>
                  <a:cubicBezTo>
                    <a:pt x="589" y="0"/>
                    <a:pt x="378" y="106"/>
                    <a:pt x="248" y="297"/>
                  </a:cubicBezTo>
                  <a:cubicBezTo>
                    <a:pt x="1" y="697"/>
                    <a:pt x="381" y="1106"/>
                    <a:pt x="780" y="1106"/>
                  </a:cubicBezTo>
                  <a:cubicBezTo>
                    <a:pt x="807" y="1106"/>
                    <a:pt x="835" y="1105"/>
                    <a:pt x="862" y="1101"/>
                  </a:cubicBezTo>
                  <a:cubicBezTo>
                    <a:pt x="900" y="1101"/>
                    <a:pt x="1026" y="1025"/>
                    <a:pt x="951" y="987"/>
                  </a:cubicBezTo>
                  <a:cubicBezTo>
                    <a:pt x="775" y="887"/>
                    <a:pt x="712" y="724"/>
                    <a:pt x="762" y="535"/>
                  </a:cubicBezTo>
                  <a:cubicBezTo>
                    <a:pt x="762" y="534"/>
                    <a:pt x="763" y="533"/>
                    <a:pt x="763" y="532"/>
                  </a:cubicBezTo>
                  <a:lnTo>
                    <a:pt x="763" y="532"/>
                  </a:lnTo>
                  <a:cubicBezTo>
                    <a:pt x="817" y="421"/>
                    <a:pt x="913" y="331"/>
                    <a:pt x="1034" y="331"/>
                  </a:cubicBezTo>
                  <a:cubicBezTo>
                    <a:pt x="1064" y="331"/>
                    <a:pt x="1094" y="336"/>
                    <a:pt x="1126" y="348"/>
                  </a:cubicBezTo>
                  <a:cubicBezTo>
                    <a:pt x="1131" y="349"/>
                    <a:pt x="1137" y="349"/>
                    <a:pt x="1144" y="349"/>
                  </a:cubicBezTo>
                  <a:cubicBezTo>
                    <a:pt x="1205" y="349"/>
                    <a:pt x="1322" y="302"/>
                    <a:pt x="1277" y="234"/>
                  </a:cubicBezTo>
                  <a:cubicBezTo>
                    <a:pt x="1151" y="74"/>
                    <a:pt x="976" y="0"/>
                    <a:pt x="8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6146250" y="3481341"/>
              <a:ext cx="70983" cy="54808"/>
            </a:xfrm>
            <a:custGeom>
              <a:rect b="b" l="l" r="r" t="t"/>
              <a:pathLst>
                <a:path extrusionOk="0" h="1047" w="1356">
                  <a:moveTo>
                    <a:pt x="714" y="133"/>
                  </a:moveTo>
                  <a:cubicBezTo>
                    <a:pt x="869" y="133"/>
                    <a:pt x="1002" y="259"/>
                    <a:pt x="1067" y="410"/>
                  </a:cubicBezTo>
                  <a:lnTo>
                    <a:pt x="1067" y="410"/>
                  </a:lnTo>
                  <a:cubicBezTo>
                    <a:pt x="1004" y="385"/>
                    <a:pt x="935" y="373"/>
                    <a:pt x="865" y="373"/>
                  </a:cubicBezTo>
                  <a:cubicBezTo>
                    <a:pt x="776" y="373"/>
                    <a:pt x="685" y="393"/>
                    <a:pt x="602" y="430"/>
                  </a:cubicBezTo>
                  <a:cubicBezTo>
                    <a:pt x="582" y="439"/>
                    <a:pt x="568" y="450"/>
                    <a:pt x="560" y="461"/>
                  </a:cubicBezTo>
                  <a:lnTo>
                    <a:pt x="560" y="461"/>
                  </a:lnTo>
                  <a:cubicBezTo>
                    <a:pt x="469" y="525"/>
                    <a:pt x="402" y="609"/>
                    <a:pt x="365" y="703"/>
                  </a:cubicBezTo>
                  <a:lnTo>
                    <a:pt x="365" y="703"/>
                  </a:lnTo>
                  <a:cubicBezTo>
                    <a:pt x="301" y="528"/>
                    <a:pt x="344" y="323"/>
                    <a:pt x="514" y="204"/>
                  </a:cubicBezTo>
                  <a:cubicBezTo>
                    <a:pt x="582" y="154"/>
                    <a:pt x="650" y="133"/>
                    <a:pt x="714" y="133"/>
                  </a:cubicBezTo>
                  <a:close/>
                  <a:moveTo>
                    <a:pt x="742" y="0"/>
                  </a:moveTo>
                  <a:cubicBezTo>
                    <a:pt x="663" y="0"/>
                    <a:pt x="582" y="17"/>
                    <a:pt x="502" y="54"/>
                  </a:cubicBezTo>
                  <a:cubicBezTo>
                    <a:pt x="100" y="241"/>
                    <a:pt x="0" y="756"/>
                    <a:pt x="377" y="1032"/>
                  </a:cubicBezTo>
                  <a:cubicBezTo>
                    <a:pt x="390" y="1042"/>
                    <a:pt x="409" y="1047"/>
                    <a:pt x="431" y="1047"/>
                  </a:cubicBezTo>
                  <a:cubicBezTo>
                    <a:pt x="493" y="1047"/>
                    <a:pt x="571" y="1009"/>
                    <a:pt x="552" y="944"/>
                  </a:cubicBezTo>
                  <a:cubicBezTo>
                    <a:pt x="503" y="783"/>
                    <a:pt x="563" y="621"/>
                    <a:pt x="710" y="533"/>
                  </a:cubicBezTo>
                  <a:lnTo>
                    <a:pt x="710" y="533"/>
                  </a:lnTo>
                  <a:cubicBezTo>
                    <a:pt x="747" y="518"/>
                    <a:pt x="788" y="511"/>
                    <a:pt x="827" y="511"/>
                  </a:cubicBezTo>
                  <a:cubicBezTo>
                    <a:pt x="944" y="511"/>
                    <a:pt x="1059" y="574"/>
                    <a:pt x="1104" y="681"/>
                  </a:cubicBezTo>
                  <a:cubicBezTo>
                    <a:pt x="1120" y="713"/>
                    <a:pt x="1155" y="727"/>
                    <a:pt x="1192" y="727"/>
                  </a:cubicBezTo>
                  <a:cubicBezTo>
                    <a:pt x="1244" y="727"/>
                    <a:pt x="1298" y="700"/>
                    <a:pt x="1305" y="656"/>
                  </a:cubicBezTo>
                  <a:cubicBezTo>
                    <a:pt x="1355" y="292"/>
                    <a:pt x="1071" y="0"/>
                    <a:pt x="7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6301145" y="3479770"/>
              <a:ext cx="65748" cy="58577"/>
            </a:xfrm>
            <a:custGeom>
              <a:rect b="b" l="l" r="r" t="t"/>
              <a:pathLst>
                <a:path extrusionOk="0" h="1119" w="1256">
                  <a:moveTo>
                    <a:pt x="513" y="142"/>
                  </a:moveTo>
                  <a:cubicBezTo>
                    <a:pt x="662" y="142"/>
                    <a:pt x="810" y="233"/>
                    <a:pt x="881" y="397"/>
                  </a:cubicBezTo>
                  <a:cubicBezTo>
                    <a:pt x="989" y="622"/>
                    <a:pt x="867" y="871"/>
                    <a:pt x="659" y="951"/>
                  </a:cubicBezTo>
                  <a:lnTo>
                    <a:pt x="659" y="951"/>
                  </a:lnTo>
                  <a:cubicBezTo>
                    <a:pt x="760" y="813"/>
                    <a:pt x="787" y="624"/>
                    <a:pt x="718" y="460"/>
                  </a:cubicBezTo>
                  <a:cubicBezTo>
                    <a:pt x="716" y="457"/>
                    <a:pt x="714" y="455"/>
                    <a:pt x="712" y="452"/>
                  </a:cubicBezTo>
                  <a:lnTo>
                    <a:pt x="712" y="452"/>
                  </a:lnTo>
                  <a:cubicBezTo>
                    <a:pt x="711" y="447"/>
                    <a:pt x="709" y="441"/>
                    <a:pt x="705" y="435"/>
                  </a:cubicBezTo>
                  <a:cubicBezTo>
                    <a:pt x="618" y="286"/>
                    <a:pt x="476" y="211"/>
                    <a:pt x="317" y="200"/>
                  </a:cubicBezTo>
                  <a:lnTo>
                    <a:pt x="317" y="200"/>
                  </a:lnTo>
                  <a:cubicBezTo>
                    <a:pt x="378" y="161"/>
                    <a:pt x="445" y="142"/>
                    <a:pt x="513" y="142"/>
                  </a:cubicBezTo>
                  <a:close/>
                  <a:moveTo>
                    <a:pt x="572" y="0"/>
                  </a:moveTo>
                  <a:cubicBezTo>
                    <a:pt x="370" y="0"/>
                    <a:pt x="160" y="95"/>
                    <a:pt x="40" y="259"/>
                  </a:cubicBezTo>
                  <a:cubicBezTo>
                    <a:pt x="0" y="319"/>
                    <a:pt x="47" y="354"/>
                    <a:pt x="99" y="354"/>
                  </a:cubicBezTo>
                  <a:cubicBezTo>
                    <a:pt x="113" y="354"/>
                    <a:pt x="127" y="352"/>
                    <a:pt x="140" y="347"/>
                  </a:cubicBezTo>
                  <a:cubicBezTo>
                    <a:pt x="168" y="340"/>
                    <a:pt x="196" y="337"/>
                    <a:pt x="222" y="337"/>
                  </a:cubicBezTo>
                  <a:cubicBezTo>
                    <a:pt x="349" y="337"/>
                    <a:pt x="454" y="408"/>
                    <a:pt x="517" y="522"/>
                  </a:cubicBezTo>
                  <a:cubicBezTo>
                    <a:pt x="520" y="527"/>
                    <a:pt x="523" y="531"/>
                    <a:pt x="527" y="534"/>
                  </a:cubicBezTo>
                  <a:lnTo>
                    <a:pt x="527" y="534"/>
                  </a:lnTo>
                  <a:cubicBezTo>
                    <a:pt x="590" y="694"/>
                    <a:pt x="571" y="903"/>
                    <a:pt x="391" y="987"/>
                  </a:cubicBezTo>
                  <a:cubicBezTo>
                    <a:pt x="329" y="1012"/>
                    <a:pt x="316" y="1100"/>
                    <a:pt x="404" y="1113"/>
                  </a:cubicBezTo>
                  <a:cubicBezTo>
                    <a:pt x="434" y="1117"/>
                    <a:pt x="463" y="1119"/>
                    <a:pt x="493" y="1119"/>
                  </a:cubicBezTo>
                  <a:cubicBezTo>
                    <a:pt x="908" y="1119"/>
                    <a:pt x="1256" y="719"/>
                    <a:pt x="1057" y="296"/>
                  </a:cubicBezTo>
                  <a:cubicBezTo>
                    <a:pt x="963" y="91"/>
                    <a:pt x="771" y="0"/>
                    <a:pt x="5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6443110" y="3475530"/>
              <a:ext cx="73653" cy="56954"/>
            </a:xfrm>
            <a:custGeom>
              <a:rect b="b" l="l" r="r" t="t"/>
              <a:pathLst>
                <a:path extrusionOk="0" h="1088" w="1407">
                  <a:moveTo>
                    <a:pt x="1037" y="355"/>
                  </a:moveTo>
                  <a:cubicBezTo>
                    <a:pt x="1104" y="539"/>
                    <a:pt x="1058" y="752"/>
                    <a:pt x="880" y="879"/>
                  </a:cubicBezTo>
                  <a:cubicBezTo>
                    <a:pt x="811" y="932"/>
                    <a:pt x="741" y="955"/>
                    <a:pt x="675" y="955"/>
                  </a:cubicBezTo>
                  <a:cubicBezTo>
                    <a:pt x="518" y="955"/>
                    <a:pt x="378" y="827"/>
                    <a:pt x="308" y="669"/>
                  </a:cubicBezTo>
                  <a:lnTo>
                    <a:pt x="308" y="669"/>
                  </a:lnTo>
                  <a:cubicBezTo>
                    <a:pt x="371" y="694"/>
                    <a:pt x="439" y="706"/>
                    <a:pt x="507" y="706"/>
                  </a:cubicBezTo>
                  <a:cubicBezTo>
                    <a:pt x="600" y="706"/>
                    <a:pt x="695" y="684"/>
                    <a:pt x="779" y="641"/>
                  </a:cubicBezTo>
                  <a:cubicBezTo>
                    <a:pt x="800" y="634"/>
                    <a:pt x="815" y="625"/>
                    <a:pt x="825" y="616"/>
                  </a:cubicBezTo>
                  <a:lnTo>
                    <a:pt x="825" y="616"/>
                  </a:lnTo>
                  <a:cubicBezTo>
                    <a:pt x="930" y="549"/>
                    <a:pt x="1002" y="459"/>
                    <a:pt x="1037" y="355"/>
                  </a:cubicBezTo>
                  <a:close/>
                  <a:moveTo>
                    <a:pt x="969" y="1"/>
                  </a:moveTo>
                  <a:cubicBezTo>
                    <a:pt x="906" y="1"/>
                    <a:pt x="823" y="44"/>
                    <a:pt x="842" y="101"/>
                  </a:cubicBezTo>
                  <a:cubicBezTo>
                    <a:pt x="891" y="287"/>
                    <a:pt x="832" y="435"/>
                    <a:pt x="675" y="536"/>
                  </a:cubicBezTo>
                  <a:lnTo>
                    <a:pt x="675" y="536"/>
                  </a:lnTo>
                  <a:cubicBezTo>
                    <a:pt x="637" y="552"/>
                    <a:pt x="596" y="560"/>
                    <a:pt x="555" y="560"/>
                  </a:cubicBezTo>
                  <a:cubicBezTo>
                    <a:pt x="436" y="560"/>
                    <a:pt x="318" y="495"/>
                    <a:pt x="264" y="377"/>
                  </a:cubicBezTo>
                  <a:cubicBezTo>
                    <a:pt x="249" y="347"/>
                    <a:pt x="214" y="333"/>
                    <a:pt x="175" y="333"/>
                  </a:cubicBezTo>
                  <a:cubicBezTo>
                    <a:pt x="120" y="333"/>
                    <a:pt x="59" y="363"/>
                    <a:pt x="52" y="416"/>
                  </a:cubicBezTo>
                  <a:cubicBezTo>
                    <a:pt x="1" y="788"/>
                    <a:pt x="298" y="1088"/>
                    <a:pt x="638" y="1088"/>
                  </a:cubicBezTo>
                  <a:cubicBezTo>
                    <a:pt x="722" y="1088"/>
                    <a:pt x="808" y="1070"/>
                    <a:pt x="892" y="1030"/>
                  </a:cubicBezTo>
                  <a:cubicBezTo>
                    <a:pt x="1319" y="842"/>
                    <a:pt x="1407" y="302"/>
                    <a:pt x="1017" y="14"/>
                  </a:cubicBezTo>
                  <a:cubicBezTo>
                    <a:pt x="1006" y="5"/>
                    <a:pt x="988" y="1"/>
                    <a:pt x="9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6585964" y="3479090"/>
              <a:ext cx="69779" cy="57949"/>
            </a:xfrm>
            <a:custGeom>
              <a:rect b="b" l="l" r="r" t="t"/>
              <a:pathLst>
                <a:path extrusionOk="0" h="1107" w="1333">
                  <a:moveTo>
                    <a:pt x="748" y="147"/>
                  </a:moveTo>
                  <a:cubicBezTo>
                    <a:pt x="821" y="147"/>
                    <a:pt x="896" y="167"/>
                    <a:pt x="964" y="204"/>
                  </a:cubicBezTo>
                  <a:lnTo>
                    <a:pt x="964" y="204"/>
                  </a:lnTo>
                  <a:cubicBezTo>
                    <a:pt x="791" y="243"/>
                    <a:pt x="638" y="370"/>
                    <a:pt x="572" y="535"/>
                  </a:cubicBezTo>
                  <a:cubicBezTo>
                    <a:pt x="572" y="536"/>
                    <a:pt x="572" y="537"/>
                    <a:pt x="572" y="538"/>
                  </a:cubicBezTo>
                  <a:lnTo>
                    <a:pt x="572" y="538"/>
                  </a:lnTo>
                  <a:cubicBezTo>
                    <a:pt x="567" y="545"/>
                    <a:pt x="563" y="552"/>
                    <a:pt x="560" y="560"/>
                  </a:cubicBezTo>
                  <a:cubicBezTo>
                    <a:pt x="529" y="692"/>
                    <a:pt x="551" y="819"/>
                    <a:pt x="619" y="924"/>
                  </a:cubicBezTo>
                  <a:lnTo>
                    <a:pt x="619" y="924"/>
                  </a:lnTo>
                  <a:cubicBezTo>
                    <a:pt x="456" y="842"/>
                    <a:pt x="363" y="657"/>
                    <a:pt x="397" y="460"/>
                  </a:cubicBezTo>
                  <a:cubicBezTo>
                    <a:pt x="425" y="248"/>
                    <a:pt x="581" y="147"/>
                    <a:pt x="748" y="147"/>
                  </a:cubicBezTo>
                  <a:close/>
                  <a:moveTo>
                    <a:pt x="805" y="0"/>
                  </a:moveTo>
                  <a:cubicBezTo>
                    <a:pt x="595" y="0"/>
                    <a:pt x="382" y="106"/>
                    <a:pt x="259" y="297"/>
                  </a:cubicBezTo>
                  <a:cubicBezTo>
                    <a:pt x="1" y="697"/>
                    <a:pt x="390" y="1106"/>
                    <a:pt x="781" y="1106"/>
                  </a:cubicBezTo>
                  <a:cubicBezTo>
                    <a:pt x="808" y="1106"/>
                    <a:pt x="835" y="1105"/>
                    <a:pt x="862" y="1101"/>
                  </a:cubicBezTo>
                  <a:cubicBezTo>
                    <a:pt x="912" y="1101"/>
                    <a:pt x="1037" y="1025"/>
                    <a:pt x="949" y="987"/>
                  </a:cubicBezTo>
                  <a:cubicBezTo>
                    <a:pt x="796" y="893"/>
                    <a:pt x="731" y="744"/>
                    <a:pt x="755" y="570"/>
                  </a:cubicBezTo>
                  <a:lnTo>
                    <a:pt x="755" y="570"/>
                  </a:lnTo>
                  <a:cubicBezTo>
                    <a:pt x="758" y="567"/>
                    <a:pt x="759" y="564"/>
                    <a:pt x="761" y="560"/>
                  </a:cubicBezTo>
                  <a:cubicBezTo>
                    <a:pt x="802" y="437"/>
                    <a:pt x="902" y="331"/>
                    <a:pt x="1033" y="331"/>
                  </a:cubicBezTo>
                  <a:cubicBezTo>
                    <a:pt x="1062" y="331"/>
                    <a:pt x="1093" y="336"/>
                    <a:pt x="1125" y="348"/>
                  </a:cubicBezTo>
                  <a:cubicBezTo>
                    <a:pt x="1130" y="349"/>
                    <a:pt x="1136" y="349"/>
                    <a:pt x="1143" y="349"/>
                  </a:cubicBezTo>
                  <a:cubicBezTo>
                    <a:pt x="1205" y="349"/>
                    <a:pt x="1332" y="302"/>
                    <a:pt x="1275" y="234"/>
                  </a:cubicBezTo>
                  <a:cubicBezTo>
                    <a:pt x="1155" y="74"/>
                    <a:pt x="981" y="0"/>
                    <a:pt x="8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6733530" y="3481341"/>
              <a:ext cx="70983" cy="54808"/>
            </a:xfrm>
            <a:custGeom>
              <a:rect b="b" l="l" r="r" t="t"/>
              <a:pathLst>
                <a:path extrusionOk="0" h="1047" w="1356">
                  <a:moveTo>
                    <a:pt x="708" y="133"/>
                  </a:moveTo>
                  <a:cubicBezTo>
                    <a:pt x="858" y="133"/>
                    <a:pt x="990" y="257"/>
                    <a:pt x="1058" y="406"/>
                  </a:cubicBezTo>
                  <a:lnTo>
                    <a:pt x="1058" y="406"/>
                  </a:lnTo>
                  <a:cubicBezTo>
                    <a:pt x="998" y="384"/>
                    <a:pt x="932" y="373"/>
                    <a:pt x="866" y="373"/>
                  </a:cubicBezTo>
                  <a:cubicBezTo>
                    <a:pt x="776" y="373"/>
                    <a:pt x="685" y="393"/>
                    <a:pt x="603" y="430"/>
                  </a:cubicBezTo>
                  <a:cubicBezTo>
                    <a:pt x="601" y="431"/>
                    <a:pt x="600" y="431"/>
                    <a:pt x="599" y="432"/>
                  </a:cubicBezTo>
                  <a:lnTo>
                    <a:pt x="599" y="432"/>
                  </a:lnTo>
                  <a:cubicBezTo>
                    <a:pt x="591" y="434"/>
                    <a:pt x="584" y="438"/>
                    <a:pt x="578" y="442"/>
                  </a:cubicBezTo>
                  <a:cubicBezTo>
                    <a:pt x="472" y="508"/>
                    <a:pt x="397" y="599"/>
                    <a:pt x="360" y="703"/>
                  </a:cubicBezTo>
                  <a:lnTo>
                    <a:pt x="360" y="703"/>
                  </a:lnTo>
                  <a:cubicBezTo>
                    <a:pt x="295" y="528"/>
                    <a:pt x="344" y="323"/>
                    <a:pt x="514" y="204"/>
                  </a:cubicBezTo>
                  <a:cubicBezTo>
                    <a:pt x="580" y="154"/>
                    <a:pt x="646" y="133"/>
                    <a:pt x="708" y="133"/>
                  </a:cubicBezTo>
                  <a:close/>
                  <a:moveTo>
                    <a:pt x="731" y="0"/>
                  </a:moveTo>
                  <a:cubicBezTo>
                    <a:pt x="651" y="0"/>
                    <a:pt x="569" y="17"/>
                    <a:pt x="489" y="54"/>
                  </a:cubicBezTo>
                  <a:cubicBezTo>
                    <a:pt x="88" y="241"/>
                    <a:pt x="0" y="756"/>
                    <a:pt x="377" y="1032"/>
                  </a:cubicBezTo>
                  <a:cubicBezTo>
                    <a:pt x="390" y="1042"/>
                    <a:pt x="409" y="1047"/>
                    <a:pt x="430" y="1047"/>
                  </a:cubicBezTo>
                  <a:cubicBezTo>
                    <a:pt x="489" y="1047"/>
                    <a:pt x="561" y="1009"/>
                    <a:pt x="552" y="944"/>
                  </a:cubicBezTo>
                  <a:cubicBezTo>
                    <a:pt x="505" y="791"/>
                    <a:pt x="547" y="637"/>
                    <a:pt x="678" y="546"/>
                  </a:cubicBezTo>
                  <a:lnTo>
                    <a:pt x="678" y="546"/>
                  </a:lnTo>
                  <a:cubicBezTo>
                    <a:pt x="682" y="545"/>
                    <a:pt x="686" y="544"/>
                    <a:pt x="690" y="543"/>
                  </a:cubicBezTo>
                  <a:cubicBezTo>
                    <a:pt x="733" y="521"/>
                    <a:pt x="780" y="511"/>
                    <a:pt x="826" y="511"/>
                  </a:cubicBezTo>
                  <a:cubicBezTo>
                    <a:pt x="940" y="511"/>
                    <a:pt x="1051" y="574"/>
                    <a:pt x="1105" y="681"/>
                  </a:cubicBezTo>
                  <a:cubicBezTo>
                    <a:pt x="1120" y="713"/>
                    <a:pt x="1156" y="727"/>
                    <a:pt x="1193" y="727"/>
                  </a:cubicBezTo>
                  <a:cubicBezTo>
                    <a:pt x="1244" y="727"/>
                    <a:pt x="1298" y="700"/>
                    <a:pt x="1305" y="656"/>
                  </a:cubicBezTo>
                  <a:cubicBezTo>
                    <a:pt x="1356" y="292"/>
                    <a:pt x="1064" y="0"/>
                    <a:pt x="7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6887797" y="3479770"/>
              <a:ext cx="66377" cy="58577"/>
            </a:xfrm>
            <a:custGeom>
              <a:rect b="b" l="l" r="r" t="t"/>
              <a:pathLst>
                <a:path extrusionOk="0" h="1119" w="1268">
                  <a:moveTo>
                    <a:pt x="518" y="142"/>
                  </a:moveTo>
                  <a:cubicBezTo>
                    <a:pt x="668" y="142"/>
                    <a:pt x="815" y="233"/>
                    <a:pt x="893" y="397"/>
                  </a:cubicBezTo>
                  <a:cubicBezTo>
                    <a:pt x="1002" y="625"/>
                    <a:pt x="877" y="876"/>
                    <a:pt x="665" y="953"/>
                  </a:cubicBezTo>
                  <a:lnTo>
                    <a:pt x="665" y="953"/>
                  </a:lnTo>
                  <a:cubicBezTo>
                    <a:pt x="771" y="815"/>
                    <a:pt x="796" y="625"/>
                    <a:pt x="718" y="460"/>
                  </a:cubicBezTo>
                  <a:cubicBezTo>
                    <a:pt x="716" y="455"/>
                    <a:pt x="713" y="451"/>
                    <a:pt x="710" y="447"/>
                  </a:cubicBezTo>
                  <a:lnTo>
                    <a:pt x="710" y="447"/>
                  </a:lnTo>
                  <a:cubicBezTo>
                    <a:pt x="709" y="443"/>
                    <a:pt x="707" y="439"/>
                    <a:pt x="705" y="435"/>
                  </a:cubicBezTo>
                  <a:cubicBezTo>
                    <a:pt x="618" y="287"/>
                    <a:pt x="478" y="212"/>
                    <a:pt x="321" y="200"/>
                  </a:cubicBezTo>
                  <a:lnTo>
                    <a:pt x="321" y="200"/>
                  </a:lnTo>
                  <a:cubicBezTo>
                    <a:pt x="383" y="161"/>
                    <a:pt x="451" y="142"/>
                    <a:pt x="518" y="142"/>
                  </a:cubicBezTo>
                  <a:close/>
                  <a:moveTo>
                    <a:pt x="583" y="0"/>
                  </a:moveTo>
                  <a:cubicBezTo>
                    <a:pt x="379" y="0"/>
                    <a:pt x="167" y="95"/>
                    <a:pt x="40" y="259"/>
                  </a:cubicBezTo>
                  <a:cubicBezTo>
                    <a:pt x="0" y="319"/>
                    <a:pt x="47" y="354"/>
                    <a:pt x="99" y="354"/>
                  </a:cubicBezTo>
                  <a:cubicBezTo>
                    <a:pt x="113" y="354"/>
                    <a:pt x="127" y="352"/>
                    <a:pt x="140" y="347"/>
                  </a:cubicBezTo>
                  <a:cubicBezTo>
                    <a:pt x="168" y="340"/>
                    <a:pt x="196" y="337"/>
                    <a:pt x="222" y="337"/>
                  </a:cubicBezTo>
                  <a:cubicBezTo>
                    <a:pt x="340" y="337"/>
                    <a:pt x="441" y="399"/>
                    <a:pt x="513" y="498"/>
                  </a:cubicBezTo>
                  <a:lnTo>
                    <a:pt x="513" y="498"/>
                  </a:lnTo>
                  <a:cubicBezTo>
                    <a:pt x="514" y="502"/>
                    <a:pt x="515" y="506"/>
                    <a:pt x="517" y="510"/>
                  </a:cubicBezTo>
                  <a:cubicBezTo>
                    <a:pt x="592" y="673"/>
                    <a:pt x="579" y="899"/>
                    <a:pt x="391" y="987"/>
                  </a:cubicBezTo>
                  <a:cubicBezTo>
                    <a:pt x="328" y="1012"/>
                    <a:pt x="316" y="1100"/>
                    <a:pt x="404" y="1113"/>
                  </a:cubicBezTo>
                  <a:cubicBezTo>
                    <a:pt x="433" y="1117"/>
                    <a:pt x="463" y="1119"/>
                    <a:pt x="492" y="1119"/>
                  </a:cubicBezTo>
                  <a:cubicBezTo>
                    <a:pt x="909" y="1119"/>
                    <a:pt x="1268" y="719"/>
                    <a:pt x="1069" y="296"/>
                  </a:cubicBezTo>
                  <a:cubicBezTo>
                    <a:pt x="976" y="91"/>
                    <a:pt x="784" y="0"/>
                    <a:pt x="5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7030442" y="3475530"/>
              <a:ext cx="73653" cy="56954"/>
            </a:xfrm>
            <a:custGeom>
              <a:rect b="b" l="l" r="r" t="t"/>
              <a:pathLst>
                <a:path extrusionOk="0" h="1088" w="1407">
                  <a:moveTo>
                    <a:pt x="1031" y="359"/>
                  </a:moveTo>
                  <a:lnTo>
                    <a:pt x="1031" y="359"/>
                  </a:lnTo>
                  <a:cubicBezTo>
                    <a:pt x="1096" y="542"/>
                    <a:pt x="1044" y="753"/>
                    <a:pt x="866" y="879"/>
                  </a:cubicBezTo>
                  <a:cubicBezTo>
                    <a:pt x="797" y="932"/>
                    <a:pt x="728" y="955"/>
                    <a:pt x="663" y="955"/>
                  </a:cubicBezTo>
                  <a:cubicBezTo>
                    <a:pt x="507" y="955"/>
                    <a:pt x="371" y="827"/>
                    <a:pt x="301" y="670"/>
                  </a:cubicBezTo>
                  <a:lnTo>
                    <a:pt x="301" y="670"/>
                  </a:lnTo>
                  <a:cubicBezTo>
                    <a:pt x="362" y="694"/>
                    <a:pt x="429" y="706"/>
                    <a:pt x="498" y="706"/>
                  </a:cubicBezTo>
                  <a:cubicBezTo>
                    <a:pt x="593" y="706"/>
                    <a:pt x="690" y="684"/>
                    <a:pt x="779" y="641"/>
                  </a:cubicBezTo>
                  <a:cubicBezTo>
                    <a:pt x="792" y="636"/>
                    <a:pt x="803" y="630"/>
                    <a:pt x="812" y="623"/>
                  </a:cubicBezTo>
                  <a:lnTo>
                    <a:pt x="812" y="623"/>
                  </a:lnTo>
                  <a:cubicBezTo>
                    <a:pt x="916" y="556"/>
                    <a:pt x="992" y="465"/>
                    <a:pt x="1031" y="359"/>
                  </a:cubicBezTo>
                  <a:close/>
                  <a:moveTo>
                    <a:pt x="966" y="1"/>
                  </a:moveTo>
                  <a:cubicBezTo>
                    <a:pt x="900" y="1"/>
                    <a:pt x="810" y="44"/>
                    <a:pt x="829" y="101"/>
                  </a:cubicBezTo>
                  <a:cubicBezTo>
                    <a:pt x="878" y="286"/>
                    <a:pt x="831" y="434"/>
                    <a:pt x="676" y="534"/>
                  </a:cubicBezTo>
                  <a:lnTo>
                    <a:pt x="676" y="534"/>
                  </a:lnTo>
                  <a:cubicBezTo>
                    <a:pt x="634" y="551"/>
                    <a:pt x="590" y="560"/>
                    <a:pt x="546" y="560"/>
                  </a:cubicBezTo>
                  <a:cubicBezTo>
                    <a:pt x="424" y="560"/>
                    <a:pt x="306" y="495"/>
                    <a:pt x="252" y="377"/>
                  </a:cubicBezTo>
                  <a:cubicBezTo>
                    <a:pt x="236" y="347"/>
                    <a:pt x="202" y="333"/>
                    <a:pt x="167" y="333"/>
                  </a:cubicBezTo>
                  <a:cubicBezTo>
                    <a:pt x="114" y="333"/>
                    <a:pt x="58" y="363"/>
                    <a:pt x="51" y="416"/>
                  </a:cubicBezTo>
                  <a:cubicBezTo>
                    <a:pt x="0" y="788"/>
                    <a:pt x="297" y="1088"/>
                    <a:pt x="637" y="1088"/>
                  </a:cubicBezTo>
                  <a:cubicBezTo>
                    <a:pt x="721" y="1088"/>
                    <a:pt x="807" y="1070"/>
                    <a:pt x="891" y="1030"/>
                  </a:cubicBezTo>
                  <a:cubicBezTo>
                    <a:pt x="1306" y="842"/>
                    <a:pt x="1406" y="302"/>
                    <a:pt x="1017" y="14"/>
                  </a:cubicBezTo>
                  <a:cubicBezTo>
                    <a:pt x="1005" y="5"/>
                    <a:pt x="987" y="1"/>
                    <a:pt x="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7173244" y="3479090"/>
              <a:ext cx="69099" cy="57949"/>
            </a:xfrm>
            <a:custGeom>
              <a:rect b="b" l="l" r="r" t="t"/>
              <a:pathLst>
                <a:path extrusionOk="0" h="1107" w="1320">
                  <a:moveTo>
                    <a:pt x="736" y="147"/>
                  </a:moveTo>
                  <a:cubicBezTo>
                    <a:pt x="810" y="147"/>
                    <a:pt x="885" y="167"/>
                    <a:pt x="953" y="205"/>
                  </a:cubicBezTo>
                  <a:lnTo>
                    <a:pt x="953" y="205"/>
                  </a:lnTo>
                  <a:cubicBezTo>
                    <a:pt x="778" y="244"/>
                    <a:pt x="626" y="371"/>
                    <a:pt x="561" y="535"/>
                  </a:cubicBezTo>
                  <a:cubicBezTo>
                    <a:pt x="555" y="551"/>
                    <a:pt x="555" y="564"/>
                    <a:pt x="557" y="575"/>
                  </a:cubicBezTo>
                  <a:lnTo>
                    <a:pt x="557" y="575"/>
                  </a:lnTo>
                  <a:cubicBezTo>
                    <a:pt x="531" y="704"/>
                    <a:pt x="554" y="827"/>
                    <a:pt x="620" y="929"/>
                  </a:cubicBezTo>
                  <a:lnTo>
                    <a:pt x="620" y="929"/>
                  </a:lnTo>
                  <a:cubicBezTo>
                    <a:pt x="454" y="850"/>
                    <a:pt x="358" y="661"/>
                    <a:pt x="385" y="460"/>
                  </a:cubicBezTo>
                  <a:cubicBezTo>
                    <a:pt x="413" y="248"/>
                    <a:pt x="569" y="147"/>
                    <a:pt x="736" y="147"/>
                  </a:cubicBezTo>
                  <a:close/>
                  <a:moveTo>
                    <a:pt x="797" y="0"/>
                  </a:moveTo>
                  <a:cubicBezTo>
                    <a:pt x="588" y="0"/>
                    <a:pt x="377" y="106"/>
                    <a:pt x="246" y="297"/>
                  </a:cubicBezTo>
                  <a:cubicBezTo>
                    <a:pt x="0" y="697"/>
                    <a:pt x="380" y="1106"/>
                    <a:pt x="780" y="1106"/>
                  </a:cubicBezTo>
                  <a:cubicBezTo>
                    <a:pt x="807" y="1106"/>
                    <a:pt x="834" y="1105"/>
                    <a:pt x="862" y="1101"/>
                  </a:cubicBezTo>
                  <a:cubicBezTo>
                    <a:pt x="899" y="1101"/>
                    <a:pt x="1025" y="1025"/>
                    <a:pt x="949" y="987"/>
                  </a:cubicBezTo>
                  <a:cubicBezTo>
                    <a:pt x="774" y="887"/>
                    <a:pt x="711" y="724"/>
                    <a:pt x="761" y="535"/>
                  </a:cubicBezTo>
                  <a:cubicBezTo>
                    <a:pt x="762" y="534"/>
                    <a:pt x="762" y="532"/>
                    <a:pt x="762" y="531"/>
                  </a:cubicBezTo>
                  <a:lnTo>
                    <a:pt x="762" y="531"/>
                  </a:lnTo>
                  <a:cubicBezTo>
                    <a:pt x="817" y="421"/>
                    <a:pt x="912" y="331"/>
                    <a:pt x="1033" y="331"/>
                  </a:cubicBezTo>
                  <a:cubicBezTo>
                    <a:pt x="1062" y="331"/>
                    <a:pt x="1093" y="336"/>
                    <a:pt x="1125" y="348"/>
                  </a:cubicBezTo>
                  <a:cubicBezTo>
                    <a:pt x="1130" y="349"/>
                    <a:pt x="1136" y="349"/>
                    <a:pt x="1143" y="349"/>
                  </a:cubicBezTo>
                  <a:cubicBezTo>
                    <a:pt x="1203" y="349"/>
                    <a:pt x="1319" y="302"/>
                    <a:pt x="1263" y="234"/>
                  </a:cubicBezTo>
                  <a:cubicBezTo>
                    <a:pt x="1143" y="74"/>
                    <a:pt x="971" y="0"/>
                    <a:pt x="7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7320130" y="3481341"/>
              <a:ext cx="71036" cy="54808"/>
            </a:xfrm>
            <a:custGeom>
              <a:rect b="b" l="l" r="r" t="t"/>
              <a:pathLst>
                <a:path extrusionOk="0" h="1047" w="1357">
                  <a:moveTo>
                    <a:pt x="710" y="133"/>
                  </a:moveTo>
                  <a:cubicBezTo>
                    <a:pt x="863" y="133"/>
                    <a:pt x="998" y="259"/>
                    <a:pt x="1065" y="409"/>
                  </a:cubicBezTo>
                  <a:lnTo>
                    <a:pt x="1065" y="409"/>
                  </a:lnTo>
                  <a:cubicBezTo>
                    <a:pt x="1003" y="385"/>
                    <a:pt x="935" y="373"/>
                    <a:pt x="866" y="373"/>
                  </a:cubicBezTo>
                  <a:cubicBezTo>
                    <a:pt x="777" y="373"/>
                    <a:pt x="686" y="393"/>
                    <a:pt x="603" y="430"/>
                  </a:cubicBezTo>
                  <a:cubicBezTo>
                    <a:pt x="575" y="441"/>
                    <a:pt x="559" y="454"/>
                    <a:pt x="552" y="468"/>
                  </a:cubicBezTo>
                  <a:lnTo>
                    <a:pt x="552" y="468"/>
                  </a:lnTo>
                  <a:cubicBezTo>
                    <a:pt x="466" y="531"/>
                    <a:pt x="402" y="612"/>
                    <a:pt x="366" y="703"/>
                  </a:cubicBezTo>
                  <a:lnTo>
                    <a:pt x="366" y="703"/>
                  </a:lnTo>
                  <a:cubicBezTo>
                    <a:pt x="302" y="529"/>
                    <a:pt x="345" y="323"/>
                    <a:pt x="516" y="204"/>
                  </a:cubicBezTo>
                  <a:cubicBezTo>
                    <a:pt x="581" y="154"/>
                    <a:pt x="647" y="133"/>
                    <a:pt x="710" y="133"/>
                  </a:cubicBezTo>
                  <a:close/>
                  <a:moveTo>
                    <a:pt x="743" y="0"/>
                  </a:moveTo>
                  <a:cubicBezTo>
                    <a:pt x="664" y="0"/>
                    <a:pt x="583" y="17"/>
                    <a:pt x="503" y="54"/>
                  </a:cubicBezTo>
                  <a:cubicBezTo>
                    <a:pt x="89" y="241"/>
                    <a:pt x="1" y="756"/>
                    <a:pt x="377" y="1032"/>
                  </a:cubicBezTo>
                  <a:cubicBezTo>
                    <a:pt x="390" y="1042"/>
                    <a:pt x="410" y="1047"/>
                    <a:pt x="432" y="1047"/>
                  </a:cubicBezTo>
                  <a:cubicBezTo>
                    <a:pt x="494" y="1047"/>
                    <a:pt x="571" y="1009"/>
                    <a:pt x="553" y="944"/>
                  </a:cubicBezTo>
                  <a:cubicBezTo>
                    <a:pt x="503" y="784"/>
                    <a:pt x="551" y="622"/>
                    <a:pt x="710" y="534"/>
                  </a:cubicBezTo>
                  <a:lnTo>
                    <a:pt x="710" y="534"/>
                  </a:lnTo>
                  <a:cubicBezTo>
                    <a:pt x="748" y="518"/>
                    <a:pt x="787" y="511"/>
                    <a:pt x="827" y="511"/>
                  </a:cubicBezTo>
                  <a:cubicBezTo>
                    <a:pt x="940" y="511"/>
                    <a:pt x="1051" y="574"/>
                    <a:pt x="1105" y="681"/>
                  </a:cubicBezTo>
                  <a:cubicBezTo>
                    <a:pt x="1121" y="713"/>
                    <a:pt x="1157" y="727"/>
                    <a:pt x="1194" y="727"/>
                  </a:cubicBezTo>
                  <a:cubicBezTo>
                    <a:pt x="1245" y="727"/>
                    <a:pt x="1299" y="700"/>
                    <a:pt x="1306" y="656"/>
                  </a:cubicBezTo>
                  <a:cubicBezTo>
                    <a:pt x="1357" y="292"/>
                    <a:pt x="1073" y="0"/>
                    <a:pt x="7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0"/>
            <p:cNvSpPr/>
            <p:nvPr/>
          </p:nvSpPr>
          <p:spPr>
            <a:xfrm>
              <a:off x="7271395" y="3579334"/>
              <a:ext cx="70512" cy="55017"/>
            </a:xfrm>
            <a:custGeom>
              <a:rect b="b" l="l" r="r" t="t"/>
              <a:pathLst>
                <a:path extrusionOk="0" h="1051" w="1347">
                  <a:moveTo>
                    <a:pt x="988" y="351"/>
                  </a:moveTo>
                  <a:lnTo>
                    <a:pt x="988" y="351"/>
                  </a:lnTo>
                  <a:cubicBezTo>
                    <a:pt x="1051" y="527"/>
                    <a:pt x="1005" y="728"/>
                    <a:pt x="844" y="854"/>
                  </a:cubicBezTo>
                  <a:cubicBezTo>
                    <a:pt x="778" y="900"/>
                    <a:pt x="711" y="920"/>
                    <a:pt x="649" y="920"/>
                  </a:cubicBezTo>
                  <a:cubicBezTo>
                    <a:pt x="493" y="920"/>
                    <a:pt x="359" y="798"/>
                    <a:pt x="289" y="647"/>
                  </a:cubicBezTo>
                  <a:lnTo>
                    <a:pt x="289" y="647"/>
                  </a:lnTo>
                  <a:cubicBezTo>
                    <a:pt x="351" y="673"/>
                    <a:pt x="418" y="685"/>
                    <a:pt x="487" y="685"/>
                  </a:cubicBezTo>
                  <a:cubicBezTo>
                    <a:pt x="573" y="685"/>
                    <a:pt x="662" y="665"/>
                    <a:pt x="744" y="628"/>
                  </a:cubicBezTo>
                  <a:cubicBezTo>
                    <a:pt x="749" y="626"/>
                    <a:pt x="753" y="623"/>
                    <a:pt x="757" y="621"/>
                  </a:cubicBezTo>
                  <a:lnTo>
                    <a:pt x="757" y="621"/>
                  </a:lnTo>
                  <a:cubicBezTo>
                    <a:pt x="761" y="620"/>
                    <a:pt x="765" y="618"/>
                    <a:pt x="769" y="616"/>
                  </a:cubicBezTo>
                  <a:cubicBezTo>
                    <a:pt x="876" y="549"/>
                    <a:pt x="951" y="457"/>
                    <a:pt x="988" y="351"/>
                  </a:cubicBezTo>
                  <a:close/>
                  <a:moveTo>
                    <a:pt x="933" y="1"/>
                  </a:moveTo>
                  <a:cubicBezTo>
                    <a:pt x="870" y="1"/>
                    <a:pt x="787" y="44"/>
                    <a:pt x="806" y="101"/>
                  </a:cubicBezTo>
                  <a:cubicBezTo>
                    <a:pt x="842" y="267"/>
                    <a:pt x="799" y="410"/>
                    <a:pt x="668" y="510"/>
                  </a:cubicBezTo>
                  <a:lnTo>
                    <a:pt x="668" y="510"/>
                  </a:lnTo>
                  <a:cubicBezTo>
                    <a:pt x="664" y="512"/>
                    <a:pt x="660" y="514"/>
                    <a:pt x="655" y="516"/>
                  </a:cubicBezTo>
                  <a:cubicBezTo>
                    <a:pt x="616" y="532"/>
                    <a:pt x="575" y="540"/>
                    <a:pt x="533" y="540"/>
                  </a:cubicBezTo>
                  <a:cubicBezTo>
                    <a:pt x="415" y="540"/>
                    <a:pt x="298" y="477"/>
                    <a:pt x="242" y="365"/>
                  </a:cubicBezTo>
                  <a:cubicBezTo>
                    <a:pt x="226" y="335"/>
                    <a:pt x="192" y="321"/>
                    <a:pt x="156" y="321"/>
                  </a:cubicBezTo>
                  <a:cubicBezTo>
                    <a:pt x="104" y="321"/>
                    <a:pt x="48" y="351"/>
                    <a:pt x="41" y="402"/>
                  </a:cubicBezTo>
                  <a:cubicBezTo>
                    <a:pt x="1" y="755"/>
                    <a:pt x="283" y="1051"/>
                    <a:pt x="610" y="1051"/>
                  </a:cubicBezTo>
                  <a:cubicBezTo>
                    <a:pt x="691" y="1051"/>
                    <a:pt x="774" y="1033"/>
                    <a:pt x="856" y="993"/>
                  </a:cubicBezTo>
                  <a:cubicBezTo>
                    <a:pt x="1258" y="804"/>
                    <a:pt x="1346" y="290"/>
                    <a:pt x="982" y="14"/>
                  </a:cubicBezTo>
                  <a:cubicBezTo>
                    <a:pt x="970" y="5"/>
                    <a:pt x="952" y="1"/>
                    <a:pt x="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0"/>
            <p:cNvSpPr/>
            <p:nvPr/>
          </p:nvSpPr>
          <p:spPr>
            <a:xfrm>
              <a:off x="7121839" y="3577711"/>
              <a:ext cx="65906" cy="58210"/>
            </a:xfrm>
            <a:custGeom>
              <a:rect b="b" l="l" r="r" t="t"/>
              <a:pathLst>
                <a:path extrusionOk="0" h="1112" w="1259">
                  <a:moveTo>
                    <a:pt x="589" y="165"/>
                  </a:moveTo>
                  <a:cubicBezTo>
                    <a:pt x="484" y="300"/>
                    <a:pt x="460" y="486"/>
                    <a:pt x="539" y="659"/>
                  </a:cubicBezTo>
                  <a:cubicBezTo>
                    <a:pt x="542" y="667"/>
                    <a:pt x="548" y="673"/>
                    <a:pt x="554" y="678"/>
                  </a:cubicBezTo>
                  <a:lnTo>
                    <a:pt x="554" y="678"/>
                  </a:lnTo>
                  <a:cubicBezTo>
                    <a:pt x="641" y="821"/>
                    <a:pt x="780" y="895"/>
                    <a:pt x="935" y="907"/>
                  </a:cubicBezTo>
                  <a:lnTo>
                    <a:pt x="935" y="907"/>
                  </a:lnTo>
                  <a:cubicBezTo>
                    <a:pt x="873" y="946"/>
                    <a:pt x="805" y="965"/>
                    <a:pt x="737" y="965"/>
                  </a:cubicBezTo>
                  <a:cubicBezTo>
                    <a:pt x="588" y="965"/>
                    <a:pt x="441" y="874"/>
                    <a:pt x="363" y="709"/>
                  </a:cubicBezTo>
                  <a:cubicBezTo>
                    <a:pt x="266" y="487"/>
                    <a:pt x="386" y="243"/>
                    <a:pt x="589" y="165"/>
                  </a:cubicBezTo>
                  <a:close/>
                  <a:moveTo>
                    <a:pt x="761" y="0"/>
                  </a:moveTo>
                  <a:cubicBezTo>
                    <a:pt x="347" y="0"/>
                    <a:pt x="0" y="389"/>
                    <a:pt x="187" y="810"/>
                  </a:cubicBezTo>
                  <a:cubicBezTo>
                    <a:pt x="288" y="1017"/>
                    <a:pt x="485" y="1111"/>
                    <a:pt x="688" y="1111"/>
                  </a:cubicBezTo>
                  <a:cubicBezTo>
                    <a:pt x="890" y="1111"/>
                    <a:pt x="1097" y="1017"/>
                    <a:pt x="1216" y="848"/>
                  </a:cubicBezTo>
                  <a:cubicBezTo>
                    <a:pt x="1259" y="785"/>
                    <a:pt x="1203" y="757"/>
                    <a:pt x="1147" y="757"/>
                  </a:cubicBezTo>
                  <a:cubicBezTo>
                    <a:pt x="1136" y="757"/>
                    <a:pt x="1126" y="758"/>
                    <a:pt x="1116" y="760"/>
                  </a:cubicBezTo>
                  <a:cubicBezTo>
                    <a:pt x="1084" y="769"/>
                    <a:pt x="1053" y="774"/>
                    <a:pt x="1024" y="774"/>
                  </a:cubicBezTo>
                  <a:cubicBezTo>
                    <a:pt x="910" y="774"/>
                    <a:pt x="813" y="707"/>
                    <a:pt x="743" y="609"/>
                  </a:cubicBezTo>
                  <a:lnTo>
                    <a:pt x="743" y="609"/>
                  </a:lnTo>
                  <a:cubicBezTo>
                    <a:pt x="742" y="605"/>
                    <a:pt x="741" y="601"/>
                    <a:pt x="740" y="597"/>
                  </a:cubicBezTo>
                  <a:cubicBezTo>
                    <a:pt x="664" y="446"/>
                    <a:pt x="676" y="207"/>
                    <a:pt x="865" y="120"/>
                  </a:cubicBezTo>
                  <a:cubicBezTo>
                    <a:pt x="927" y="95"/>
                    <a:pt x="940" y="20"/>
                    <a:pt x="852" y="7"/>
                  </a:cubicBezTo>
                  <a:cubicBezTo>
                    <a:pt x="821" y="2"/>
                    <a:pt x="791" y="0"/>
                    <a:pt x="7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0"/>
            <p:cNvSpPr/>
            <p:nvPr/>
          </p:nvSpPr>
          <p:spPr>
            <a:xfrm>
              <a:off x="6971342" y="3582946"/>
              <a:ext cx="74176" cy="57006"/>
            </a:xfrm>
            <a:custGeom>
              <a:rect b="b" l="l" r="r" t="t"/>
              <a:pathLst>
                <a:path extrusionOk="0" h="1089" w="1417">
                  <a:moveTo>
                    <a:pt x="736" y="139"/>
                  </a:moveTo>
                  <a:cubicBezTo>
                    <a:pt x="893" y="139"/>
                    <a:pt x="1031" y="267"/>
                    <a:pt x="1104" y="422"/>
                  </a:cubicBezTo>
                  <a:lnTo>
                    <a:pt x="1104" y="422"/>
                  </a:lnTo>
                  <a:cubicBezTo>
                    <a:pt x="1040" y="397"/>
                    <a:pt x="971" y="385"/>
                    <a:pt x="900" y="385"/>
                  </a:cubicBezTo>
                  <a:cubicBezTo>
                    <a:pt x="808" y="385"/>
                    <a:pt x="714" y="406"/>
                    <a:pt x="628" y="447"/>
                  </a:cubicBezTo>
                  <a:cubicBezTo>
                    <a:pt x="609" y="456"/>
                    <a:pt x="596" y="466"/>
                    <a:pt x="587" y="476"/>
                  </a:cubicBezTo>
                  <a:lnTo>
                    <a:pt x="587" y="476"/>
                  </a:lnTo>
                  <a:cubicBezTo>
                    <a:pt x="489" y="541"/>
                    <a:pt x="418" y="629"/>
                    <a:pt x="381" y="729"/>
                  </a:cubicBezTo>
                  <a:lnTo>
                    <a:pt x="381" y="729"/>
                  </a:lnTo>
                  <a:cubicBezTo>
                    <a:pt x="316" y="547"/>
                    <a:pt x="362" y="335"/>
                    <a:pt x="539" y="208"/>
                  </a:cubicBezTo>
                  <a:cubicBezTo>
                    <a:pt x="606" y="159"/>
                    <a:pt x="672" y="139"/>
                    <a:pt x="736" y="139"/>
                  </a:cubicBezTo>
                  <a:close/>
                  <a:moveTo>
                    <a:pt x="769" y="1"/>
                  </a:moveTo>
                  <a:cubicBezTo>
                    <a:pt x="685" y="1"/>
                    <a:pt x="599" y="19"/>
                    <a:pt x="514" y="57"/>
                  </a:cubicBezTo>
                  <a:cubicBezTo>
                    <a:pt x="101" y="258"/>
                    <a:pt x="0" y="785"/>
                    <a:pt x="389" y="1074"/>
                  </a:cubicBezTo>
                  <a:cubicBezTo>
                    <a:pt x="405" y="1084"/>
                    <a:pt x="428" y="1089"/>
                    <a:pt x="451" y="1089"/>
                  </a:cubicBezTo>
                  <a:cubicBezTo>
                    <a:pt x="519" y="1089"/>
                    <a:pt x="596" y="1051"/>
                    <a:pt x="578" y="986"/>
                  </a:cubicBezTo>
                  <a:cubicBezTo>
                    <a:pt x="528" y="813"/>
                    <a:pt x="576" y="652"/>
                    <a:pt x="733" y="551"/>
                  </a:cubicBezTo>
                  <a:lnTo>
                    <a:pt x="733" y="551"/>
                  </a:lnTo>
                  <a:cubicBezTo>
                    <a:pt x="774" y="535"/>
                    <a:pt x="817" y="528"/>
                    <a:pt x="859" y="528"/>
                  </a:cubicBezTo>
                  <a:cubicBezTo>
                    <a:pt x="982" y="528"/>
                    <a:pt x="1101" y="593"/>
                    <a:pt x="1155" y="710"/>
                  </a:cubicBezTo>
                  <a:cubicBezTo>
                    <a:pt x="1170" y="746"/>
                    <a:pt x="1204" y="761"/>
                    <a:pt x="1240" y="761"/>
                  </a:cubicBezTo>
                  <a:cubicBezTo>
                    <a:pt x="1292" y="761"/>
                    <a:pt x="1348" y="729"/>
                    <a:pt x="1356" y="685"/>
                  </a:cubicBezTo>
                  <a:cubicBezTo>
                    <a:pt x="1416" y="310"/>
                    <a:pt x="1117" y="1"/>
                    <a:pt x="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6833251" y="3578392"/>
              <a:ext cx="69517" cy="58420"/>
            </a:xfrm>
            <a:custGeom>
              <a:rect b="b" l="l" r="r" t="t"/>
              <a:pathLst>
                <a:path extrusionOk="0" h="1116" w="1328">
                  <a:moveTo>
                    <a:pt x="700" y="180"/>
                  </a:moveTo>
                  <a:cubicBezTo>
                    <a:pt x="864" y="262"/>
                    <a:pt x="957" y="452"/>
                    <a:pt x="931" y="659"/>
                  </a:cubicBezTo>
                  <a:cubicBezTo>
                    <a:pt x="904" y="868"/>
                    <a:pt x="753" y="965"/>
                    <a:pt x="589" y="965"/>
                  </a:cubicBezTo>
                  <a:cubicBezTo>
                    <a:pt x="518" y="965"/>
                    <a:pt x="444" y="946"/>
                    <a:pt x="377" y="911"/>
                  </a:cubicBezTo>
                  <a:lnTo>
                    <a:pt x="377" y="911"/>
                  </a:lnTo>
                  <a:cubicBezTo>
                    <a:pt x="546" y="867"/>
                    <a:pt x="692" y="739"/>
                    <a:pt x="756" y="571"/>
                  </a:cubicBezTo>
                  <a:cubicBezTo>
                    <a:pt x="760" y="560"/>
                    <a:pt x="761" y="551"/>
                    <a:pt x="760" y="542"/>
                  </a:cubicBezTo>
                  <a:lnTo>
                    <a:pt x="760" y="542"/>
                  </a:lnTo>
                  <a:cubicBezTo>
                    <a:pt x="793" y="408"/>
                    <a:pt x="767" y="282"/>
                    <a:pt x="700" y="180"/>
                  </a:cubicBezTo>
                  <a:close/>
                  <a:moveTo>
                    <a:pt x="538" y="1"/>
                  </a:moveTo>
                  <a:cubicBezTo>
                    <a:pt x="510" y="1"/>
                    <a:pt x="482" y="3"/>
                    <a:pt x="455" y="7"/>
                  </a:cubicBezTo>
                  <a:cubicBezTo>
                    <a:pt x="416" y="7"/>
                    <a:pt x="291" y="82"/>
                    <a:pt x="379" y="132"/>
                  </a:cubicBezTo>
                  <a:cubicBezTo>
                    <a:pt x="542" y="220"/>
                    <a:pt x="605" y="383"/>
                    <a:pt x="555" y="571"/>
                  </a:cubicBezTo>
                  <a:cubicBezTo>
                    <a:pt x="554" y="576"/>
                    <a:pt x="554" y="582"/>
                    <a:pt x="555" y="586"/>
                  </a:cubicBezTo>
                  <a:lnTo>
                    <a:pt x="555" y="586"/>
                  </a:lnTo>
                  <a:cubicBezTo>
                    <a:pt x="502" y="697"/>
                    <a:pt x="413" y="789"/>
                    <a:pt x="294" y="789"/>
                  </a:cubicBezTo>
                  <a:cubicBezTo>
                    <a:pt x="266" y="789"/>
                    <a:pt x="236" y="783"/>
                    <a:pt x="204" y="772"/>
                  </a:cubicBezTo>
                  <a:cubicBezTo>
                    <a:pt x="192" y="767"/>
                    <a:pt x="178" y="765"/>
                    <a:pt x="163" y="765"/>
                  </a:cubicBezTo>
                  <a:cubicBezTo>
                    <a:pt x="94" y="765"/>
                    <a:pt x="1" y="810"/>
                    <a:pt x="53" y="872"/>
                  </a:cubicBezTo>
                  <a:cubicBezTo>
                    <a:pt x="173" y="1039"/>
                    <a:pt x="349" y="1116"/>
                    <a:pt x="525" y="1116"/>
                  </a:cubicBezTo>
                  <a:cubicBezTo>
                    <a:pt x="735" y="1116"/>
                    <a:pt x="946" y="1007"/>
                    <a:pt x="1069" y="810"/>
                  </a:cubicBezTo>
                  <a:cubicBezTo>
                    <a:pt x="1327" y="411"/>
                    <a:pt x="939" y="1"/>
                    <a:pt x="5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6684219" y="3579334"/>
              <a:ext cx="70983" cy="55017"/>
            </a:xfrm>
            <a:custGeom>
              <a:rect b="b" l="l" r="r" t="t"/>
              <a:pathLst>
                <a:path extrusionOk="0" h="1051" w="1356">
                  <a:moveTo>
                    <a:pt x="998" y="352"/>
                  </a:moveTo>
                  <a:cubicBezTo>
                    <a:pt x="1060" y="527"/>
                    <a:pt x="1011" y="728"/>
                    <a:pt x="842" y="854"/>
                  </a:cubicBezTo>
                  <a:cubicBezTo>
                    <a:pt x="778" y="900"/>
                    <a:pt x="714" y="920"/>
                    <a:pt x="653" y="920"/>
                  </a:cubicBezTo>
                  <a:cubicBezTo>
                    <a:pt x="502" y="920"/>
                    <a:pt x="371" y="800"/>
                    <a:pt x="301" y="651"/>
                  </a:cubicBezTo>
                  <a:lnTo>
                    <a:pt x="301" y="651"/>
                  </a:lnTo>
                  <a:cubicBezTo>
                    <a:pt x="361" y="674"/>
                    <a:pt x="427" y="685"/>
                    <a:pt x="493" y="685"/>
                  </a:cubicBezTo>
                  <a:cubicBezTo>
                    <a:pt x="582" y="685"/>
                    <a:pt x="672" y="665"/>
                    <a:pt x="754" y="628"/>
                  </a:cubicBezTo>
                  <a:cubicBezTo>
                    <a:pt x="759" y="626"/>
                    <a:pt x="764" y="623"/>
                    <a:pt x="769" y="620"/>
                  </a:cubicBezTo>
                  <a:lnTo>
                    <a:pt x="769" y="620"/>
                  </a:lnTo>
                  <a:cubicBezTo>
                    <a:pt x="772" y="619"/>
                    <a:pt x="775" y="618"/>
                    <a:pt x="779" y="616"/>
                  </a:cubicBezTo>
                  <a:cubicBezTo>
                    <a:pt x="886" y="549"/>
                    <a:pt x="961" y="458"/>
                    <a:pt x="998" y="352"/>
                  </a:cubicBezTo>
                  <a:close/>
                  <a:moveTo>
                    <a:pt x="931" y="1"/>
                  </a:moveTo>
                  <a:cubicBezTo>
                    <a:pt x="868" y="1"/>
                    <a:pt x="785" y="44"/>
                    <a:pt x="804" y="101"/>
                  </a:cubicBezTo>
                  <a:cubicBezTo>
                    <a:pt x="853" y="273"/>
                    <a:pt x="806" y="421"/>
                    <a:pt x="651" y="522"/>
                  </a:cubicBezTo>
                  <a:lnTo>
                    <a:pt x="651" y="522"/>
                  </a:lnTo>
                  <a:cubicBezTo>
                    <a:pt x="616" y="534"/>
                    <a:pt x="580" y="540"/>
                    <a:pt x="544" y="540"/>
                  </a:cubicBezTo>
                  <a:cubicBezTo>
                    <a:pt x="425" y="540"/>
                    <a:pt x="307" y="477"/>
                    <a:pt x="252" y="365"/>
                  </a:cubicBezTo>
                  <a:cubicBezTo>
                    <a:pt x="236" y="335"/>
                    <a:pt x="203" y="321"/>
                    <a:pt x="167" y="321"/>
                  </a:cubicBezTo>
                  <a:cubicBezTo>
                    <a:pt x="115" y="321"/>
                    <a:pt x="59" y="351"/>
                    <a:pt x="51" y="402"/>
                  </a:cubicBezTo>
                  <a:cubicBezTo>
                    <a:pt x="1" y="755"/>
                    <a:pt x="289" y="1051"/>
                    <a:pt x="619" y="1051"/>
                  </a:cubicBezTo>
                  <a:cubicBezTo>
                    <a:pt x="701" y="1051"/>
                    <a:pt x="785" y="1033"/>
                    <a:pt x="867" y="993"/>
                  </a:cubicBezTo>
                  <a:cubicBezTo>
                    <a:pt x="1269" y="804"/>
                    <a:pt x="1356" y="290"/>
                    <a:pt x="979" y="14"/>
                  </a:cubicBezTo>
                  <a:cubicBezTo>
                    <a:pt x="968" y="5"/>
                    <a:pt x="950" y="1"/>
                    <a:pt x="9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6534560" y="3577711"/>
              <a:ext cx="66534" cy="58210"/>
            </a:xfrm>
            <a:custGeom>
              <a:rect b="b" l="l" r="r" t="t"/>
              <a:pathLst>
                <a:path extrusionOk="0" h="1112" w="1271">
                  <a:moveTo>
                    <a:pt x="601" y="161"/>
                  </a:moveTo>
                  <a:cubicBezTo>
                    <a:pt x="501" y="291"/>
                    <a:pt x="474" y="470"/>
                    <a:pt x="542" y="640"/>
                  </a:cubicBezTo>
                  <a:lnTo>
                    <a:pt x="542" y="640"/>
                  </a:lnTo>
                  <a:cubicBezTo>
                    <a:pt x="542" y="650"/>
                    <a:pt x="544" y="661"/>
                    <a:pt x="550" y="672"/>
                  </a:cubicBezTo>
                  <a:cubicBezTo>
                    <a:pt x="647" y="821"/>
                    <a:pt x="792" y="896"/>
                    <a:pt x="947" y="907"/>
                  </a:cubicBezTo>
                  <a:lnTo>
                    <a:pt x="947" y="907"/>
                  </a:lnTo>
                  <a:cubicBezTo>
                    <a:pt x="885" y="946"/>
                    <a:pt x="817" y="965"/>
                    <a:pt x="750" y="965"/>
                  </a:cubicBezTo>
                  <a:cubicBezTo>
                    <a:pt x="601" y="965"/>
                    <a:pt x="453" y="874"/>
                    <a:pt x="375" y="709"/>
                  </a:cubicBezTo>
                  <a:cubicBezTo>
                    <a:pt x="267" y="483"/>
                    <a:pt x="390" y="233"/>
                    <a:pt x="601" y="161"/>
                  </a:cubicBezTo>
                  <a:close/>
                  <a:moveTo>
                    <a:pt x="771" y="0"/>
                  </a:moveTo>
                  <a:cubicBezTo>
                    <a:pt x="347" y="0"/>
                    <a:pt x="1" y="389"/>
                    <a:pt x="199" y="810"/>
                  </a:cubicBezTo>
                  <a:cubicBezTo>
                    <a:pt x="293" y="1017"/>
                    <a:pt x="488" y="1111"/>
                    <a:pt x="690" y="1111"/>
                  </a:cubicBezTo>
                  <a:cubicBezTo>
                    <a:pt x="893" y="1111"/>
                    <a:pt x="1103" y="1017"/>
                    <a:pt x="1228" y="848"/>
                  </a:cubicBezTo>
                  <a:cubicBezTo>
                    <a:pt x="1270" y="785"/>
                    <a:pt x="1215" y="757"/>
                    <a:pt x="1159" y="757"/>
                  </a:cubicBezTo>
                  <a:cubicBezTo>
                    <a:pt x="1148" y="757"/>
                    <a:pt x="1138" y="758"/>
                    <a:pt x="1128" y="760"/>
                  </a:cubicBezTo>
                  <a:cubicBezTo>
                    <a:pt x="1094" y="769"/>
                    <a:pt x="1061" y="774"/>
                    <a:pt x="1031" y="774"/>
                  </a:cubicBezTo>
                  <a:cubicBezTo>
                    <a:pt x="913" y="774"/>
                    <a:pt x="822" y="705"/>
                    <a:pt x="753" y="605"/>
                  </a:cubicBezTo>
                  <a:lnTo>
                    <a:pt x="753" y="605"/>
                  </a:lnTo>
                  <a:cubicBezTo>
                    <a:pt x="753" y="602"/>
                    <a:pt x="752" y="600"/>
                    <a:pt x="751" y="597"/>
                  </a:cubicBezTo>
                  <a:cubicBezTo>
                    <a:pt x="676" y="446"/>
                    <a:pt x="689" y="207"/>
                    <a:pt x="865" y="120"/>
                  </a:cubicBezTo>
                  <a:cubicBezTo>
                    <a:pt x="940" y="95"/>
                    <a:pt x="940" y="20"/>
                    <a:pt x="865" y="7"/>
                  </a:cubicBezTo>
                  <a:cubicBezTo>
                    <a:pt x="833" y="2"/>
                    <a:pt x="802" y="0"/>
                    <a:pt x="7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6384638" y="3582946"/>
              <a:ext cx="73705" cy="57006"/>
            </a:xfrm>
            <a:custGeom>
              <a:rect b="b" l="l" r="r" t="t"/>
              <a:pathLst>
                <a:path extrusionOk="0" h="1089" w="1408">
                  <a:moveTo>
                    <a:pt x="731" y="139"/>
                  </a:moveTo>
                  <a:cubicBezTo>
                    <a:pt x="892" y="139"/>
                    <a:pt x="1031" y="267"/>
                    <a:pt x="1101" y="423"/>
                  </a:cubicBezTo>
                  <a:lnTo>
                    <a:pt x="1101" y="423"/>
                  </a:lnTo>
                  <a:cubicBezTo>
                    <a:pt x="1037" y="397"/>
                    <a:pt x="969" y="385"/>
                    <a:pt x="899" y="385"/>
                  </a:cubicBezTo>
                  <a:cubicBezTo>
                    <a:pt x="808" y="385"/>
                    <a:pt x="715" y="406"/>
                    <a:pt x="628" y="447"/>
                  </a:cubicBezTo>
                  <a:cubicBezTo>
                    <a:pt x="626" y="448"/>
                    <a:pt x="624" y="449"/>
                    <a:pt x="621" y="451"/>
                  </a:cubicBezTo>
                  <a:lnTo>
                    <a:pt x="621" y="451"/>
                  </a:lnTo>
                  <a:cubicBezTo>
                    <a:pt x="615" y="453"/>
                    <a:pt x="609" y="456"/>
                    <a:pt x="603" y="459"/>
                  </a:cubicBezTo>
                  <a:cubicBezTo>
                    <a:pt x="496" y="526"/>
                    <a:pt x="417" y="622"/>
                    <a:pt x="377" y="733"/>
                  </a:cubicBezTo>
                  <a:lnTo>
                    <a:pt x="377" y="733"/>
                  </a:lnTo>
                  <a:cubicBezTo>
                    <a:pt x="309" y="550"/>
                    <a:pt x="358" y="336"/>
                    <a:pt x="528" y="208"/>
                  </a:cubicBezTo>
                  <a:cubicBezTo>
                    <a:pt x="597" y="159"/>
                    <a:pt x="666" y="139"/>
                    <a:pt x="731" y="139"/>
                  </a:cubicBezTo>
                  <a:close/>
                  <a:moveTo>
                    <a:pt x="764" y="1"/>
                  </a:moveTo>
                  <a:cubicBezTo>
                    <a:pt x="683" y="1"/>
                    <a:pt x="598" y="19"/>
                    <a:pt x="516" y="57"/>
                  </a:cubicBezTo>
                  <a:cubicBezTo>
                    <a:pt x="101" y="258"/>
                    <a:pt x="1" y="785"/>
                    <a:pt x="391" y="1074"/>
                  </a:cubicBezTo>
                  <a:cubicBezTo>
                    <a:pt x="404" y="1084"/>
                    <a:pt x="424" y="1089"/>
                    <a:pt x="445" y="1089"/>
                  </a:cubicBezTo>
                  <a:cubicBezTo>
                    <a:pt x="507" y="1089"/>
                    <a:pt x="585" y="1051"/>
                    <a:pt x="566" y="986"/>
                  </a:cubicBezTo>
                  <a:cubicBezTo>
                    <a:pt x="517" y="813"/>
                    <a:pt x="577" y="652"/>
                    <a:pt x="735" y="551"/>
                  </a:cubicBezTo>
                  <a:lnTo>
                    <a:pt x="735" y="551"/>
                  </a:lnTo>
                  <a:cubicBezTo>
                    <a:pt x="776" y="535"/>
                    <a:pt x="818" y="528"/>
                    <a:pt x="860" y="528"/>
                  </a:cubicBezTo>
                  <a:cubicBezTo>
                    <a:pt x="976" y="528"/>
                    <a:pt x="1087" y="585"/>
                    <a:pt x="1145" y="689"/>
                  </a:cubicBezTo>
                  <a:lnTo>
                    <a:pt x="1145" y="689"/>
                  </a:lnTo>
                  <a:cubicBezTo>
                    <a:pt x="1144" y="692"/>
                    <a:pt x="1144" y="695"/>
                    <a:pt x="1144" y="698"/>
                  </a:cubicBezTo>
                  <a:cubicBezTo>
                    <a:pt x="1145" y="697"/>
                    <a:pt x="1147" y="697"/>
                    <a:pt x="1149" y="697"/>
                  </a:cubicBezTo>
                  <a:lnTo>
                    <a:pt x="1149" y="697"/>
                  </a:lnTo>
                  <a:cubicBezTo>
                    <a:pt x="1151" y="701"/>
                    <a:pt x="1154" y="705"/>
                    <a:pt x="1156" y="710"/>
                  </a:cubicBezTo>
                  <a:cubicBezTo>
                    <a:pt x="1166" y="746"/>
                    <a:pt x="1199" y="761"/>
                    <a:pt x="1236" y="761"/>
                  </a:cubicBezTo>
                  <a:cubicBezTo>
                    <a:pt x="1289" y="761"/>
                    <a:pt x="1349" y="729"/>
                    <a:pt x="1356" y="685"/>
                  </a:cubicBezTo>
                  <a:cubicBezTo>
                    <a:pt x="1407" y="310"/>
                    <a:pt x="1107" y="1"/>
                    <a:pt x="7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6246547" y="3578392"/>
              <a:ext cx="68942" cy="58420"/>
            </a:xfrm>
            <a:custGeom>
              <a:rect b="b" l="l" r="r" t="t"/>
              <a:pathLst>
                <a:path extrusionOk="0" h="1116" w="1317">
                  <a:moveTo>
                    <a:pt x="695" y="179"/>
                  </a:moveTo>
                  <a:cubicBezTo>
                    <a:pt x="864" y="259"/>
                    <a:pt x="959" y="450"/>
                    <a:pt x="932" y="659"/>
                  </a:cubicBezTo>
                  <a:cubicBezTo>
                    <a:pt x="898" y="868"/>
                    <a:pt x="744" y="965"/>
                    <a:pt x="581" y="965"/>
                  </a:cubicBezTo>
                  <a:cubicBezTo>
                    <a:pt x="510" y="965"/>
                    <a:pt x="437" y="946"/>
                    <a:pt x="372" y="911"/>
                  </a:cubicBezTo>
                  <a:lnTo>
                    <a:pt x="372" y="911"/>
                  </a:lnTo>
                  <a:cubicBezTo>
                    <a:pt x="536" y="868"/>
                    <a:pt x="680" y="746"/>
                    <a:pt x="740" y="585"/>
                  </a:cubicBezTo>
                  <a:lnTo>
                    <a:pt x="740" y="585"/>
                  </a:lnTo>
                  <a:cubicBezTo>
                    <a:pt x="748" y="577"/>
                    <a:pt x="753" y="568"/>
                    <a:pt x="757" y="559"/>
                  </a:cubicBezTo>
                  <a:cubicBezTo>
                    <a:pt x="788" y="417"/>
                    <a:pt x="765" y="285"/>
                    <a:pt x="695" y="179"/>
                  </a:cubicBezTo>
                  <a:close/>
                  <a:moveTo>
                    <a:pt x="539" y="1"/>
                  </a:moveTo>
                  <a:cubicBezTo>
                    <a:pt x="511" y="1"/>
                    <a:pt x="483" y="3"/>
                    <a:pt x="455" y="7"/>
                  </a:cubicBezTo>
                  <a:cubicBezTo>
                    <a:pt x="418" y="7"/>
                    <a:pt x="280" y="82"/>
                    <a:pt x="368" y="132"/>
                  </a:cubicBezTo>
                  <a:cubicBezTo>
                    <a:pt x="531" y="220"/>
                    <a:pt x="606" y="383"/>
                    <a:pt x="556" y="571"/>
                  </a:cubicBezTo>
                  <a:cubicBezTo>
                    <a:pt x="554" y="578"/>
                    <a:pt x="553" y="585"/>
                    <a:pt x="554" y="591"/>
                  </a:cubicBezTo>
                  <a:lnTo>
                    <a:pt x="554" y="591"/>
                  </a:lnTo>
                  <a:cubicBezTo>
                    <a:pt x="499" y="700"/>
                    <a:pt x="404" y="789"/>
                    <a:pt x="284" y="789"/>
                  </a:cubicBezTo>
                  <a:cubicBezTo>
                    <a:pt x="255" y="789"/>
                    <a:pt x="224" y="783"/>
                    <a:pt x="192" y="772"/>
                  </a:cubicBezTo>
                  <a:cubicBezTo>
                    <a:pt x="183" y="767"/>
                    <a:pt x="171" y="765"/>
                    <a:pt x="158" y="765"/>
                  </a:cubicBezTo>
                  <a:cubicBezTo>
                    <a:pt x="95" y="765"/>
                    <a:pt x="0" y="810"/>
                    <a:pt x="42" y="872"/>
                  </a:cubicBezTo>
                  <a:cubicBezTo>
                    <a:pt x="168" y="1039"/>
                    <a:pt x="344" y="1116"/>
                    <a:pt x="521" y="1116"/>
                  </a:cubicBezTo>
                  <a:cubicBezTo>
                    <a:pt x="730" y="1116"/>
                    <a:pt x="941" y="1007"/>
                    <a:pt x="1071" y="810"/>
                  </a:cubicBezTo>
                  <a:cubicBezTo>
                    <a:pt x="1317" y="411"/>
                    <a:pt x="938" y="1"/>
                    <a:pt x="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6097568" y="3579334"/>
              <a:ext cx="70355" cy="55017"/>
            </a:xfrm>
            <a:custGeom>
              <a:rect b="b" l="l" r="r" t="t"/>
              <a:pathLst>
                <a:path extrusionOk="0" h="1051" w="1344">
                  <a:moveTo>
                    <a:pt x="989" y="342"/>
                  </a:moveTo>
                  <a:cubicBezTo>
                    <a:pt x="1056" y="520"/>
                    <a:pt x="1014" y="725"/>
                    <a:pt x="842" y="854"/>
                  </a:cubicBezTo>
                  <a:cubicBezTo>
                    <a:pt x="775" y="900"/>
                    <a:pt x="709" y="920"/>
                    <a:pt x="646" y="920"/>
                  </a:cubicBezTo>
                  <a:cubicBezTo>
                    <a:pt x="492" y="920"/>
                    <a:pt x="358" y="798"/>
                    <a:pt x="292" y="647"/>
                  </a:cubicBezTo>
                  <a:lnTo>
                    <a:pt x="292" y="647"/>
                  </a:lnTo>
                  <a:cubicBezTo>
                    <a:pt x="354" y="673"/>
                    <a:pt x="422" y="685"/>
                    <a:pt x="490" y="685"/>
                  </a:cubicBezTo>
                  <a:cubicBezTo>
                    <a:pt x="577" y="685"/>
                    <a:pt x="664" y="665"/>
                    <a:pt x="741" y="628"/>
                  </a:cubicBezTo>
                  <a:cubicBezTo>
                    <a:pt x="746" y="626"/>
                    <a:pt x="750" y="623"/>
                    <a:pt x="755" y="621"/>
                  </a:cubicBezTo>
                  <a:lnTo>
                    <a:pt x="755" y="621"/>
                  </a:lnTo>
                  <a:cubicBezTo>
                    <a:pt x="759" y="620"/>
                    <a:pt x="763" y="618"/>
                    <a:pt x="766" y="616"/>
                  </a:cubicBezTo>
                  <a:cubicBezTo>
                    <a:pt x="877" y="547"/>
                    <a:pt x="953" y="452"/>
                    <a:pt x="989" y="342"/>
                  </a:cubicBezTo>
                  <a:close/>
                  <a:moveTo>
                    <a:pt x="932" y="1"/>
                  </a:moveTo>
                  <a:cubicBezTo>
                    <a:pt x="869" y="1"/>
                    <a:pt x="785" y="44"/>
                    <a:pt x="805" y="101"/>
                  </a:cubicBezTo>
                  <a:cubicBezTo>
                    <a:pt x="854" y="273"/>
                    <a:pt x="794" y="421"/>
                    <a:pt x="650" y="521"/>
                  </a:cubicBezTo>
                  <a:lnTo>
                    <a:pt x="650" y="521"/>
                  </a:lnTo>
                  <a:cubicBezTo>
                    <a:pt x="613" y="534"/>
                    <a:pt x="574" y="540"/>
                    <a:pt x="536" y="540"/>
                  </a:cubicBezTo>
                  <a:cubicBezTo>
                    <a:pt x="421" y="540"/>
                    <a:pt x="310" y="485"/>
                    <a:pt x="251" y="386"/>
                  </a:cubicBezTo>
                  <a:lnTo>
                    <a:pt x="251" y="386"/>
                  </a:lnTo>
                  <a:cubicBezTo>
                    <a:pt x="251" y="383"/>
                    <a:pt x="252" y="380"/>
                    <a:pt x="252" y="377"/>
                  </a:cubicBezTo>
                  <a:lnTo>
                    <a:pt x="252" y="377"/>
                  </a:lnTo>
                  <a:cubicBezTo>
                    <a:pt x="250" y="378"/>
                    <a:pt x="248" y="378"/>
                    <a:pt x="246" y="378"/>
                  </a:cubicBezTo>
                  <a:lnTo>
                    <a:pt x="246" y="378"/>
                  </a:lnTo>
                  <a:cubicBezTo>
                    <a:pt x="244" y="374"/>
                    <a:pt x="242" y="370"/>
                    <a:pt x="239" y="365"/>
                  </a:cubicBezTo>
                  <a:cubicBezTo>
                    <a:pt x="229" y="335"/>
                    <a:pt x="198" y="321"/>
                    <a:pt x="164" y="321"/>
                  </a:cubicBezTo>
                  <a:cubicBezTo>
                    <a:pt x="115" y="321"/>
                    <a:pt x="59" y="351"/>
                    <a:pt x="52" y="402"/>
                  </a:cubicBezTo>
                  <a:cubicBezTo>
                    <a:pt x="1" y="755"/>
                    <a:pt x="281" y="1051"/>
                    <a:pt x="608" y="1051"/>
                  </a:cubicBezTo>
                  <a:cubicBezTo>
                    <a:pt x="689" y="1051"/>
                    <a:pt x="772" y="1033"/>
                    <a:pt x="855" y="993"/>
                  </a:cubicBezTo>
                  <a:cubicBezTo>
                    <a:pt x="1256" y="804"/>
                    <a:pt x="1344" y="290"/>
                    <a:pt x="980" y="14"/>
                  </a:cubicBezTo>
                  <a:cubicBezTo>
                    <a:pt x="968" y="5"/>
                    <a:pt x="951" y="1"/>
                    <a:pt x="9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5999313" y="3681829"/>
              <a:ext cx="69151" cy="58158"/>
            </a:xfrm>
            <a:custGeom>
              <a:rect b="b" l="l" r="r" t="t"/>
              <a:pathLst>
                <a:path extrusionOk="0" h="1111" w="1321">
                  <a:moveTo>
                    <a:pt x="727" y="147"/>
                  </a:moveTo>
                  <a:cubicBezTo>
                    <a:pt x="801" y="147"/>
                    <a:pt x="877" y="167"/>
                    <a:pt x="946" y="205"/>
                  </a:cubicBezTo>
                  <a:lnTo>
                    <a:pt x="946" y="205"/>
                  </a:lnTo>
                  <a:cubicBezTo>
                    <a:pt x="774" y="247"/>
                    <a:pt x="625" y="370"/>
                    <a:pt x="560" y="541"/>
                  </a:cubicBezTo>
                  <a:cubicBezTo>
                    <a:pt x="555" y="555"/>
                    <a:pt x="554" y="567"/>
                    <a:pt x="558" y="577"/>
                  </a:cubicBezTo>
                  <a:lnTo>
                    <a:pt x="558" y="577"/>
                  </a:lnTo>
                  <a:cubicBezTo>
                    <a:pt x="530" y="708"/>
                    <a:pt x="554" y="833"/>
                    <a:pt x="624" y="936"/>
                  </a:cubicBezTo>
                  <a:lnTo>
                    <a:pt x="624" y="936"/>
                  </a:lnTo>
                  <a:cubicBezTo>
                    <a:pt x="455" y="857"/>
                    <a:pt x="358" y="664"/>
                    <a:pt x="384" y="452"/>
                  </a:cubicBezTo>
                  <a:cubicBezTo>
                    <a:pt x="412" y="244"/>
                    <a:pt x="563" y="147"/>
                    <a:pt x="727" y="147"/>
                  </a:cubicBezTo>
                  <a:close/>
                  <a:moveTo>
                    <a:pt x="793" y="1"/>
                  </a:moveTo>
                  <a:cubicBezTo>
                    <a:pt x="584" y="1"/>
                    <a:pt x="375" y="106"/>
                    <a:pt x="247" y="302"/>
                  </a:cubicBezTo>
                  <a:cubicBezTo>
                    <a:pt x="0" y="701"/>
                    <a:pt x="379" y="1111"/>
                    <a:pt x="778" y="1111"/>
                  </a:cubicBezTo>
                  <a:cubicBezTo>
                    <a:pt x="806" y="1111"/>
                    <a:pt x="834" y="1109"/>
                    <a:pt x="861" y="1105"/>
                  </a:cubicBezTo>
                  <a:cubicBezTo>
                    <a:pt x="899" y="1105"/>
                    <a:pt x="1025" y="1030"/>
                    <a:pt x="950" y="979"/>
                  </a:cubicBezTo>
                  <a:cubicBezTo>
                    <a:pt x="774" y="892"/>
                    <a:pt x="711" y="728"/>
                    <a:pt x="761" y="541"/>
                  </a:cubicBezTo>
                  <a:cubicBezTo>
                    <a:pt x="761" y="539"/>
                    <a:pt x="762" y="538"/>
                    <a:pt x="762" y="537"/>
                  </a:cubicBezTo>
                  <a:lnTo>
                    <a:pt x="762" y="537"/>
                  </a:lnTo>
                  <a:cubicBezTo>
                    <a:pt x="816" y="426"/>
                    <a:pt x="913" y="336"/>
                    <a:pt x="1034" y="336"/>
                  </a:cubicBezTo>
                  <a:cubicBezTo>
                    <a:pt x="1063" y="336"/>
                    <a:pt x="1094" y="341"/>
                    <a:pt x="1125" y="352"/>
                  </a:cubicBezTo>
                  <a:cubicBezTo>
                    <a:pt x="1131" y="353"/>
                    <a:pt x="1137" y="354"/>
                    <a:pt x="1144" y="354"/>
                  </a:cubicBezTo>
                  <a:cubicBezTo>
                    <a:pt x="1205" y="354"/>
                    <a:pt x="1321" y="307"/>
                    <a:pt x="1276" y="239"/>
                  </a:cubicBezTo>
                  <a:cubicBezTo>
                    <a:pt x="1149" y="78"/>
                    <a:pt x="971" y="1"/>
                    <a:pt x="7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0"/>
            <p:cNvSpPr/>
            <p:nvPr/>
          </p:nvSpPr>
          <p:spPr>
            <a:xfrm>
              <a:off x="6146250" y="3684342"/>
              <a:ext cx="70983" cy="54808"/>
            </a:xfrm>
            <a:custGeom>
              <a:rect b="b" l="l" r="r" t="t"/>
              <a:pathLst>
                <a:path extrusionOk="0" h="1047" w="1356">
                  <a:moveTo>
                    <a:pt x="706" y="127"/>
                  </a:moveTo>
                  <a:cubicBezTo>
                    <a:pt x="865" y="127"/>
                    <a:pt x="1001" y="256"/>
                    <a:pt x="1067" y="410"/>
                  </a:cubicBezTo>
                  <a:lnTo>
                    <a:pt x="1067" y="410"/>
                  </a:lnTo>
                  <a:cubicBezTo>
                    <a:pt x="1004" y="385"/>
                    <a:pt x="935" y="373"/>
                    <a:pt x="865" y="373"/>
                  </a:cubicBezTo>
                  <a:cubicBezTo>
                    <a:pt x="776" y="373"/>
                    <a:pt x="685" y="392"/>
                    <a:pt x="602" y="429"/>
                  </a:cubicBezTo>
                  <a:cubicBezTo>
                    <a:pt x="583" y="438"/>
                    <a:pt x="569" y="448"/>
                    <a:pt x="561" y="459"/>
                  </a:cubicBezTo>
                  <a:lnTo>
                    <a:pt x="561" y="459"/>
                  </a:lnTo>
                  <a:cubicBezTo>
                    <a:pt x="468" y="519"/>
                    <a:pt x="400" y="601"/>
                    <a:pt x="363" y="698"/>
                  </a:cubicBezTo>
                  <a:lnTo>
                    <a:pt x="363" y="698"/>
                  </a:lnTo>
                  <a:cubicBezTo>
                    <a:pt x="301" y="523"/>
                    <a:pt x="346" y="318"/>
                    <a:pt x="514" y="191"/>
                  </a:cubicBezTo>
                  <a:cubicBezTo>
                    <a:pt x="580" y="146"/>
                    <a:pt x="645" y="127"/>
                    <a:pt x="706" y="127"/>
                  </a:cubicBezTo>
                  <a:close/>
                  <a:moveTo>
                    <a:pt x="742" y="0"/>
                  </a:moveTo>
                  <a:cubicBezTo>
                    <a:pt x="663" y="0"/>
                    <a:pt x="582" y="17"/>
                    <a:pt x="502" y="53"/>
                  </a:cubicBezTo>
                  <a:cubicBezTo>
                    <a:pt x="100" y="242"/>
                    <a:pt x="0" y="756"/>
                    <a:pt x="377" y="1032"/>
                  </a:cubicBezTo>
                  <a:cubicBezTo>
                    <a:pt x="390" y="1042"/>
                    <a:pt x="410" y="1047"/>
                    <a:pt x="432" y="1047"/>
                  </a:cubicBezTo>
                  <a:cubicBezTo>
                    <a:pt x="494" y="1047"/>
                    <a:pt x="571" y="1009"/>
                    <a:pt x="552" y="944"/>
                  </a:cubicBezTo>
                  <a:cubicBezTo>
                    <a:pt x="503" y="772"/>
                    <a:pt x="562" y="624"/>
                    <a:pt x="706" y="523"/>
                  </a:cubicBezTo>
                  <a:lnTo>
                    <a:pt x="706" y="523"/>
                  </a:lnTo>
                  <a:cubicBezTo>
                    <a:pt x="741" y="512"/>
                    <a:pt x="777" y="506"/>
                    <a:pt x="814" y="506"/>
                  </a:cubicBezTo>
                  <a:cubicBezTo>
                    <a:pt x="935" y="506"/>
                    <a:pt x="1058" y="569"/>
                    <a:pt x="1104" y="680"/>
                  </a:cubicBezTo>
                  <a:cubicBezTo>
                    <a:pt x="1120" y="712"/>
                    <a:pt x="1155" y="726"/>
                    <a:pt x="1192" y="726"/>
                  </a:cubicBezTo>
                  <a:cubicBezTo>
                    <a:pt x="1244" y="726"/>
                    <a:pt x="1298" y="699"/>
                    <a:pt x="1305" y="655"/>
                  </a:cubicBezTo>
                  <a:cubicBezTo>
                    <a:pt x="1355" y="291"/>
                    <a:pt x="1071" y="0"/>
                    <a:pt x="7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0"/>
            <p:cNvSpPr/>
            <p:nvPr/>
          </p:nvSpPr>
          <p:spPr>
            <a:xfrm>
              <a:off x="6301145" y="3682510"/>
              <a:ext cx="65748" cy="58839"/>
            </a:xfrm>
            <a:custGeom>
              <a:rect b="b" l="l" r="r" t="t"/>
              <a:pathLst>
                <a:path extrusionOk="0" h="1124" w="1256">
                  <a:moveTo>
                    <a:pt x="513" y="147"/>
                  </a:moveTo>
                  <a:cubicBezTo>
                    <a:pt x="662" y="147"/>
                    <a:pt x="810" y="238"/>
                    <a:pt x="881" y="402"/>
                  </a:cubicBezTo>
                  <a:cubicBezTo>
                    <a:pt x="989" y="629"/>
                    <a:pt x="865" y="879"/>
                    <a:pt x="654" y="958"/>
                  </a:cubicBezTo>
                  <a:lnTo>
                    <a:pt x="654" y="958"/>
                  </a:lnTo>
                  <a:cubicBezTo>
                    <a:pt x="760" y="818"/>
                    <a:pt x="788" y="632"/>
                    <a:pt x="718" y="464"/>
                  </a:cubicBezTo>
                  <a:cubicBezTo>
                    <a:pt x="716" y="462"/>
                    <a:pt x="714" y="459"/>
                    <a:pt x="712" y="457"/>
                  </a:cubicBezTo>
                  <a:lnTo>
                    <a:pt x="712" y="457"/>
                  </a:lnTo>
                  <a:cubicBezTo>
                    <a:pt x="711" y="451"/>
                    <a:pt x="709" y="445"/>
                    <a:pt x="705" y="439"/>
                  </a:cubicBezTo>
                  <a:cubicBezTo>
                    <a:pt x="618" y="291"/>
                    <a:pt x="476" y="215"/>
                    <a:pt x="317" y="204"/>
                  </a:cubicBezTo>
                  <a:lnTo>
                    <a:pt x="317" y="204"/>
                  </a:lnTo>
                  <a:cubicBezTo>
                    <a:pt x="378" y="166"/>
                    <a:pt x="445" y="147"/>
                    <a:pt x="513" y="147"/>
                  </a:cubicBezTo>
                  <a:close/>
                  <a:moveTo>
                    <a:pt x="567" y="0"/>
                  </a:moveTo>
                  <a:cubicBezTo>
                    <a:pt x="366" y="0"/>
                    <a:pt x="159" y="94"/>
                    <a:pt x="40" y="264"/>
                  </a:cubicBezTo>
                  <a:cubicBezTo>
                    <a:pt x="0" y="323"/>
                    <a:pt x="47" y="360"/>
                    <a:pt x="100" y="360"/>
                  </a:cubicBezTo>
                  <a:cubicBezTo>
                    <a:pt x="113" y="360"/>
                    <a:pt x="127" y="357"/>
                    <a:pt x="140" y="352"/>
                  </a:cubicBezTo>
                  <a:cubicBezTo>
                    <a:pt x="169" y="345"/>
                    <a:pt x="197" y="342"/>
                    <a:pt x="224" y="342"/>
                  </a:cubicBezTo>
                  <a:cubicBezTo>
                    <a:pt x="350" y="342"/>
                    <a:pt x="455" y="413"/>
                    <a:pt x="517" y="528"/>
                  </a:cubicBezTo>
                  <a:cubicBezTo>
                    <a:pt x="520" y="532"/>
                    <a:pt x="523" y="536"/>
                    <a:pt x="527" y="540"/>
                  </a:cubicBezTo>
                  <a:lnTo>
                    <a:pt x="527" y="540"/>
                  </a:lnTo>
                  <a:cubicBezTo>
                    <a:pt x="590" y="701"/>
                    <a:pt x="570" y="909"/>
                    <a:pt x="391" y="991"/>
                  </a:cubicBezTo>
                  <a:cubicBezTo>
                    <a:pt x="329" y="1017"/>
                    <a:pt x="316" y="1105"/>
                    <a:pt x="404" y="1117"/>
                  </a:cubicBezTo>
                  <a:cubicBezTo>
                    <a:pt x="434" y="1121"/>
                    <a:pt x="464" y="1123"/>
                    <a:pt x="494" y="1123"/>
                  </a:cubicBezTo>
                  <a:cubicBezTo>
                    <a:pt x="908" y="1123"/>
                    <a:pt x="1256" y="723"/>
                    <a:pt x="1057" y="302"/>
                  </a:cubicBezTo>
                  <a:cubicBezTo>
                    <a:pt x="962" y="94"/>
                    <a:pt x="768" y="0"/>
                    <a:pt x="5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0"/>
            <p:cNvSpPr/>
            <p:nvPr/>
          </p:nvSpPr>
          <p:spPr>
            <a:xfrm>
              <a:off x="6443110" y="3678479"/>
              <a:ext cx="73653" cy="56954"/>
            </a:xfrm>
            <a:custGeom>
              <a:rect b="b" l="l" r="r" t="t"/>
              <a:pathLst>
                <a:path extrusionOk="0" h="1088" w="1407">
                  <a:moveTo>
                    <a:pt x="1036" y="354"/>
                  </a:moveTo>
                  <a:cubicBezTo>
                    <a:pt x="1104" y="537"/>
                    <a:pt x="1059" y="752"/>
                    <a:pt x="880" y="881"/>
                  </a:cubicBezTo>
                  <a:cubicBezTo>
                    <a:pt x="811" y="934"/>
                    <a:pt x="741" y="957"/>
                    <a:pt x="675" y="957"/>
                  </a:cubicBezTo>
                  <a:cubicBezTo>
                    <a:pt x="515" y="957"/>
                    <a:pt x="374" y="824"/>
                    <a:pt x="305" y="663"/>
                  </a:cubicBezTo>
                  <a:lnTo>
                    <a:pt x="305" y="663"/>
                  </a:lnTo>
                  <a:cubicBezTo>
                    <a:pt x="371" y="690"/>
                    <a:pt x="443" y="704"/>
                    <a:pt x="515" y="704"/>
                  </a:cubicBezTo>
                  <a:cubicBezTo>
                    <a:pt x="606" y="704"/>
                    <a:pt x="697" y="683"/>
                    <a:pt x="779" y="642"/>
                  </a:cubicBezTo>
                  <a:cubicBezTo>
                    <a:pt x="796" y="636"/>
                    <a:pt x="808" y="629"/>
                    <a:pt x="818" y="622"/>
                  </a:cubicBezTo>
                  <a:lnTo>
                    <a:pt x="818" y="622"/>
                  </a:lnTo>
                  <a:cubicBezTo>
                    <a:pt x="926" y="554"/>
                    <a:pt x="1000" y="460"/>
                    <a:pt x="1036" y="354"/>
                  </a:cubicBezTo>
                  <a:close/>
                  <a:moveTo>
                    <a:pt x="963" y="0"/>
                  </a:moveTo>
                  <a:cubicBezTo>
                    <a:pt x="901" y="0"/>
                    <a:pt x="823" y="37"/>
                    <a:pt x="842" y="103"/>
                  </a:cubicBezTo>
                  <a:cubicBezTo>
                    <a:pt x="891" y="277"/>
                    <a:pt x="831" y="438"/>
                    <a:pt x="670" y="539"/>
                  </a:cubicBezTo>
                  <a:lnTo>
                    <a:pt x="670" y="539"/>
                  </a:lnTo>
                  <a:cubicBezTo>
                    <a:pt x="633" y="554"/>
                    <a:pt x="594" y="561"/>
                    <a:pt x="555" y="561"/>
                  </a:cubicBezTo>
                  <a:cubicBezTo>
                    <a:pt x="437" y="561"/>
                    <a:pt x="318" y="495"/>
                    <a:pt x="264" y="379"/>
                  </a:cubicBezTo>
                  <a:cubicBezTo>
                    <a:pt x="249" y="348"/>
                    <a:pt x="213" y="334"/>
                    <a:pt x="175" y="334"/>
                  </a:cubicBezTo>
                  <a:cubicBezTo>
                    <a:pt x="119" y="334"/>
                    <a:pt x="59" y="364"/>
                    <a:pt x="52" y="416"/>
                  </a:cubicBezTo>
                  <a:cubicBezTo>
                    <a:pt x="1" y="780"/>
                    <a:pt x="301" y="1088"/>
                    <a:pt x="643" y="1088"/>
                  </a:cubicBezTo>
                  <a:cubicBezTo>
                    <a:pt x="725" y="1088"/>
                    <a:pt x="809" y="1070"/>
                    <a:pt x="892" y="1031"/>
                  </a:cubicBezTo>
                  <a:cubicBezTo>
                    <a:pt x="1319" y="843"/>
                    <a:pt x="1407" y="303"/>
                    <a:pt x="1017" y="14"/>
                  </a:cubicBezTo>
                  <a:cubicBezTo>
                    <a:pt x="1004" y="5"/>
                    <a:pt x="984" y="0"/>
                    <a:pt x="9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0"/>
            <p:cNvSpPr/>
            <p:nvPr/>
          </p:nvSpPr>
          <p:spPr>
            <a:xfrm>
              <a:off x="6586017" y="3681829"/>
              <a:ext cx="69675" cy="58158"/>
            </a:xfrm>
            <a:custGeom>
              <a:rect b="b" l="l" r="r" t="t"/>
              <a:pathLst>
                <a:path extrusionOk="0" h="1111" w="1331">
                  <a:moveTo>
                    <a:pt x="738" y="147"/>
                  </a:moveTo>
                  <a:cubicBezTo>
                    <a:pt x="812" y="147"/>
                    <a:pt x="887" y="166"/>
                    <a:pt x="956" y="204"/>
                  </a:cubicBezTo>
                  <a:lnTo>
                    <a:pt x="956" y="204"/>
                  </a:lnTo>
                  <a:cubicBezTo>
                    <a:pt x="786" y="246"/>
                    <a:pt x="637" y="369"/>
                    <a:pt x="571" y="541"/>
                  </a:cubicBezTo>
                  <a:cubicBezTo>
                    <a:pt x="571" y="541"/>
                    <a:pt x="571" y="542"/>
                    <a:pt x="571" y="543"/>
                  </a:cubicBezTo>
                  <a:lnTo>
                    <a:pt x="571" y="543"/>
                  </a:lnTo>
                  <a:cubicBezTo>
                    <a:pt x="566" y="550"/>
                    <a:pt x="562" y="557"/>
                    <a:pt x="559" y="566"/>
                  </a:cubicBezTo>
                  <a:cubicBezTo>
                    <a:pt x="528" y="697"/>
                    <a:pt x="550" y="824"/>
                    <a:pt x="618" y="928"/>
                  </a:cubicBezTo>
                  <a:lnTo>
                    <a:pt x="618" y="928"/>
                  </a:lnTo>
                  <a:cubicBezTo>
                    <a:pt x="455" y="845"/>
                    <a:pt x="362" y="657"/>
                    <a:pt x="396" y="452"/>
                  </a:cubicBezTo>
                  <a:cubicBezTo>
                    <a:pt x="424" y="244"/>
                    <a:pt x="575" y="147"/>
                    <a:pt x="738" y="147"/>
                  </a:cubicBezTo>
                  <a:close/>
                  <a:moveTo>
                    <a:pt x="798" y="1"/>
                  </a:moveTo>
                  <a:cubicBezTo>
                    <a:pt x="589" y="1"/>
                    <a:pt x="380" y="106"/>
                    <a:pt x="258" y="302"/>
                  </a:cubicBezTo>
                  <a:cubicBezTo>
                    <a:pt x="0" y="701"/>
                    <a:pt x="389" y="1111"/>
                    <a:pt x="779" y="1111"/>
                  </a:cubicBezTo>
                  <a:cubicBezTo>
                    <a:pt x="806" y="1111"/>
                    <a:pt x="834" y="1109"/>
                    <a:pt x="861" y="1105"/>
                  </a:cubicBezTo>
                  <a:cubicBezTo>
                    <a:pt x="911" y="1105"/>
                    <a:pt x="1036" y="1030"/>
                    <a:pt x="948" y="979"/>
                  </a:cubicBezTo>
                  <a:cubicBezTo>
                    <a:pt x="795" y="897"/>
                    <a:pt x="730" y="748"/>
                    <a:pt x="754" y="575"/>
                  </a:cubicBezTo>
                  <a:lnTo>
                    <a:pt x="754" y="575"/>
                  </a:lnTo>
                  <a:cubicBezTo>
                    <a:pt x="756" y="572"/>
                    <a:pt x="758" y="569"/>
                    <a:pt x="760" y="566"/>
                  </a:cubicBezTo>
                  <a:cubicBezTo>
                    <a:pt x="801" y="442"/>
                    <a:pt x="901" y="336"/>
                    <a:pt x="1033" y="336"/>
                  </a:cubicBezTo>
                  <a:cubicBezTo>
                    <a:pt x="1062" y="336"/>
                    <a:pt x="1092" y="341"/>
                    <a:pt x="1124" y="352"/>
                  </a:cubicBezTo>
                  <a:cubicBezTo>
                    <a:pt x="1129" y="353"/>
                    <a:pt x="1136" y="354"/>
                    <a:pt x="1143" y="354"/>
                  </a:cubicBezTo>
                  <a:cubicBezTo>
                    <a:pt x="1206" y="354"/>
                    <a:pt x="1331" y="307"/>
                    <a:pt x="1274" y="239"/>
                  </a:cubicBezTo>
                  <a:cubicBezTo>
                    <a:pt x="1153" y="78"/>
                    <a:pt x="976" y="1"/>
                    <a:pt x="7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0"/>
            <p:cNvSpPr/>
            <p:nvPr/>
          </p:nvSpPr>
          <p:spPr>
            <a:xfrm>
              <a:off x="6733530" y="3684342"/>
              <a:ext cx="70983" cy="54808"/>
            </a:xfrm>
            <a:custGeom>
              <a:rect b="b" l="l" r="r" t="t"/>
              <a:pathLst>
                <a:path extrusionOk="0" h="1047" w="1356">
                  <a:moveTo>
                    <a:pt x="701" y="127"/>
                  </a:moveTo>
                  <a:cubicBezTo>
                    <a:pt x="854" y="127"/>
                    <a:pt x="989" y="254"/>
                    <a:pt x="1058" y="406"/>
                  </a:cubicBezTo>
                  <a:lnTo>
                    <a:pt x="1058" y="406"/>
                  </a:lnTo>
                  <a:cubicBezTo>
                    <a:pt x="998" y="384"/>
                    <a:pt x="932" y="373"/>
                    <a:pt x="865" y="373"/>
                  </a:cubicBezTo>
                  <a:cubicBezTo>
                    <a:pt x="776" y="373"/>
                    <a:pt x="685" y="392"/>
                    <a:pt x="603" y="429"/>
                  </a:cubicBezTo>
                  <a:cubicBezTo>
                    <a:pt x="590" y="434"/>
                    <a:pt x="581" y="440"/>
                    <a:pt x="573" y="445"/>
                  </a:cubicBezTo>
                  <a:lnTo>
                    <a:pt x="573" y="445"/>
                  </a:lnTo>
                  <a:cubicBezTo>
                    <a:pt x="468" y="505"/>
                    <a:pt x="394" y="593"/>
                    <a:pt x="358" y="698"/>
                  </a:cubicBezTo>
                  <a:lnTo>
                    <a:pt x="358" y="698"/>
                  </a:lnTo>
                  <a:cubicBezTo>
                    <a:pt x="296" y="523"/>
                    <a:pt x="346" y="318"/>
                    <a:pt x="514" y="191"/>
                  </a:cubicBezTo>
                  <a:cubicBezTo>
                    <a:pt x="577" y="146"/>
                    <a:pt x="640" y="127"/>
                    <a:pt x="701" y="127"/>
                  </a:cubicBezTo>
                  <a:close/>
                  <a:moveTo>
                    <a:pt x="731" y="0"/>
                  </a:moveTo>
                  <a:cubicBezTo>
                    <a:pt x="651" y="0"/>
                    <a:pt x="569" y="17"/>
                    <a:pt x="489" y="53"/>
                  </a:cubicBezTo>
                  <a:cubicBezTo>
                    <a:pt x="88" y="242"/>
                    <a:pt x="0" y="756"/>
                    <a:pt x="377" y="1032"/>
                  </a:cubicBezTo>
                  <a:cubicBezTo>
                    <a:pt x="390" y="1042"/>
                    <a:pt x="409" y="1047"/>
                    <a:pt x="430" y="1047"/>
                  </a:cubicBezTo>
                  <a:cubicBezTo>
                    <a:pt x="489" y="1047"/>
                    <a:pt x="561" y="1009"/>
                    <a:pt x="552" y="944"/>
                  </a:cubicBezTo>
                  <a:cubicBezTo>
                    <a:pt x="505" y="778"/>
                    <a:pt x="547" y="635"/>
                    <a:pt x="679" y="535"/>
                  </a:cubicBezTo>
                  <a:lnTo>
                    <a:pt x="679" y="535"/>
                  </a:lnTo>
                  <a:cubicBezTo>
                    <a:pt x="683" y="533"/>
                    <a:pt x="687" y="532"/>
                    <a:pt x="690" y="530"/>
                  </a:cubicBezTo>
                  <a:cubicBezTo>
                    <a:pt x="729" y="514"/>
                    <a:pt x="771" y="506"/>
                    <a:pt x="812" y="506"/>
                  </a:cubicBezTo>
                  <a:cubicBezTo>
                    <a:pt x="931" y="506"/>
                    <a:pt x="1049" y="569"/>
                    <a:pt x="1105" y="680"/>
                  </a:cubicBezTo>
                  <a:cubicBezTo>
                    <a:pt x="1120" y="712"/>
                    <a:pt x="1156" y="726"/>
                    <a:pt x="1193" y="726"/>
                  </a:cubicBezTo>
                  <a:cubicBezTo>
                    <a:pt x="1244" y="726"/>
                    <a:pt x="1298" y="699"/>
                    <a:pt x="1305" y="655"/>
                  </a:cubicBezTo>
                  <a:cubicBezTo>
                    <a:pt x="1356" y="291"/>
                    <a:pt x="1063" y="0"/>
                    <a:pt x="7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0"/>
            <p:cNvSpPr/>
            <p:nvPr/>
          </p:nvSpPr>
          <p:spPr>
            <a:xfrm>
              <a:off x="6887797" y="3682510"/>
              <a:ext cx="66377" cy="58839"/>
            </a:xfrm>
            <a:custGeom>
              <a:rect b="b" l="l" r="r" t="t"/>
              <a:pathLst>
                <a:path extrusionOk="0" h="1124" w="1268">
                  <a:moveTo>
                    <a:pt x="518" y="147"/>
                  </a:moveTo>
                  <a:cubicBezTo>
                    <a:pt x="668" y="147"/>
                    <a:pt x="815" y="238"/>
                    <a:pt x="893" y="402"/>
                  </a:cubicBezTo>
                  <a:cubicBezTo>
                    <a:pt x="1003" y="631"/>
                    <a:pt x="875" y="885"/>
                    <a:pt x="659" y="960"/>
                  </a:cubicBezTo>
                  <a:lnTo>
                    <a:pt x="659" y="960"/>
                  </a:lnTo>
                  <a:cubicBezTo>
                    <a:pt x="770" y="820"/>
                    <a:pt x="797" y="633"/>
                    <a:pt x="718" y="464"/>
                  </a:cubicBezTo>
                  <a:cubicBezTo>
                    <a:pt x="716" y="460"/>
                    <a:pt x="713" y="455"/>
                    <a:pt x="710" y="452"/>
                  </a:cubicBezTo>
                  <a:lnTo>
                    <a:pt x="710" y="452"/>
                  </a:lnTo>
                  <a:cubicBezTo>
                    <a:pt x="709" y="447"/>
                    <a:pt x="707" y="443"/>
                    <a:pt x="705" y="439"/>
                  </a:cubicBezTo>
                  <a:cubicBezTo>
                    <a:pt x="618" y="292"/>
                    <a:pt x="478" y="217"/>
                    <a:pt x="321" y="205"/>
                  </a:cubicBezTo>
                  <a:lnTo>
                    <a:pt x="321" y="205"/>
                  </a:lnTo>
                  <a:cubicBezTo>
                    <a:pt x="383" y="166"/>
                    <a:pt x="451" y="147"/>
                    <a:pt x="518" y="147"/>
                  </a:cubicBezTo>
                  <a:close/>
                  <a:moveTo>
                    <a:pt x="578" y="0"/>
                  </a:moveTo>
                  <a:cubicBezTo>
                    <a:pt x="376" y="0"/>
                    <a:pt x="166" y="94"/>
                    <a:pt x="40" y="264"/>
                  </a:cubicBezTo>
                  <a:cubicBezTo>
                    <a:pt x="0" y="323"/>
                    <a:pt x="47" y="360"/>
                    <a:pt x="99" y="360"/>
                  </a:cubicBezTo>
                  <a:cubicBezTo>
                    <a:pt x="113" y="360"/>
                    <a:pt x="127" y="357"/>
                    <a:pt x="140" y="352"/>
                  </a:cubicBezTo>
                  <a:cubicBezTo>
                    <a:pt x="169" y="345"/>
                    <a:pt x="197" y="342"/>
                    <a:pt x="223" y="342"/>
                  </a:cubicBezTo>
                  <a:cubicBezTo>
                    <a:pt x="341" y="342"/>
                    <a:pt x="442" y="404"/>
                    <a:pt x="513" y="504"/>
                  </a:cubicBezTo>
                  <a:lnTo>
                    <a:pt x="513" y="504"/>
                  </a:lnTo>
                  <a:cubicBezTo>
                    <a:pt x="514" y="507"/>
                    <a:pt x="515" y="511"/>
                    <a:pt x="517" y="515"/>
                  </a:cubicBezTo>
                  <a:cubicBezTo>
                    <a:pt x="592" y="678"/>
                    <a:pt x="579" y="904"/>
                    <a:pt x="391" y="991"/>
                  </a:cubicBezTo>
                  <a:cubicBezTo>
                    <a:pt x="328" y="1017"/>
                    <a:pt x="316" y="1105"/>
                    <a:pt x="404" y="1117"/>
                  </a:cubicBezTo>
                  <a:cubicBezTo>
                    <a:pt x="434" y="1121"/>
                    <a:pt x="464" y="1123"/>
                    <a:pt x="493" y="1123"/>
                  </a:cubicBezTo>
                  <a:cubicBezTo>
                    <a:pt x="909" y="1123"/>
                    <a:pt x="1268" y="723"/>
                    <a:pt x="1069" y="302"/>
                  </a:cubicBezTo>
                  <a:cubicBezTo>
                    <a:pt x="975" y="94"/>
                    <a:pt x="780" y="0"/>
                    <a:pt x="5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0"/>
            <p:cNvSpPr/>
            <p:nvPr/>
          </p:nvSpPr>
          <p:spPr>
            <a:xfrm>
              <a:off x="7030389" y="3678479"/>
              <a:ext cx="73705" cy="56954"/>
            </a:xfrm>
            <a:custGeom>
              <a:rect b="b" l="l" r="r" t="t"/>
              <a:pathLst>
                <a:path extrusionOk="0" h="1088" w="1408">
                  <a:moveTo>
                    <a:pt x="1031" y="357"/>
                  </a:moveTo>
                  <a:lnTo>
                    <a:pt x="1031" y="357"/>
                  </a:lnTo>
                  <a:cubicBezTo>
                    <a:pt x="1097" y="540"/>
                    <a:pt x="1045" y="753"/>
                    <a:pt x="867" y="881"/>
                  </a:cubicBezTo>
                  <a:cubicBezTo>
                    <a:pt x="798" y="934"/>
                    <a:pt x="729" y="957"/>
                    <a:pt x="664" y="957"/>
                  </a:cubicBezTo>
                  <a:cubicBezTo>
                    <a:pt x="506" y="957"/>
                    <a:pt x="369" y="825"/>
                    <a:pt x="299" y="664"/>
                  </a:cubicBezTo>
                  <a:lnTo>
                    <a:pt x="299" y="664"/>
                  </a:lnTo>
                  <a:cubicBezTo>
                    <a:pt x="364" y="691"/>
                    <a:pt x="435" y="704"/>
                    <a:pt x="507" y="704"/>
                  </a:cubicBezTo>
                  <a:cubicBezTo>
                    <a:pt x="599" y="704"/>
                    <a:pt x="693" y="683"/>
                    <a:pt x="780" y="642"/>
                  </a:cubicBezTo>
                  <a:cubicBezTo>
                    <a:pt x="786" y="639"/>
                    <a:pt x="791" y="637"/>
                    <a:pt x="796" y="634"/>
                  </a:cubicBezTo>
                  <a:lnTo>
                    <a:pt x="796" y="634"/>
                  </a:lnTo>
                  <a:cubicBezTo>
                    <a:pt x="799" y="633"/>
                    <a:pt x="802" y="631"/>
                    <a:pt x="805" y="630"/>
                  </a:cubicBezTo>
                  <a:cubicBezTo>
                    <a:pt x="912" y="563"/>
                    <a:pt x="991" y="467"/>
                    <a:pt x="1031" y="357"/>
                  </a:cubicBezTo>
                  <a:close/>
                  <a:moveTo>
                    <a:pt x="961" y="0"/>
                  </a:moveTo>
                  <a:cubicBezTo>
                    <a:pt x="895" y="0"/>
                    <a:pt x="811" y="37"/>
                    <a:pt x="830" y="103"/>
                  </a:cubicBezTo>
                  <a:cubicBezTo>
                    <a:pt x="879" y="276"/>
                    <a:pt x="831" y="437"/>
                    <a:pt x="673" y="537"/>
                  </a:cubicBezTo>
                  <a:lnTo>
                    <a:pt x="673" y="537"/>
                  </a:lnTo>
                  <a:cubicBezTo>
                    <a:pt x="632" y="553"/>
                    <a:pt x="590" y="561"/>
                    <a:pt x="548" y="561"/>
                  </a:cubicBezTo>
                  <a:cubicBezTo>
                    <a:pt x="425" y="561"/>
                    <a:pt x="307" y="495"/>
                    <a:pt x="253" y="379"/>
                  </a:cubicBezTo>
                  <a:cubicBezTo>
                    <a:pt x="237" y="348"/>
                    <a:pt x="203" y="334"/>
                    <a:pt x="167" y="334"/>
                  </a:cubicBezTo>
                  <a:cubicBezTo>
                    <a:pt x="115" y="334"/>
                    <a:pt x="59" y="364"/>
                    <a:pt x="52" y="416"/>
                  </a:cubicBezTo>
                  <a:cubicBezTo>
                    <a:pt x="1" y="780"/>
                    <a:pt x="301" y="1088"/>
                    <a:pt x="643" y="1088"/>
                  </a:cubicBezTo>
                  <a:cubicBezTo>
                    <a:pt x="725" y="1088"/>
                    <a:pt x="810" y="1070"/>
                    <a:pt x="892" y="1031"/>
                  </a:cubicBezTo>
                  <a:cubicBezTo>
                    <a:pt x="1307" y="843"/>
                    <a:pt x="1407" y="303"/>
                    <a:pt x="1018" y="14"/>
                  </a:cubicBezTo>
                  <a:cubicBezTo>
                    <a:pt x="1005" y="5"/>
                    <a:pt x="984" y="0"/>
                    <a:pt x="9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0"/>
            <p:cNvSpPr/>
            <p:nvPr/>
          </p:nvSpPr>
          <p:spPr>
            <a:xfrm>
              <a:off x="7173244" y="3681829"/>
              <a:ext cx="69099" cy="58158"/>
            </a:xfrm>
            <a:custGeom>
              <a:rect b="b" l="l" r="r" t="t"/>
              <a:pathLst>
                <a:path extrusionOk="0" h="1111" w="1320">
                  <a:moveTo>
                    <a:pt x="727" y="147"/>
                  </a:moveTo>
                  <a:cubicBezTo>
                    <a:pt x="801" y="147"/>
                    <a:pt x="877" y="167"/>
                    <a:pt x="946" y="205"/>
                  </a:cubicBezTo>
                  <a:lnTo>
                    <a:pt x="946" y="205"/>
                  </a:lnTo>
                  <a:cubicBezTo>
                    <a:pt x="774" y="247"/>
                    <a:pt x="626" y="370"/>
                    <a:pt x="561" y="541"/>
                  </a:cubicBezTo>
                  <a:cubicBezTo>
                    <a:pt x="555" y="555"/>
                    <a:pt x="555" y="568"/>
                    <a:pt x="558" y="578"/>
                  </a:cubicBezTo>
                  <a:lnTo>
                    <a:pt x="558" y="578"/>
                  </a:lnTo>
                  <a:cubicBezTo>
                    <a:pt x="531" y="707"/>
                    <a:pt x="554" y="831"/>
                    <a:pt x="620" y="934"/>
                  </a:cubicBezTo>
                  <a:lnTo>
                    <a:pt x="620" y="934"/>
                  </a:lnTo>
                  <a:cubicBezTo>
                    <a:pt x="454" y="853"/>
                    <a:pt x="358" y="662"/>
                    <a:pt x="385" y="452"/>
                  </a:cubicBezTo>
                  <a:cubicBezTo>
                    <a:pt x="413" y="244"/>
                    <a:pt x="564" y="147"/>
                    <a:pt x="727" y="147"/>
                  </a:cubicBezTo>
                  <a:close/>
                  <a:moveTo>
                    <a:pt x="790" y="1"/>
                  </a:moveTo>
                  <a:cubicBezTo>
                    <a:pt x="584" y="1"/>
                    <a:pt x="375" y="106"/>
                    <a:pt x="246" y="302"/>
                  </a:cubicBezTo>
                  <a:cubicBezTo>
                    <a:pt x="1" y="701"/>
                    <a:pt x="379" y="1111"/>
                    <a:pt x="778" y="1111"/>
                  </a:cubicBezTo>
                  <a:cubicBezTo>
                    <a:pt x="806" y="1111"/>
                    <a:pt x="834" y="1109"/>
                    <a:pt x="862" y="1105"/>
                  </a:cubicBezTo>
                  <a:cubicBezTo>
                    <a:pt x="899" y="1105"/>
                    <a:pt x="1025" y="1030"/>
                    <a:pt x="949" y="979"/>
                  </a:cubicBezTo>
                  <a:cubicBezTo>
                    <a:pt x="774" y="892"/>
                    <a:pt x="711" y="728"/>
                    <a:pt x="761" y="541"/>
                  </a:cubicBezTo>
                  <a:cubicBezTo>
                    <a:pt x="762" y="539"/>
                    <a:pt x="762" y="538"/>
                    <a:pt x="762" y="536"/>
                  </a:cubicBezTo>
                  <a:lnTo>
                    <a:pt x="762" y="536"/>
                  </a:lnTo>
                  <a:cubicBezTo>
                    <a:pt x="817" y="426"/>
                    <a:pt x="913" y="336"/>
                    <a:pt x="1034" y="336"/>
                  </a:cubicBezTo>
                  <a:cubicBezTo>
                    <a:pt x="1063" y="336"/>
                    <a:pt x="1093" y="341"/>
                    <a:pt x="1125" y="352"/>
                  </a:cubicBezTo>
                  <a:cubicBezTo>
                    <a:pt x="1130" y="353"/>
                    <a:pt x="1137" y="354"/>
                    <a:pt x="1144" y="354"/>
                  </a:cubicBezTo>
                  <a:cubicBezTo>
                    <a:pt x="1205" y="354"/>
                    <a:pt x="1319" y="307"/>
                    <a:pt x="1263" y="239"/>
                  </a:cubicBezTo>
                  <a:cubicBezTo>
                    <a:pt x="1142" y="78"/>
                    <a:pt x="967" y="1"/>
                    <a:pt x="7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7320130" y="3684342"/>
              <a:ext cx="71036" cy="54808"/>
            </a:xfrm>
            <a:custGeom>
              <a:rect b="b" l="l" r="r" t="t"/>
              <a:pathLst>
                <a:path extrusionOk="0" h="1047" w="1357">
                  <a:moveTo>
                    <a:pt x="703" y="127"/>
                  </a:moveTo>
                  <a:cubicBezTo>
                    <a:pt x="858" y="127"/>
                    <a:pt x="997" y="256"/>
                    <a:pt x="1065" y="409"/>
                  </a:cubicBezTo>
                  <a:lnTo>
                    <a:pt x="1065" y="409"/>
                  </a:lnTo>
                  <a:cubicBezTo>
                    <a:pt x="1003" y="385"/>
                    <a:pt x="935" y="373"/>
                    <a:pt x="865" y="373"/>
                  </a:cubicBezTo>
                  <a:cubicBezTo>
                    <a:pt x="776" y="373"/>
                    <a:pt x="685" y="392"/>
                    <a:pt x="603" y="429"/>
                  </a:cubicBezTo>
                  <a:cubicBezTo>
                    <a:pt x="577" y="440"/>
                    <a:pt x="561" y="452"/>
                    <a:pt x="553" y="465"/>
                  </a:cubicBezTo>
                  <a:lnTo>
                    <a:pt x="553" y="465"/>
                  </a:lnTo>
                  <a:cubicBezTo>
                    <a:pt x="465" y="524"/>
                    <a:pt x="400" y="605"/>
                    <a:pt x="364" y="698"/>
                  </a:cubicBezTo>
                  <a:lnTo>
                    <a:pt x="364" y="698"/>
                  </a:lnTo>
                  <a:cubicBezTo>
                    <a:pt x="303" y="523"/>
                    <a:pt x="347" y="318"/>
                    <a:pt x="516" y="191"/>
                  </a:cubicBezTo>
                  <a:cubicBezTo>
                    <a:pt x="578" y="146"/>
                    <a:pt x="642" y="127"/>
                    <a:pt x="703" y="127"/>
                  </a:cubicBezTo>
                  <a:close/>
                  <a:moveTo>
                    <a:pt x="743" y="0"/>
                  </a:moveTo>
                  <a:cubicBezTo>
                    <a:pt x="664" y="0"/>
                    <a:pt x="583" y="17"/>
                    <a:pt x="503" y="53"/>
                  </a:cubicBezTo>
                  <a:cubicBezTo>
                    <a:pt x="89" y="242"/>
                    <a:pt x="1" y="756"/>
                    <a:pt x="377" y="1032"/>
                  </a:cubicBezTo>
                  <a:cubicBezTo>
                    <a:pt x="390" y="1042"/>
                    <a:pt x="410" y="1047"/>
                    <a:pt x="432" y="1047"/>
                  </a:cubicBezTo>
                  <a:cubicBezTo>
                    <a:pt x="494" y="1047"/>
                    <a:pt x="571" y="1009"/>
                    <a:pt x="553" y="944"/>
                  </a:cubicBezTo>
                  <a:cubicBezTo>
                    <a:pt x="504" y="772"/>
                    <a:pt x="551" y="624"/>
                    <a:pt x="706" y="524"/>
                  </a:cubicBezTo>
                  <a:lnTo>
                    <a:pt x="706" y="524"/>
                  </a:lnTo>
                  <a:cubicBezTo>
                    <a:pt x="741" y="512"/>
                    <a:pt x="777" y="506"/>
                    <a:pt x="814" y="506"/>
                  </a:cubicBezTo>
                  <a:cubicBezTo>
                    <a:pt x="932" y="506"/>
                    <a:pt x="1049" y="569"/>
                    <a:pt x="1105" y="680"/>
                  </a:cubicBezTo>
                  <a:cubicBezTo>
                    <a:pt x="1121" y="712"/>
                    <a:pt x="1157" y="726"/>
                    <a:pt x="1194" y="726"/>
                  </a:cubicBezTo>
                  <a:cubicBezTo>
                    <a:pt x="1245" y="726"/>
                    <a:pt x="1299" y="699"/>
                    <a:pt x="1306" y="655"/>
                  </a:cubicBezTo>
                  <a:cubicBezTo>
                    <a:pt x="1357" y="291"/>
                    <a:pt x="1072" y="0"/>
                    <a:pt x="7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7271395" y="3782230"/>
              <a:ext cx="70512" cy="54860"/>
            </a:xfrm>
            <a:custGeom>
              <a:rect b="b" l="l" r="r" t="t"/>
              <a:pathLst>
                <a:path extrusionOk="0" h="1048" w="1347">
                  <a:moveTo>
                    <a:pt x="989" y="350"/>
                  </a:moveTo>
                  <a:cubicBezTo>
                    <a:pt x="1051" y="524"/>
                    <a:pt x="1004" y="730"/>
                    <a:pt x="844" y="856"/>
                  </a:cubicBezTo>
                  <a:cubicBezTo>
                    <a:pt x="778" y="903"/>
                    <a:pt x="711" y="923"/>
                    <a:pt x="649" y="923"/>
                  </a:cubicBezTo>
                  <a:cubicBezTo>
                    <a:pt x="490" y="923"/>
                    <a:pt x="354" y="795"/>
                    <a:pt x="285" y="641"/>
                  </a:cubicBezTo>
                  <a:lnTo>
                    <a:pt x="285" y="641"/>
                  </a:lnTo>
                  <a:cubicBezTo>
                    <a:pt x="347" y="667"/>
                    <a:pt x="415" y="680"/>
                    <a:pt x="484" y="680"/>
                  </a:cubicBezTo>
                  <a:cubicBezTo>
                    <a:pt x="571" y="680"/>
                    <a:pt x="661" y="659"/>
                    <a:pt x="744" y="618"/>
                  </a:cubicBezTo>
                  <a:cubicBezTo>
                    <a:pt x="745" y="617"/>
                    <a:pt x="746" y="617"/>
                    <a:pt x="746" y="616"/>
                  </a:cubicBezTo>
                  <a:lnTo>
                    <a:pt x="746" y="616"/>
                  </a:lnTo>
                  <a:cubicBezTo>
                    <a:pt x="754" y="614"/>
                    <a:pt x="762" y="610"/>
                    <a:pt x="769" y="605"/>
                  </a:cubicBezTo>
                  <a:cubicBezTo>
                    <a:pt x="877" y="545"/>
                    <a:pt x="952" y="455"/>
                    <a:pt x="989" y="350"/>
                  </a:cubicBezTo>
                  <a:close/>
                  <a:moveTo>
                    <a:pt x="927" y="1"/>
                  </a:moveTo>
                  <a:cubicBezTo>
                    <a:pt x="865" y="1"/>
                    <a:pt x="787" y="38"/>
                    <a:pt x="806" y="104"/>
                  </a:cubicBezTo>
                  <a:cubicBezTo>
                    <a:pt x="842" y="268"/>
                    <a:pt x="800" y="411"/>
                    <a:pt x="671" y="511"/>
                  </a:cubicBezTo>
                  <a:lnTo>
                    <a:pt x="671" y="511"/>
                  </a:lnTo>
                  <a:cubicBezTo>
                    <a:pt x="665" y="513"/>
                    <a:pt x="660" y="515"/>
                    <a:pt x="655" y="517"/>
                  </a:cubicBezTo>
                  <a:cubicBezTo>
                    <a:pt x="616" y="534"/>
                    <a:pt x="574" y="542"/>
                    <a:pt x="533" y="542"/>
                  </a:cubicBezTo>
                  <a:cubicBezTo>
                    <a:pt x="415" y="542"/>
                    <a:pt x="297" y="478"/>
                    <a:pt x="242" y="367"/>
                  </a:cubicBezTo>
                  <a:cubicBezTo>
                    <a:pt x="226" y="335"/>
                    <a:pt x="190" y="321"/>
                    <a:pt x="153" y="321"/>
                  </a:cubicBezTo>
                  <a:cubicBezTo>
                    <a:pt x="102" y="321"/>
                    <a:pt x="48" y="348"/>
                    <a:pt x="41" y="392"/>
                  </a:cubicBezTo>
                  <a:cubicBezTo>
                    <a:pt x="1" y="756"/>
                    <a:pt x="287" y="1047"/>
                    <a:pt x="616" y="1047"/>
                  </a:cubicBezTo>
                  <a:cubicBezTo>
                    <a:pt x="695" y="1047"/>
                    <a:pt x="776" y="1031"/>
                    <a:pt x="856" y="994"/>
                  </a:cubicBezTo>
                  <a:cubicBezTo>
                    <a:pt x="1258" y="806"/>
                    <a:pt x="1346" y="291"/>
                    <a:pt x="982" y="15"/>
                  </a:cubicBezTo>
                  <a:cubicBezTo>
                    <a:pt x="969" y="5"/>
                    <a:pt x="949"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a:off x="7121787" y="3780032"/>
              <a:ext cx="65853" cy="58891"/>
            </a:xfrm>
            <a:custGeom>
              <a:rect b="b" l="l" r="r" t="t"/>
              <a:pathLst>
                <a:path extrusionOk="0" h="1125" w="1258">
                  <a:moveTo>
                    <a:pt x="597" y="169"/>
                  </a:moveTo>
                  <a:lnTo>
                    <a:pt x="597" y="169"/>
                  </a:lnTo>
                  <a:cubicBezTo>
                    <a:pt x="486" y="305"/>
                    <a:pt x="460" y="492"/>
                    <a:pt x="540" y="660"/>
                  </a:cubicBezTo>
                  <a:cubicBezTo>
                    <a:pt x="541" y="663"/>
                    <a:pt x="543" y="667"/>
                    <a:pt x="546" y="671"/>
                  </a:cubicBezTo>
                  <a:lnTo>
                    <a:pt x="546" y="671"/>
                  </a:lnTo>
                  <a:cubicBezTo>
                    <a:pt x="547" y="675"/>
                    <a:pt x="549" y="680"/>
                    <a:pt x="552" y="685"/>
                  </a:cubicBezTo>
                  <a:cubicBezTo>
                    <a:pt x="638" y="832"/>
                    <a:pt x="779" y="908"/>
                    <a:pt x="936" y="920"/>
                  </a:cubicBezTo>
                  <a:lnTo>
                    <a:pt x="936" y="920"/>
                  </a:lnTo>
                  <a:cubicBezTo>
                    <a:pt x="874" y="959"/>
                    <a:pt x="806" y="977"/>
                    <a:pt x="738" y="977"/>
                  </a:cubicBezTo>
                  <a:cubicBezTo>
                    <a:pt x="589" y="977"/>
                    <a:pt x="442" y="886"/>
                    <a:pt x="364" y="723"/>
                  </a:cubicBezTo>
                  <a:cubicBezTo>
                    <a:pt x="266" y="497"/>
                    <a:pt x="389" y="250"/>
                    <a:pt x="597" y="169"/>
                  </a:cubicBezTo>
                  <a:close/>
                  <a:moveTo>
                    <a:pt x="765" y="1"/>
                  </a:moveTo>
                  <a:cubicBezTo>
                    <a:pt x="349" y="1"/>
                    <a:pt x="1" y="401"/>
                    <a:pt x="188" y="823"/>
                  </a:cubicBezTo>
                  <a:cubicBezTo>
                    <a:pt x="289" y="1030"/>
                    <a:pt x="486" y="1124"/>
                    <a:pt x="689" y="1124"/>
                  </a:cubicBezTo>
                  <a:cubicBezTo>
                    <a:pt x="891" y="1124"/>
                    <a:pt x="1098" y="1030"/>
                    <a:pt x="1217" y="860"/>
                  </a:cubicBezTo>
                  <a:cubicBezTo>
                    <a:pt x="1257" y="801"/>
                    <a:pt x="1210" y="765"/>
                    <a:pt x="1158" y="765"/>
                  </a:cubicBezTo>
                  <a:cubicBezTo>
                    <a:pt x="1144" y="765"/>
                    <a:pt x="1130" y="768"/>
                    <a:pt x="1117" y="773"/>
                  </a:cubicBezTo>
                  <a:cubicBezTo>
                    <a:pt x="1085" y="783"/>
                    <a:pt x="1055" y="787"/>
                    <a:pt x="1025" y="787"/>
                  </a:cubicBezTo>
                  <a:cubicBezTo>
                    <a:pt x="911" y="787"/>
                    <a:pt x="815" y="720"/>
                    <a:pt x="744" y="622"/>
                  </a:cubicBezTo>
                  <a:lnTo>
                    <a:pt x="744" y="622"/>
                  </a:lnTo>
                  <a:cubicBezTo>
                    <a:pt x="744" y="618"/>
                    <a:pt x="742" y="614"/>
                    <a:pt x="741" y="609"/>
                  </a:cubicBezTo>
                  <a:cubicBezTo>
                    <a:pt x="665" y="459"/>
                    <a:pt x="677" y="221"/>
                    <a:pt x="866" y="132"/>
                  </a:cubicBezTo>
                  <a:cubicBezTo>
                    <a:pt x="928" y="107"/>
                    <a:pt x="941" y="20"/>
                    <a:pt x="853" y="7"/>
                  </a:cubicBezTo>
                  <a:cubicBezTo>
                    <a:pt x="823" y="3"/>
                    <a:pt x="794"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0"/>
            <p:cNvSpPr/>
            <p:nvPr/>
          </p:nvSpPr>
          <p:spPr>
            <a:xfrm>
              <a:off x="6971342" y="3785947"/>
              <a:ext cx="74176" cy="57006"/>
            </a:xfrm>
            <a:custGeom>
              <a:rect b="b" l="l" r="r" t="t"/>
              <a:pathLst>
                <a:path extrusionOk="0" h="1089" w="1417">
                  <a:moveTo>
                    <a:pt x="740" y="134"/>
                  </a:moveTo>
                  <a:cubicBezTo>
                    <a:pt x="896" y="134"/>
                    <a:pt x="1034" y="265"/>
                    <a:pt x="1105" y="423"/>
                  </a:cubicBezTo>
                  <a:lnTo>
                    <a:pt x="1105" y="423"/>
                  </a:lnTo>
                  <a:cubicBezTo>
                    <a:pt x="1041" y="397"/>
                    <a:pt x="970" y="384"/>
                    <a:pt x="899" y="384"/>
                  </a:cubicBezTo>
                  <a:cubicBezTo>
                    <a:pt x="807" y="384"/>
                    <a:pt x="713" y="405"/>
                    <a:pt x="628" y="446"/>
                  </a:cubicBezTo>
                  <a:cubicBezTo>
                    <a:pt x="603" y="456"/>
                    <a:pt x="587" y="469"/>
                    <a:pt x="579" y="482"/>
                  </a:cubicBezTo>
                  <a:lnTo>
                    <a:pt x="579" y="482"/>
                  </a:lnTo>
                  <a:cubicBezTo>
                    <a:pt x="485" y="546"/>
                    <a:pt x="416" y="632"/>
                    <a:pt x="381" y="728"/>
                  </a:cubicBezTo>
                  <a:lnTo>
                    <a:pt x="381" y="728"/>
                  </a:lnTo>
                  <a:cubicBezTo>
                    <a:pt x="316" y="546"/>
                    <a:pt x="363" y="334"/>
                    <a:pt x="539" y="208"/>
                  </a:cubicBezTo>
                  <a:cubicBezTo>
                    <a:pt x="607" y="156"/>
                    <a:pt x="675" y="134"/>
                    <a:pt x="740" y="134"/>
                  </a:cubicBezTo>
                  <a:close/>
                  <a:moveTo>
                    <a:pt x="770" y="1"/>
                  </a:moveTo>
                  <a:cubicBezTo>
                    <a:pt x="686" y="1"/>
                    <a:pt x="599" y="19"/>
                    <a:pt x="514" y="58"/>
                  </a:cubicBezTo>
                  <a:cubicBezTo>
                    <a:pt x="101" y="258"/>
                    <a:pt x="0" y="785"/>
                    <a:pt x="389" y="1074"/>
                  </a:cubicBezTo>
                  <a:cubicBezTo>
                    <a:pt x="405" y="1084"/>
                    <a:pt x="428" y="1088"/>
                    <a:pt x="452" y="1088"/>
                  </a:cubicBezTo>
                  <a:cubicBezTo>
                    <a:pt x="519" y="1088"/>
                    <a:pt x="596" y="1051"/>
                    <a:pt x="578" y="986"/>
                  </a:cubicBezTo>
                  <a:cubicBezTo>
                    <a:pt x="528" y="815"/>
                    <a:pt x="575" y="654"/>
                    <a:pt x="729" y="553"/>
                  </a:cubicBezTo>
                  <a:lnTo>
                    <a:pt x="729" y="553"/>
                  </a:lnTo>
                  <a:cubicBezTo>
                    <a:pt x="772" y="536"/>
                    <a:pt x="816" y="528"/>
                    <a:pt x="860" y="528"/>
                  </a:cubicBezTo>
                  <a:cubicBezTo>
                    <a:pt x="983" y="528"/>
                    <a:pt x="1101" y="593"/>
                    <a:pt x="1155" y="710"/>
                  </a:cubicBezTo>
                  <a:cubicBezTo>
                    <a:pt x="1170" y="745"/>
                    <a:pt x="1202" y="760"/>
                    <a:pt x="1237" y="760"/>
                  </a:cubicBezTo>
                  <a:cubicBezTo>
                    <a:pt x="1290" y="760"/>
                    <a:pt x="1348" y="725"/>
                    <a:pt x="1356" y="672"/>
                  </a:cubicBezTo>
                  <a:cubicBezTo>
                    <a:pt x="1416" y="308"/>
                    <a:pt x="1118" y="1"/>
                    <a:pt x="7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0"/>
            <p:cNvSpPr/>
            <p:nvPr/>
          </p:nvSpPr>
          <p:spPr>
            <a:xfrm>
              <a:off x="6833042" y="3781393"/>
              <a:ext cx="69727" cy="58158"/>
            </a:xfrm>
            <a:custGeom>
              <a:rect b="b" l="l" r="r" t="t"/>
              <a:pathLst>
                <a:path extrusionOk="0" h="1111" w="1332">
                  <a:moveTo>
                    <a:pt x="705" y="181"/>
                  </a:moveTo>
                  <a:cubicBezTo>
                    <a:pt x="868" y="262"/>
                    <a:pt x="961" y="451"/>
                    <a:pt x="935" y="659"/>
                  </a:cubicBezTo>
                  <a:cubicBezTo>
                    <a:pt x="908" y="867"/>
                    <a:pt x="756" y="964"/>
                    <a:pt x="593" y="964"/>
                  </a:cubicBezTo>
                  <a:cubicBezTo>
                    <a:pt x="519" y="964"/>
                    <a:pt x="443" y="945"/>
                    <a:pt x="374" y="907"/>
                  </a:cubicBezTo>
                  <a:lnTo>
                    <a:pt x="374" y="907"/>
                  </a:lnTo>
                  <a:cubicBezTo>
                    <a:pt x="546" y="864"/>
                    <a:pt x="695" y="741"/>
                    <a:pt x="760" y="571"/>
                  </a:cubicBezTo>
                  <a:cubicBezTo>
                    <a:pt x="765" y="558"/>
                    <a:pt x="766" y="546"/>
                    <a:pt x="763" y="536"/>
                  </a:cubicBezTo>
                  <a:lnTo>
                    <a:pt x="763" y="536"/>
                  </a:lnTo>
                  <a:cubicBezTo>
                    <a:pt x="797" y="407"/>
                    <a:pt x="773" y="283"/>
                    <a:pt x="705" y="181"/>
                  </a:cubicBezTo>
                  <a:close/>
                  <a:moveTo>
                    <a:pt x="541" y="0"/>
                  </a:moveTo>
                  <a:cubicBezTo>
                    <a:pt x="514" y="0"/>
                    <a:pt x="486" y="2"/>
                    <a:pt x="459" y="6"/>
                  </a:cubicBezTo>
                  <a:cubicBezTo>
                    <a:pt x="420" y="6"/>
                    <a:pt x="295" y="81"/>
                    <a:pt x="383" y="132"/>
                  </a:cubicBezTo>
                  <a:cubicBezTo>
                    <a:pt x="546" y="220"/>
                    <a:pt x="609" y="383"/>
                    <a:pt x="559" y="571"/>
                  </a:cubicBezTo>
                  <a:cubicBezTo>
                    <a:pt x="559" y="573"/>
                    <a:pt x="559" y="575"/>
                    <a:pt x="558" y="576"/>
                  </a:cubicBezTo>
                  <a:lnTo>
                    <a:pt x="558" y="576"/>
                  </a:lnTo>
                  <a:cubicBezTo>
                    <a:pt x="506" y="693"/>
                    <a:pt x="419" y="777"/>
                    <a:pt x="303" y="777"/>
                  </a:cubicBezTo>
                  <a:cubicBezTo>
                    <a:pt x="273" y="777"/>
                    <a:pt x="241" y="771"/>
                    <a:pt x="208" y="759"/>
                  </a:cubicBezTo>
                  <a:cubicBezTo>
                    <a:pt x="201" y="758"/>
                    <a:pt x="194" y="757"/>
                    <a:pt x="186" y="757"/>
                  </a:cubicBezTo>
                  <a:cubicBezTo>
                    <a:pt x="116" y="757"/>
                    <a:pt x="0" y="805"/>
                    <a:pt x="57" y="872"/>
                  </a:cubicBezTo>
                  <a:cubicBezTo>
                    <a:pt x="178" y="1034"/>
                    <a:pt x="355" y="1111"/>
                    <a:pt x="533" y="1111"/>
                  </a:cubicBezTo>
                  <a:cubicBezTo>
                    <a:pt x="742" y="1111"/>
                    <a:pt x="951" y="1006"/>
                    <a:pt x="1073" y="809"/>
                  </a:cubicBezTo>
                  <a:cubicBezTo>
                    <a:pt x="1331" y="410"/>
                    <a:pt x="942" y="0"/>
                    <a:pt x="5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0"/>
            <p:cNvSpPr/>
            <p:nvPr/>
          </p:nvSpPr>
          <p:spPr>
            <a:xfrm>
              <a:off x="6684219" y="3782230"/>
              <a:ext cx="70983" cy="54860"/>
            </a:xfrm>
            <a:custGeom>
              <a:rect b="b" l="l" r="r" t="t"/>
              <a:pathLst>
                <a:path extrusionOk="0" h="1048" w="1356">
                  <a:moveTo>
                    <a:pt x="999" y="351"/>
                  </a:moveTo>
                  <a:cubicBezTo>
                    <a:pt x="1060" y="525"/>
                    <a:pt x="1010" y="730"/>
                    <a:pt x="842" y="856"/>
                  </a:cubicBezTo>
                  <a:cubicBezTo>
                    <a:pt x="778" y="903"/>
                    <a:pt x="714" y="923"/>
                    <a:pt x="653" y="923"/>
                  </a:cubicBezTo>
                  <a:cubicBezTo>
                    <a:pt x="500" y="923"/>
                    <a:pt x="366" y="798"/>
                    <a:pt x="297" y="645"/>
                  </a:cubicBezTo>
                  <a:lnTo>
                    <a:pt x="297" y="645"/>
                  </a:lnTo>
                  <a:cubicBezTo>
                    <a:pt x="358" y="668"/>
                    <a:pt x="424" y="680"/>
                    <a:pt x="490" y="680"/>
                  </a:cubicBezTo>
                  <a:cubicBezTo>
                    <a:pt x="580" y="680"/>
                    <a:pt x="671" y="659"/>
                    <a:pt x="754" y="618"/>
                  </a:cubicBezTo>
                  <a:cubicBezTo>
                    <a:pt x="760" y="615"/>
                    <a:pt x="765" y="613"/>
                    <a:pt x="770" y="610"/>
                  </a:cubicBezTo>
                  <a:lnTo>
                    <a:pt x="770" y="610"/>
                  </a:lnTo>
                  <a:cubicBezTo>
                    <a:pt x="773" y="609"/>
                    <a:pt x="776" y="607"/>
                    <a:pt x="779" y="605"/>
                  </a:cubicBezTo>
                  <a:cubicBezTo>
                    <a:pt x="886" y="545"/>
                    <a:pt x="962" y="455"/>
                    <a:pt x="999" y="351"/>
                  </a:cubicBezTo>
                  <a:close/>
                  <a:moveTo>
                    <a:pt x="925" y="1"/>
                  </a:moveTo>
                  <a:cubicBezTo>
                    <a:pt x="863" y="1"/>
                    <a:pt x="785" y="38"/>
                    <a:pt x="804" y="104"/>
                  </a:cubicBezTo>
                  <a:cubicBezTo>
                    <a:pt x="853" y="274"/>
                    <a:pt x="806" y="422"/>
                    <a:pt x="654" y="522"/>
                  </a:cubicBezTo>
                  <a:lnTo>
                    <a:pt x="654" y="522"/>
                  </a:lnTo>
                  <a:cubicBezTo>
                    <a:pt x="618" y="535"/>
                    <a:pt x="581" y="542"/>
                    <a:pt x="543" y="542"/>
                  </a:cubicBezTo>
                  <a:cubicBezTo>
                    <a:pt x="425" y="542"/>
                    <a:pt x="307" y="478"/>
                    <a:pt x="252" y="367"/>
                  </a:cubicBezTo>
                  <a:cubicBezTo>
                    <a:pt x="236" y="335"/>
                    <a:pt x="201" y="321"/>
                    <a:pt x="164" y="321"/>
                  </a:cubicBezTo>
                  <a:cubicBezTo>
                    <a:pt x="112" y="321"/>
                    <a:pt x="58" y="348"/>
                    <a:pt x="51" y="392"/>
                  </a:cubicBezTo>
                  <a:cubicBezTo>
                    <a:pt x="1" y="756"/>
                    <a:pt x="293" y="1047"/>
                    <a:pt x="625" y="1047"/>
                  </a:cubicBezTo>
                  <a:cubicBezTo>
                    <a:pt x="705" y="1047"/>
                    <a:pt x="787" y="1031"/>
                    <a:pt x="867" y="994"/>
                  </a:cubicBezTo>
                  <a:cubicBezTo>
                    <a:pt x="1269" y="806"/>
                    <a:pt x="1356" y="291"/>
                    <a:pt x="979" y="15"/>
                  </a:cubicBezTo>
                  <a:cubicBezTo>
                    <a:pt x="966" y="5"/>
                    <a:pt x="946" y="1"/>
                    <a:pt x="9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0"/>
            <p:cNvSpPr/>
            <p:nvPr/>
          </p:nvSpPr>
          <p:spPr>
            <a:xfrm>
              <a:off x="6534560" y="3780032"/>
              <a:ext cx="66377" cy="58891"/>
            </a:xfrm>
            <a:custGeom>
              <a:rect b="b" l="l" r="r" t="t"/>
              <a:pathLst>
                <a:path extrusionOk="0" h="1125" w="1268">
                  <a:moveTo>
                    <a:pt x="608" y="165"/>
                  </a:moveTo>
                  <a:cubicBezTo>
                    <a:pt x="502" y="296"/>
                    <a:pt x="472" y="478"/>
                    <a:pt x="543" y="644"/>
                  </a:cubicBezTo>
                  <a:lnTo>
                    <a:pt x="543" y="644"/>
                  </a:lnTo>
                  <a:cubicBezTo>
                    <a:pt x="540" y="657"/>
                    <a:pt x="542" y="670"/>
                    <a:pt x="550" y="685"/>
                  </a:cubicBezTo>
                  <a:cubicBezTo>
                    <a:pt x="647" y="834"/>
                    <a:pt x="792" y="909"/>
                    <a:pt x="947" y="920"/>
                  </a:cubicBezTo>
                  <a:lnTo>
                    <a:pt x="947" y="920"/>
                  </a:lnTo>
                  <a:cubicBezTo>
                    <a:pt x="885" y="959"/>
                    <a:pt x="817" y="977"/>
                    <a:pt x="750" y="977"/>
                  </a:cubicBezTo>
                  <a:cubicBezTo>
                    <a:pt x="600" y="977"/>
                    <a:pt x="453" y="886"/>
                    <a:pt x="375" y="723"/>
                  </a:cubicBezTo>
                  <a:cubicBezTo>
                    <a:pt x="266" y="493"/>
                    <a:pt x="393" y="240"/>
                    <a:pt x="608" y="165"/>
                  </a:cubicBezTo>
                  <a:close/>
                  <a:moveTo>
                    <a:pt x="774" y="1"/>
                  </a:moveTo>
                  <a:cubicBezTo>
                    <a:pt x="348" y="1"/>
                    <a:pt x="0" y="401"/>
                    <a:pt x="199" y="823"/>
                  </a:cubicBezTo>
                  <a:cubicBezTo>
                    <a:pt x="293" y="1030"/>
                    <a:pt x="488" y="1124"/>
                    <a:pt x="690" y="1124"/>
                  </a:cubicBezTo>
                  <a:cubicBezTo>
                    <a:pt x="893" y="1124"/>
                    <a:pt x="1103" y="1030"/>
                    <a:pt x="1228" y="860"/>
                  </a:cubicBezTo>
                  <a:cubicBezTo>
                    <a:pt x="1268" y="801"/>
                    <a:pt x="1222" y="765"/>
                    <a:pt x="1169" y="765"/>
                  </a:cubicBezTo>
                  <a:cubicBezTo>
                    <a:pt x="1155" y="765"/>
                    <a:pt x="1141" y="768"/>
                    <a:pt x="1128" y="773"/>
                  </a:cubicBezTo>
                  <a:cubicBezTo>
                    <a:pt x="1094" y="783"/>
                    <a:pt x="1062" y="787"/>
                    <a:pt x="1031" y="787"/>
                  </a:cubicBezTo>
                  <a:cubicBezTo>
                    <a:pt x="913" y="787"/>
                    <a:pt x="822" y="718"/>
                    <a:pt x="753" y="618"/>
                  </a:cubicBezTo>
                  <a:lnTo>
                    <a:pt x="753" y="618"/>
                  </a:lnTo>
                  <a:cubicBezTo>
                    <a:pt x="753" y="615"/>
                    <a:pt x="752" y="612"/>
                    <a:pt x="751" y="609"/>
                  </a:cubicBezTo>
                  <a:cubicBezTo>
                    <a:pt x="676" y="459"/>
                    <a:pt x="689" y="221"/>
                    <a:pt x="865" y="132"/>
                  </a:cubicBezTo>
                  <a:cubicBezTo>
                    <a:pt x="940" y="107"/>
                    <a:pt x="940" y="20"/>
                    <a:pt x="865" y="7"/>
                  </a:cubicBezTo>
                  <a:cubicBezTo>
                    <a:pt x="834" y="3"/>
                    <a:pt x="804" y="1"/>
                    <a:pt x="7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0"/>
            <p:cNvSpPr/>
            <p:nvPr/>
          </p:nvSpPr>
          <p:spPr>
            <a:xfrm>
              <a:off x="6384638" y="3785947"/>
              <a:ext cx="73705" cy="57006"/>
            </a:xfrm>
            <a:custGeom>
              <a:rect b="b" l="l" r="r" t="t"/>
              <a:pathLst>
                <a:path extrusionOk="0" h="1089" w="1408">
                  <a:moveTo>
                    <a:pt x="735" y="134"/>
                  </a:moveTo>
                  <a:cubicBezTo>
                    <a:pt x="895" y="134"/>
                    <a:pt x="1033" y="266"/>
                    <a:pt x="1102" y="423"/>
                  </a:cubicBezTo>
                  <a:lnTo>
                    <a:pt x="1102" y="423"/>
                  </a:lnTo>
                  <a:cubicBezTo>
                    <a:pt x="1038" y="397"/>
                    <a:pt x="968" y="384"/>
                    <a:pt x="898" y="384"/>
                  </a:cubicBezTo>
                  <a:cubicBezTo>
                    <a:pt x="807" y="384"/>
                    <a:pt x="714" y="405"/>
                    <a:pt x="628" y="446"/>
                  </a:cubicBezTo>
                  <a:cubicBezTo>
                    <a:pt x="616" y="451"/>
                    <a:pt x="607" y="456"/>
                    <a:pt x="599" y="462"/>
                  </a:cubicBezTo>
                  <a:lnTo>
                    <a:pt x="599" y="462"/>
                  </a:lnTo>
                  <a:cubicBezTo>
                    <a:pt x="494" y="529"/>
                    <a:pt x="417" y="624"/>
                    <a:pt x="377" y="732"/>
                  </a:cubicBezTo>
                  <a:lnTo>
                    <a:pt x="377" y="732"/>
                  </a:lnTo>
                  <a:cubicBezTo>
                    <a:pt x="309" y="549"/>
                    <a:pt x="358" y="335"/>
                    <a:pt x="528" y="208"/>
                  </a:cubicBezTo>
                  <a:cubicBezTo>
                    <a:pt x="599" y="156"/>
                    <a:pt x="669" y="134"/>
                    <a:pt x="735" y="134"/>
                  </a:cubicBezTo>
                  <a:close/>
                  <a:moveTo>
                    <a:pt x="765" y="1"/>
                  </a:moveTo>
                  <a:cubicBezTo>
                    <a:pt x="683" y="1"/>
                    <a:pt x="599" y="19"/>
                    <a:pt x="516" y="58"/>
                  </a:cubicBezTo>
                  <a:cubicBezTo>
                    <a:pt x="101" y="258"/>
                    <a:pt x="1" y="785"/>
                    <a:pt x="391" y="1074"/>
                  </a:cubicBezTo>
                  <a:cubicBezTo>
                    <a:pt x="404" y="1084"/>
                    <a:pt x="424" y="1088"/>
                    <a:pt x="446" y="1088"/>
                  </a:cubicBezTo>
                  <a:cubicBezTo>
                    <a:pt x="508" y="1088"/>
                    <a:pt x="585" y="1051"/>
                    <a:pt x="566" y="986"/>
                  </a:cubicBezTo>
                  <a:cubicBezTo>
                    <a:pt x="517" y="815"/>
                    <a:pt x="576" y="654"/>
                    <a:pt x="731" y="553"/>
                  </a:cubicBezTo>
                  <a:lnTo>
                    <a:pt x="731" y="553"/>
                  </a:lnTo>
                  <a:cubicBezTo>
                    <a:pt x="773" y="536"/>
                    <a:pt x="817" y="528"/>
                    <a:pt x="861" y="528"/>
                  </a:cubicBezTo>
                  <a:cubicBezTo>
                    <a:pt x="976" y="528"/>
                    <a:pt x="1087" y="585"/>
                    <a:pt x="1145" y="689"/>
                  </a:cubicBezTo>
                  <a:lnTo>
                    <a:pt x="1145" y="689"/>
                  </a:lnTo>
                  <a:cubicBezTo>
                    <a:pt x="1144" y="692"/>
                    <a:pt x="1144" y="694"/>
                    <a:pt x="1144" y="697"/>
                  </a:cubicBezTo>
                  <a:cubicBezTo>
                    <a:pt x="1145" y="697"/>
                    <a:pt x="1147" y="697"/>
                    <a:pt x="1149" y="696"/>
                  </a:cubicBezTo>
                  <a:lnTo>
                    <a:pt x="1149" y="696"/>
                  </a:lnTo>
                  <a:cubicBezTo>
                    <a:pt x="1151" y="701"/>
                    <a:pt x="1153" y="705"/>
                    <a:pt x="1156" y="710"/>
                  </a:cubicBezTo>
                  <a:cubicBezTo>
                    <a:pt x="1166" y="745"/>
                    <a:pt x="1197" y="760"/>
                    <a:pt x="1233" y="760"/>
                  </a:cubicBezTo>
                  <a:cubicBezTo>
                    <a:pt x="1287" y="760"/>
                    <a:pt x="1349" y="725"/>
                    <a:pt x="1356" y="672"/>
                  </a:cubicBezTo>
                  <a:cubicBezTo>
                    <a:pt x="1407" y="308"/>
                    <a:pt x="1107"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0"/>
            <p:cNvSpPr/>
            <p:nvPr/>
          </p:nvSpPr>
          <p:spPr>
            <a:xfrm>
              <a:off x="6246338" y="3781393"/>
              <a:ext cx="69151" cy="58158"/>
            </a:xfrm>
            <a:custGeom>
              <a:rect b="b" l="l" r="r" t="t"/>
              <a:pathLst>
                <a:path extrusionOk="0" h="1111" w="1321">
                  <a:moveTo>
                    <a:pt x="700" y="179"/>
                  </a:moveTo>
                  <a:cubicBezTo>
                    <a:pt x="868" y="260"/>
                    <a:pt x="963" y="450"/>
                    <a:pt x="936" y="659"/>
                  </a:cubicBezTo>
                  <a:cubicBezTo>
                    <a:pt x="902" y="867"/>
                    <a:pt x="747" y="964"/>
                    <a:pt x="585" y="964"/>
                  </a:cubicBezTo>
                  <a:cubicBezTo>
                    <a:pt x="511" y="964"/>
                    <a:pt x="436" y="945"/>
                    <a:pt x="369" y="907"/>
                  </a:cubicBezTo>
                  <a:lnTo>
                    <a:pt x="369" y="907"/>
                  </a:lnTo>
                  <a:cubicBezTo>
                    <a:pt x="540" y="864"/>
                    <a:pt x="691" y="741"/>
                    <a:pt x="749" y="571"/>
                  </a:cubicBezTo>
                  <a:cubicBezTo>
                    <a:pt x="749" y="570"/>
                    <a:pt x="750" y="569"/>
                    <a:pt x="750" y="568"/>
                  </a:cubicBezTo>
                  <a:lnTo>
                    <a:pt x="750" y="568"/>
                  </a:lnTo>
                  <a:cubicBezTo>
                    <a:pt x="755" y="561"/>
                    <a:pt x="758" y="554"/>
                    <a:pt x="761" y="546"/>
                  </a:cubicBezTo>
                  <a:cubicBezTo>
                    <a:pt x="792" y="413"/>
                    <a:pt x="770" y="284"/>
                    <a:pt x="700" y="179"/>
                  </a:cubicBezTo>
                  <a:close/>
                  <a:moveTo>
                    <a:pt x="542" y="0"/>
                  </a:moveTo>
                  <a:cubicBezTo>
                    <a:pt x="514" y="0"/>
                    <a:pt x="487" y="2"/>
                    <a:pt x="459" y="6"/>
                  </a:cubicBezTo>
                  <a:cubicBezTo>
                    <a:pt x="422" y="6"/>
                    <a:pt x="284" y="81"/>
                    <a:pt x="372" y="132"/>
                  </a:cubicBezTo>
                  <a:cubicBezTo>
                    <a:pt x="535" y="220"/>
                    <a:pt x="610" y="383"/>
                    <a:pt x="560" y="571"/>
                  </a:cubicBezTo>
                  <a:cubicBezTo>
                    <a:pt x="559" y="575"/>
                    <a:pt x="558" y="578"/>
                    <a:pt x="558" y="581"/>
                  </a:cubicBezTo>
                  <a:lnTo>
                    <a:pt x="558" y="581"/>
                  </a:lnTo>
                  <a:cubicBezTo>
                    <a:pt x="504" y="695"/>
                    <a:pt x="411" y="777"/>
                    <a:pt x="293" y="777"/>
                  </a:cubicBezTo>
                  <a:cubicBezTo>
                    <a:pt x="263" y="777"/>
                    <a:pt x="230" y="771"/>
                    <a:pt x="196" y="759"/>
                  </a:cubicBezTo>
                  <a:cubicBezTo>
                    <a:pt x="191" y="758"/>
                    <a:pt x="185" y="757"/>
                    <a:pt x="179" y="757"/>
                  </a:cubicBezTo>
                  <a:cubicBezTo>
                    <a:pt x="118" y="757"/>
                    <a:pt x="1" y="805"/>
                    <a:pt x="46" y="872"/>
                  </a:cubicBezTo>
                  <a:cubicBezTo>
                    <a:pt x="173" y="1034"/>
                    <a:pt x="351" y="1111"/>
                    <a:pt x="529" y="1111"/>
                  </a:cubicBezTo>
                  <a:cubicBezTo>
                    <a:pt x="737" y="1111"/>
                    <a:pt x="946" y="1006"/>
                    <a:pt x="1075" y="809"/>
                  </a:cubicBezTo>
                  <a:cubicBezTo>
                    <a:pt x="1321" y="410"/>
                    <a:pt x="941" y="0"/>
                    <a:pt x="5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0"/>
            <p:cNvSpPr/>
            <p:nvPr/>
          </p:nvSpPr>
          <p:spPr>
            <a:xfrm>
              <a:off x="6097568" y="3782230"/>
              <a:ext cx="70355" cy="54860"/>
            </a:xfrm>
            <a:custGeom>
              <a:rect b="b" l="l" r="r" t="t"/>
              <a:pathLst>
                <a:path extrusionOk="0" h="1048" w="1344">
                  <a:moveTo>
                    <a:pt x="990" y="341"/>
                  </a:moveTo>
                  <a:cubicBezTo>
                    <a:pt x="1056" y="517"/>
                    <a:pt x="1013" y="728"/>
                    <a:pt x="842" y="856"/>
                  </a:cubicBezTo>
                  <a:cubicBezTo>
                    <a:pt x="775" y="903"/>
                    <a:pt x="709" y="923"/>
                    <a:pt x="646" y="923"/>
                  </a:cubicBezTo>
                  <a:cubicBezTo>
                    <a:pt x="489" y="923"/>
                    <a:pt x="353" y="796"/>
                    <a:pt x="288" y="641"/>
                  </a:cubicBezTo>
                  <a:lnTo>
                    <a:pt x="288" y="641"/>
                  </a:lnTo>
                  <a:cubicBezTo>
                    <a:pt x="351" y="667"/>
                    <a:pt x="419" y="680"/>
                    <a:pt x="487" y="680"/>
                  </a:cubicBezTo>
                  <a:cubicBezTo>
                    <a:pt x="575" y="680"/>
                    <a:pt x="663" y="659"/>
                    <a:pt x="741" y="618"/>
                  </a:cubicBezTo>
                  <a:cubicBezTo>
                    <a:pt x="742" y="617"/>
                    <a:pt x="743" y="617"/>
                    <a:pt x="744" y="616"/>
                  </a:cubicBezTo>
                  <a:lnTo>
                    <a:pt x="744" y="616"/>
                  </a:lnTo>
                  <a:cubicBezTo>
                    <a:pt x="752" y="614"/>
                    <a:pt x="760" y="610"/>
                    <a:pt x="766" y="605"/>
                  </a:cubicBezTo>
                  <a:cubicBezTo>
                    <a:pt x="877" y="543"/>
                    <a:pt x="954" y="450"/>
                    <a:pt x="990" y="341"/>
                  </a:cubicBezTo>
                  <a:close/>
                  <a:moveTo>
                    <a:pt x="925" y="1"/>
                  </a:moveTo>
                  <a:cubicBezTo>
                    <a:pt x="863" y="1"/>
                    <a:pt x="786" y="38"/>
                    <a:pt x="805" y="104"/>
                  </a:cubicBezTo>
                  <a:cubicBezTo>
                    <a:pt x="853" y="274"/>
                    <a:pt x="795" y="422"/>
                    <a:pt x="653" y="522"/>
                  </a:cubicBezTo>
                  <a:lnTo>
                    <a:pt x="653" y="522"/>
                  </a:lnTo>
                  <a:cubicBezTo>
                    <a:pt x="615" y="535"/>
                    <a:pt x="575" y="542"/>
                    <a:pt x="536" y="542"/>
                  </a:cubicBezTo>
                  <a:cubicBezTo>
                    <a:pt x="421" y="542"/>
                    <a:pt x="310" y="486"/>
                    <a:pt x="251" y="388"/>
                  </a:cubicBezTo>
                  <a:lnTo>
                    <a:pt x="251" y="388"/>
                  </a:lnTo>
                  <a:cubicBezTo>
                    <a:pt x="251" y="385"/>
                    <a:pt x="252" y="382"/>
                    <a:pt x="252" y="380"/>
                  </a:cubicBezTo>
                  <a:lnTo>
                    <a:pt x="252" y="380"/>
                  </a:lnTo>
                  <a:cubicBezTo>
                    <a:pt x="250" y="380"/>
                    <a:pt x="249" y="380"/>
                    <a:pt x="247" y="381"/>
                  </a:cubicBezTo>
                  <a:lnTo>
                    <a:pt x="247" y="381"/>
                  </a:lnTo>
                  <a:cubicBezTo>
                    <a:pt x="244" y="376"/>
                    <a:pt x="242" y="371"/>
                    <a:pt x="239" y="367"/>
                  </a:cubicBezTo>
                  <a:cubicBezTo>
                    <a:pt x="229" y="335"/>
                    <a:pt x="196" y="321"/>
                    <a:pt x="161" y="321"/>
                  </a:cubicBezTo>
                  <a:cubicBezTo>
                    <a:pt x="112" y="321"/>
                    <a:pt x="59" y="348"/>
                    <a:pt x="52" y="392"/>
                  </a:cubicBezTo>
                  <a:cubicBezTo>
                    <a:pt x="1" y="756"/>
                    <a:pt x="285" y="1047"/>
                    <a:pt x="614" y="1047"/>
                  </a:cubicBezTo>
                  <a:cubicBezTo>
                    <a:pt x="693" y="1047"/>
                    <a:pt x="775" y="1031"/>
                    <a:pt x="855" y="994"/>
                  </a:cubicBezTo>
                  <a:cubicBezTo>
                    <a:pt x="1256" y="806"/>
                    <a:pt x="1344" y="291"/>
                    <a:pt x="980" y="15"/>
                  </a:cubicBezTo>
                  <a:cubicBezTo>
                    <a:pt x="967" y="5"/>
                    <a:pt x="947" y="1"/>
                    <a:pt x="9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80"/>
          <p:cNvGrpSpPr/>
          <p:nvPr/>
        </p:nvGrpSpPr>
        <p:grpSpPr>
          <a:xfrm>
            <a:off x="4315047" y="3320180"/>
            <a:ext cx="1493212" cy="381662"/>
            <a:chOff x="7532396" y="2962530"/>
            <a:chExt cx="1493212" cy="381662"/>
          </a:xfrm>
        </p:grpSpPr>
        <p:sp>
          <p:nvSpPr>
            <p:cNvPr id="3468" name="Google Shape;3468;p80"/>
            <p:cNvSpPr/>
            <p:nvPr/>
          </p:nvSpPr>
          <p:spPr>
            <a:xfrm>
              <a:off x="7563176" y="2994671"/>
              <a:ext cx="1462432" cy="317383"/>
            </a:xfrm>
            <a:custGeom>
              <a:rect b="b" l="l" r="r" t="t"/>
              <a:pathLst>
                <a:path extrusionOk="0" h="6063" w="27937">
                  <a:moveTo>
                    <a:pt x="126" y="1"/>
                  </a:moveTo>
                  <a:lnTo>
                    <a:pt x="390" y="427"/>
                  </a:lnTo>
                  <a:lnTo>
                    <a:pt x="1" y="1068"/>
                  </a:lnTo>
                  <a:lnTo>
                    <a:pt x="1" y="1155"/>
                  </a:lnTo>
                  <a:lnTo>
                    <a:pt x="466" y="1444"/>
                  </a:lnTo>
                  <a:lnTo>
                    <a:pt x="14" y="1620"/>
                  </a:lnTo>
                  <a:lnTo>
                    <a:pt x="541" y="1921"/>
                  </a:lnTo>
                  <a:lnTo>
                    <a:pt x="177" y="2762"/>
                  </a:lnTo>
                  <a:lnTo>
                    <a:pt x="541" y="3063"/>
                  </a:lnTo>
                  <a:lnTo>
                    <a:pt x="177" y="3289"/>
                  </a:lnTo>
                  <a:lnTo>
                    <a:pt x="390" y="3941"/>
                  </a:lnTo>
                  <a:lnTo>
                    <a:pt x="101" y="4694"/>
                  </a:lnTo>
                  <a:lnTo>
                    <a:pt x="428" y="5397"/>
                  </a:lnTo>
                  <a:lnTo>
                    <a:pt x="126" y="6063"/>
                  </a:lnTo>
                  <a:lnTo>
                    <a:pt x="27899" y="6063"/>
                  </a:lnTo>
                  <a:lnTo>
                    <a:pt x="27886" y="6050"/>
                  </a:lnTo>
                  <a:lnTo>
                    <a:pt x="27623" y="5623"/>
                  </a:lnTo>
                  <a:lnTo>
                    <a:pt x="27936" y="5121"/>
                  </a:lnTo>
                  <a:lnTo>
                    <a:pt x="27936" y="4845"/>
                  </a:lnTo>
                  <a:lnTo>
                    <a:pt x="27548" y="4607"/>
                  </a:lnTo>
                  <a:lnTo>
                    <a:pt x="27936" y="4456"/>
                  </a:lnTo>
                  <a:lnTo>
                    <a:pt x="27936" y="4393"/>
                  </a:lnTo>
                  <a:lnTo>
                    <a:pt x="27472" y="4130"/>
                  </a:lnTo>
                  <a:lnTo>
                    <a:pt x="27836" y="3289"/>
                  </a:lnTo>
                  <a:lnTo>
                    <a:pt x="27472" y="2987"/>
                  </a:lnTo>
                  <a:lnTo>
                    <a:pt x="27836" y="2762"/>
                  </a:lnTo>
                  <a:lnTo>
                    <a:pt x="27623" y="2109"/>
                  </a:lnTo>
                  <a:lnTo>
                    <a:pt x="27911" y="1356"/>
                  </a:lnTo>
                  <a:lnTo>
                    <a:pt x="27585" y="653"/>
                  </a:lnTo>
                  <a:lnTo>
                    <a:pt x="278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0"/>
            <p:cNvSpPr/>
            <p:nvPr/>
          </p:nvSpPr>
          <p:spPr>
            <a:xfrm>
              <a:off x="7621019" y="2962949"/>
              <a:ext cx="85326" cy="66167"/>
            </a:xfrm>
            <a:custGeom>
              <a:rect b="b" l="l" r="r" t="t"/>
              <a:pathLst>
                <a:path extrusionOk="0" h="1264" w="1630">
                  <a:moveTo>
                    <a:pt x="495" y="80"/>
                  </a:moveTo>
                  <a:cubicBezTo>
                    <a:pt x="543" y="80"/>
                    <a:pt x="597" y="102"/>
                    <a:pt x="653" y="155"/>
                  </a:cubicBezTo>
                  <a:cubicBezTo>
                    <a:pt x="716" y="230"/>
                    <a:pt x="778" y="293"/>
                    <a:pt x="842" y="356"/>
                  </a:cubicBezTo>
                  <a:lnTo>
                    <a:pt x="1255" y="770"/>
                  </a:lnTo>
                  <a:cubicBezTo>
                    <a:pt x="1381" y="925"/>
                    <a:pt x="1306" y="1190"/>
                    <a:pt x="1151" y="1190"/>
                  </a:cubicBezTo>
                  <a:cubicBezTo>
                    <a:pt x="1104" y="1190"/>
                    <a:pt x="1050" y="1167"/>
                    <a:pt x="992" y="1109"/>
                  </a:cubicBezTo>
                  <a:cubicBezTo>
                    <a:pt x="929" y="1033"/>
                    <a:pt x="854" y="971"/>
                    <a:pt x="791" y="908"/>
                  </a:cubicBezTo>
                  <a:lnTo>
                    <a:pt x="377" y="494"/>
                  </a:lnTo>
                  <a:cubicBezTo>
                    <a:pt x="231" y="347"/>
                    <a:pt x="327" y="80"/>
                    <a:pt x="495" y="80"/>
                  </a:cubicBezTo>
                  <a:close/>
                  <a:moveTo>
                    <a:pt x="547" y="1"/>
                  </a:moveTo>
                  <a:cubicBezTo>
                    <a:pt x="274" y="1"/>
                    <a:pt x="1" y="275"/>
                    <a:pt x="226" y="556"/>
                  </a:cubicBezTo>
                  <a:cubicBezTo>
                    <a:pt x="402" y="770"/>
                    <a:pt x="641" y="958"/>
                    <a:pt x="842" y="1159"/>
                  </a:cubicBezTo>
                  <a:cubicBezTo>
                    <a:pt x="915" y="1232"/>
                    <a:pt x="1006" y="1263"/>
                    <a:pt x="1097" y="1263"/>
                  </a:cubicBezTo>
                  <a:cubicBezTo>
                    <a:pt x="1365" y="1263"/>
                    <a:pt x="1629" y="993"/>
                    <a:pt x="1407" y="722"/>
                  </a:cubicBezTo>
                  <a:lnTo>
                    <a:pt x="1407" y="722"/>
                  </a:lnTo>
                  <a:cubicBezTo>
                    <a:pt x="1407" y="721"/>
                    <a:pt x="1406" y="721"/>
                    <a:pt x="1406" y="720"/>
                  </a:cubicBezTo>
                  <a:lnTo>
                    <a:pt x="1406" y="720"/>
                  </a:lnTo>
                  <a:cubicBezTo>
                    <a:pt x="1406" y="720"/>
                    <a:pt x="1406" y="720"/>
                    <a:pt x="1406" y="720"/>
                  </a:cubicBezTo>
                  <a:cubicBezTo>
                    <a:pt x="1404" y="718"/>
                    <a:pt x="1403" y="716"/>
                    <a:pt x="1401" y="715"/>
                  </a:cubicBezTo>
                  <a:lnTo>
                    <a:pt x="1401" y="715"/>
                  </a:lnTo>
                  <a:cubicBezTo>
                    <a:pt x="1202" y="503"/>
                    <a:pt x="1003" y="304"/>
                    <a:pt x="803" y="105"/>
                  </a:cubicBezTo>
                  <a:cubicBezTo>
                    <a:pt x="731" y="32"/>
                    <a:pt x="639" y="1"/>
                    <a:pt x="5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0"/>
            <p:cNvSpPr/>
            <p:nvPr/>
          </p:nvSpPr>
          <p:spPr>
            <a:xfrm>
              <a:off x="7770156" y="2962530"/>
              <a:ext cx="75590" cy="67005"/>
            </a:xfrm>
            <a:custGeom>
              <a:rect b="b" l="l" r="r" t="t"/>
              <a:pathLst>
                <a:path extrusionOk="0" h="1280" w="1444">
                  <a:moveTo>
                    <a:pt x="1021" y="74"/>
                  </a:moveTo>
                  <a:cubicBezTo>
                    <a:pt x="1143" y="74"/>
                    <a:pt x="1220" y="254"/>
                    <a:pt x="1230" y="352"/>
                  </a:cubicBezTo>
                  <a:cubicBezTo>
                    <a:pt x="1242" y="427"/>
                    <a:pt x="1192" y="502"/>
                    <a:pt x="1142" y="552"/>
                  </a:cubicBezTo>
                  <a:cubicBezTo>
                    <a:pt x="1080" y="615"/>
                    <a:pt x="1016" y="690"/>
                    <a:pt x="941" y="753"/>
                  </a:cubicBezTo>
                  <a:cubicBezTo>
                    <a:pt x="804" y="891"/>
                    <a:pt x="665" y="1029"/>
                    <a:pt x="540" y="1167"/>
                  </a:cubicBezTo>
                  <a:cubicBezTo>
                    <a:pt x="501" y="1205"/>
                    <a:pt x="464" y="1221"/>
                    <a:pt x="430" y="1221"/>
                  </a:cubicBezTo>
                  <a:cubicBezTo>
                    <a:pt x="305" y="1221"/>
                    <a:pt x="211" y="1017"/>
                    <a:pt x="201" y="929"/>
                  </a:cubicBezTo>
                  <a:cubicBezTo>
                    <a:pt x="188" y="854"/>
                    <a:pt x="238" y="778"/>
                    <a:pt x="289" y="728"/>
                  </a:cubicBezTo>
                  <a:cubicBezTo>
                    <a:pt x="364" y="665"/>
                    <a:pt x="427" y="590"/>
                    <a:pt x="489" y="527"/>
                  </a:cubicBezTo>
                  <a:cubicBezTo>
                    <a:pt x="628" y="389"/>
                    <a:pt x="765" y="251"/>
                    <a:pt x="904" y="126"/>
                  </a:cubicBezTo>
                  <a:cubicBezTo>
                    <a:pt x="946" y="89"/>
                    <a:pt x="985" y="74"/>
                    <a:pt x="1021" y="74"/>
                  </a:cubicBezTo>
                  <a:close/>
                  <a:moveTo>
                    <a:pt x="1085" y="1"/>
                  </a:moveTo>
                  <a:cubicBezTo>
                    <a:pt x="965" y="1"/>
                    <a:pt x="839" y="59"/>
                    <a:pt x="758" y="122"/>
                  </a:cubicBezTo>
                  <a:lnTo>
                    <a:pt x="758" y="122"/>
                  </a:lnTo>
                  <a:cubicBezTo>
                    <a:pt x="756" y="124"/>
                    <a:pt x="755" y="125"/>
                    <a:pt x="753" y="126"/>
                  </a:cubicBezTo>
                  <a:cubicBezTo>
                    <a:pt x="753" y="126"/>
                    <a:pt x="753" y="126"/>
                    <a:pt x="753" y="126"/>
                  </a:cubicBezTo>
                  <a:lnTo>
                    <a:pt x="753" y="126"/>
                  </a:lnTo>
                  <a:cubicBezTo>
                    <a:pt x="753" y="127"/>
                    <a:pt x="752" y="127"/>
                    <a:pt x="751" y="128"/>
                  </a:cubicBezTo>
                  <a:lnTo>
                    <a:pt x="751" y="128"/>
                  </a:lnTo>
                  <a:cubicBezTo>
                    <a:pt x="551" y="340"/>
                    <a:pt x="351" y="540"/>
                    <a:pt x="138" y="740"/>
                  </a:cubicBezTo>
                  <a:cubicBezTo>
                    <a:pt x="0" y="891"/>
                    <a:pt x="13" y="1092"/>
                    <a:pt x="176" y="1217"/>
                  </a:cubicBezTo>
                  <a:cubicBezTo>
                    <a:pt x="225" y="1261"/>
                    <a:pt x="286" y="1279"/>
                    <a:pt x="351" y="1279"/>
                  </a:cubicBezTo>
                  <a:cubicBezTo>
                    <a:pt x="468" y="1279"/>
                    <a:pt x="597" y="1220"/>
                    <a:pt x="678" y="1155"/>
                  </a:cubicBezTo>
                  <a:cubicBezTo>
                    <a:pt x="904" y="966"/>
                    <a:pt x="1092" y="740"/>
                    <a:pt x="1293" y="539"/>
                  </a:cubicBezTo>
                  <a:cubicBezTo>
                    <a:pt x="1443" y="389"/>
                    <a:pt x="1418" y="188"/>
                    <a:pt x="1267" y="62"/>
                  </a:cubicBezTo>
                  <a:cubicBezTo>
                    <a:pt x="1214" y="18"/>
                    <a:pt x="1151" y="1"/>
                    <a:pt x="10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0"/>
            <p:cNvSpPr/>
            <p:nvPr/>
          </p:nvSpPr>
          <p:spPr>
            <a:xfrm>
              <a:off x="7779997" y="2964467"/>
              <a:ext cx="52609" cy="59833"/>
            </a:xfrm>
            <a:custGeom>
              <a:rect b="b" l="l" r="r" t="t"/>
              <a:pathLst>
                <a:path extrusionOk="0" h="1143" w="1005">
                  <a:moveTo>
                    <a:pt x="766" y="0"/>
                  </a:moveTo>
                  <a:lnTo>
                    <a:pt x="728" y="25"/>
                  </a:lnTo>
                  <a:lnTo>
                    <a:pt x="929" y="427"/>
                  </a:lnTo>
                  <a:lnTo>
                    <a:pt x="540" y="164"/>
                  </a:lnTo>
                  <a:lnTo>
                    <a:pt x="515" y="164"/>
                  </a:lnTo>
                  <a:lnTo>
                    <a:pt x="515" y="189"/>
                  </a:lnTo>
                  <a:lnTo>
                    <a:pt x="766" y="591"/>
                  </a:lnTo>
                  <a:lnTo>
                    <a:pt x="415" y="315"/>
                  </a:lnTo>
                  <a:lnTo>
                    <a:pt x="390" y="315"/>
                  </a:lnTo>
                  <a:cubicBezTo>
                    <a:pt x="377" y="327"/>
                    <a:pt x="377" y="340"/>
                    <a:pt x="390" y="340"/>
                  </a:cubicBezTo>
                  <a:lnTo>
                    <a:pt x="591" y="817"/>
                  </a:lnTo>
                  <a:lnTo>
                    <a:pt x="289" y="527"/>
                  </a:lnTo>
                  <a:cubicBezTo>
                    <a:pt x="281" y="527"/>
                    <a:pt x="272" y="522"/>
                    <a:pt x="268" y="522"/>
                  </a:cubicBezTo>
                  <a:cubicBezTo>
                    <a:pt x="266" y="522"/>
                    <a:pt x="264" y="523"/>
                    <a:pt x="264" y="527"/>
                  </a:cubicBezTo>
                  <a:cubicBezTo>
                    <a:pt x="251" y="527"/>
                    <a:pt x="251" y="541"/>
                    <a:pt x="251" y="553"/>
                  </a:cubicBezTo>
                  <a:lnTo>
                    <a:pt x="377" y="1055"/>
                  </a:lnTo>
                  <a:lnTo>
                    <a:pt x="377" y="1055"/>
                  </a:lnTo>
                  <a:lnTo>
                    <a:pt x="25" y="703"/>
                  </a:lnTo>
                  <a:lnTo>
                    <a:pt x="0" y="728"/>
                  </a:lnTo>
                  <a:lnTo>
                    <a:pt x="402" y="1130"/>
                  </a:lnTo>
                  <a:lnTo>
                    <a:pt x="415" y="1143"/>
                  </a:lnTo>
                  <a:cubicBezTo>
                    <a:pt x="427" y="1143"/>
                    <a:pt x="427" y="1143"/>
                    <a:pt x="427" y="1130"/>
                  </a:cubicBezTo>
                  <a:cubicBezTo>
                    <a:pt x="440" y="1130"/>
                    <a:pt x="440" y="1118"/>
                    <a:pt x="440" y="1118"/>
                  </a:cubicBezTo>
                  <a:lnTo>
                    <a:pt x="301" y="603"/>
                  </a:lnTo>
                  <a:lnTo>
                    <a:pt x="641" y="917"/>
                  </a:lnTo>
                  <a:lnTo>
                    <a:pt x="666" y="917"/>
                  </a:lnTo>
                  <a:lnTo>
                    <a:pt x="666" y="892"/>
                  </a:lnTo>
                  <a:lnTo>
                    <a:pt x="452" y="402"/>
                  </a:lnTo>
                  <a:lnTo>
                    <a:pt x="452" y="402"/>
                  </a:lnTo>
                  <a:lnTo>
                    <a:pt x="828" y="691"/>
                  </a:lnTo>
                  <a:lnTo>
                    <a:pt x="854" y="691"/>
                  </a:lnTo>
                  <a:lnTo>
                    <a:pt x="854" y="666"/>
                  </a:lnTo>
                  <a:lnTo>
                    <a:pt x="603" y="251"/>
                  </a:lnTo>
                  <a:lnTo>
                    <a:pt x="979" y="502"/>
                  </a:lnTo>
                  <a:lnTo>
                    <a:pt x="1004" y="502"/>
                  </a:lnTo>
                  <a:lnTo>
                    <a:pt x="1004" y="477"/>
                  </a:lnTo>
                  <a:lnTo>
                    <a:pt x="7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0"/>
            <p:cNvSpPr/>
            <p:nvPr/>
          </p:nvSpPr>
          <p:spPr>
            <a:xfrm>
              <a:off x="7908770" y="2962949"/>
              <a:ext cx="85326" cy="66167"/>
            </a:xfrm>
            <a:custGeom>
              <a:rect b="b" l="l" r="r" t="t"/>
              <a:pathLst>
                <a:path extrusionOk="0" h="1264" w="1630">
                  <a:moveTo>
                    <a:pt x="489" y="80"/>
                  </a:moveTo>
                  <a:cubicBezTo>
                    <a:pt x="535" y="80"/>
                    <a:pt x="587" y="102"/>
                    <a:pt x="640" y="155"/>
                  </a:cubicBezTo>
                  <a:lnTo>
                    <a:pt x="841" y="356"/>
                  </a:lnTo>
                  <a:lnTo>
                    <a:pt x="1255" y="770"/>
                  </a:lnTo>
                  <a:cubicBezTo>
                    <a:pt x="1381" y="925"/>
                    <a:pt x="1306" y="1190"/>
                    <a:pt x="1150" y="1190"/>
                  </a:cubicBezTo>
                  <a:cubicBezTo>
                    <a:pt x="1104" y="1190"/>
                    <a:pt x="1050" y="1167"/>
                    <a:pt x="992" y="1109"/>
                  </a:cubicBezTo>
                  <a:cubicBezTo>
                    <a:pt x="929" y="1033"/>
                    <a:pt x="853" y="971"/>
                    <a:pt x="791" y="908"/>
                  </a:cubicBezTo>
                  <a:lnTo>
                    <a:pt x="376" y="494"/>
                  </a:lnTo>
                  <a:cubicBezTo>
                    <a:pt x="230" y="347"/>
                    <a:pt x="327" y="80"/>
                    <a:pt x="489" y="80"/>
                  </a:cubicBezTo>
                  <a:close/>
                  <a:moveTo>
                    <a:pt x="546" y="1"/>
                  </a:moveTo>
                  <a:cubicBezTo>
                    <a:pt x="274" y="1"/>
                    <a:pt x="1" y="275"/>
                    <a:pt x="226" y="556"/>
                  </a:cubicBezTo>
                  <a:cubicBezTo>
                    <a:pt x="402" y="770"/>
                    <a:pt x="640" y="958"/>
                    <a:pt x="841" y="1159"/>
                  </a:cubicBezTo>
                  <a:cubicBezTo>
                    <a:pt x="914" y="1232"/>
                    <a:pt x="1006" y="1263"/>
                    <a:pt x="1097" y="1263"/>
                  </a:cubicBezTo>
                  <a:cubicBezTo>
                    <a:pt x="1365" y="1263"/>
                    <a:pt x="1629" y="993"/>
                    <a:pt x="1407" y="722"/>
                  </a:cubicBezTo>
                  <a:lnTo>
                    <a:pt x="1407" y="722"/>
                  </a:lnTo>
                  <a:cubicBezTo>
                    <a:pt x="1407" y="721"/>
                    <a:pt x="1406" y="721"/>
                    <a:pt x="1405" y="720"/>
                  </a:cubicBezTo>
                  <a:lnTo>
                    <a:pt x="1405" y="720"/>
                  </a:lnTo>
                  <a:cubicBezTo>
                    <a:pt x="1405" y="720"/>
                    <a:pt x="1405" y="720"/>
                    <a:pt x="1405" y="720"/>
                  </a:cubicBezTo>
                  <a:cubicBezTo>
                    <a:pt x="1404" y="718"/>
                    <a:pt x="1402" y="716"/>
                    <a:pt x="1400" y="715"/>
                  </a:cubicBezTo>
                  <a:lnTo>
                    <a:pt x="1400" y="715"/>
                  </a:lnTo>
                  <a:cubicBezTo>
                    <a:pt x="1201" y="503"/>
                    <a:pt x="1002" y="304"/>
                    <a:pt x="803" y="105"/>
                  </a:cubicBezTo>
                  <a:cubicBezTo>
                    <a:pt x="730" y="32"/>
                    <a:pt x="638" y="1"/>
                    <a:pt x="5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0"/>
            <p:cNvSpPr/>
            <p:nvPr/>
          </p:nvSpPr>
          <p:spPr>
            <a:xfrm>
              <a:off x="8057907" y="2962530"/>
              <a:ext cx="75537" cy="67005"/>
            </a:xfrm>
            <a:custGeom>
              <a:rect b="b" l="l" r="r" t="t"/>
              <a:pathLst>
                <a:path extrusionOk="0" h="1280" w="1443">
                  <a:moveTo>
                    <a:pt x="1020" y="74"/>
                  </a:moveTo>
                  <a:cubicBezTo>
                    <a:pt x="1142" y="74"/>
                    <a:pt x="1220" y="254"/>
                    <a:pt x="1230" y="352"/>
                  </a:cubicBezTo>
                  <a:cubicBezTo>
                    <a:pt x="1242" y="427"/>
                    <a:pt x="1192" y="502"/>
                    <a:pt x="1142" y="552"/>
                  </a:cubicBezTo>
                  <a:lnTo>
                    <a:pt x="941" y="753"/>
                  </a:lnTo>
                  <a:lnTo>
                    <a:pt x="527" y="1167"/>
                  </a:lnTo>
                  <a:cubicBezTo>
                    <a:pt x="489" y="1205"/>
                    <a:pt x="453" y="1221"/>
                    <a:pt x="419" y="1221"/>
                  </a:cubicBezTo>
                  <a:cubicBezTo>
                    <a:pt x="297" y="1221"/>
                    <a:pt x="210" y="1017"/>
                    <a:pt x="201" y="929"/>
                  </a:cubicBezTo>
                  <a:cubicBezTo>
                    <a:pt x="188" y="854"/>
                    <a:pt x="238" y="778"/>
                    <a:pt x="288" y="728"/>
                  </a:cubicBezTo>
                  <a:lnTo>
                    <a:pt x="489" y="527"/>
                  </a:lnTo>
                  <a:cubicBezTo>
                    <a:pt x="628" y="389"/>
                    <a:pt x="765" y="251"/>
                    <a:pt x="904" y="126"/>
                  </a:cubicBezTo>
                  <a:cubicBezTo>
                    <a:pt x="946" y="89"/>
                    <a:pt x="985" y="74"/>
                    <a:pt x="1020" y="74"/>
                  </a:cubicBezTo>
                  <a:close/>
                  <a:moveTo>
                    <a:pt x="1084" y="1"/>
                  </a:moveTo>
                  <a:cubicBezTo>
                    <a:pt x="965" y="1"/>
                    <a:pt x="839" y="59"/>
                    <a:pt x="757" y="122"/>
                  </a:cubicBezTo>
                  <a:lnTo>
                    <a:pt x="757" y="122"/>
                  </a:lnTo>
                  <a:cubicBezTo>
                    <a:pt x="756" y="124"/>
                    <a:pt x="754" y="125"/>
                    <a:pt x="753" y="126"/>
                  </a:cubicBezTo>
                  <a:cubicBezTo>
                    <a:pt x="753" y="126"/>
                    <a:pt x="753" y="126"/>
                    <a:pt x="753" y="126"/>
                  </a:cubicBezTo>
                  <a:lnTo>
                    <a:pt x="753" y="126"/>
                  </a:lnTo>
                  <a:cubicBezTo>
                    <a:pt x="752" y="127"/>
                    <a:pt x="752" y="127"/>
                    <a:pt x="751" y="128"/>
                  </a:cubicBezTo>
                  <a:lnTo>
                    <a:pt x="751" y="128"/>
                  </a:lnTo>
                  <a:cubicBezTo>
                    <a:pt x="551" y="340"/>
                    <a:pt x="338" y="540"/>
                    <a:pt x="138" y="740"/>
                  </a:cubicBezTo>
                  <a:cubicBezTo>
                    <a:pt x="0" y="891"/>
                    <a:pt x="12" y="1092"/>
                    <a:pt x="163" y="1217"/>
                  </a:cubicBezTo>
                  <a:cubicBezTo>
                    <a:pt x="216" y="1261"/>
                    <a:pt x="280" y="1279"/>
                    <a:pt x="347" y="1279"/>
                  </a:cubicBezTo>
                  <a:cubicBezTo>
                    <a:pt x="468" y="1279"/>
                    <a:pt x="597" y="1220"/>
                    <a:pt x="678" y="1155"/>
                  </a:cubicBezTo>
                  <a:cubicBezTo>
                    <a:pt x="904" y="966"/>
                    <a:pt x="1091" y="740"/>
                    <a:pt x="1292" y="539"/>
                  </a:cubicBezTo>
                  <a:cubicBezTo>
                    <a:pt x="1443" y="389"/>
                    <a:pt x="1418" y="188"/>
                    <a:pt x="1267" y="62"/>
                  </a:cubicBezTo>
                  <a:cubicBezTo>
                    <a:pt x="1214" y="18"/>
                    <a:pt x="1150" y="1"/>
                    <a:pt x="10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0"/>
            <p:cNvSpPr/>
            <p:nvPr/>
          </p:nvSpPr>
          <p:spPr>
            <a:xfrm>
              <a:off x="8067696" y="2964467"/>
              <a:ext cx="52609" cy="59833"/>
            </a:xfrm>
            <a:custGeom>
              <a:rect b="b" l="l" r="r" t="t"/>
              <a:pathLst>
                <a:path extrusionOk="0" h="1143" w="1005">
                  <a:moveTo>
                    <a:pt x="754" y="0"/>
                  </a:moveTo>
                  <a:lnTo>
                    <a:pt x="729" y="25"/>
                  </a:lnTo>
                  <a:lnTo>
                    <a:pt x="930" y="427"/>
                  </a:lnTo>
                  <a:lnTo>
                    <a:pt x="930" y="427"/>
                  </a:lnTo>
                  <a:lnTo>
                    <a:pt x="541" y="164"/>
                  </a:lnTo>
                  <a:lnTo>
                    <a:pt x="516" y="164"/>
                  </a:lnTo>
                  <a:lnTo>
                    <a:pt x="516" y="189"/>
                  </a:lnTo>
                  <a:lnTo>
                    <a:pt x="767" y="591"/>
                  </a:lnTo>
                  <a:lnTo>
                    <a:pt x="416" y="315"/>
                  </a:lnTo>
                  <a:lnTo>
                    <a:pt x="390" y="315"/>
                  </a:lnTo>
                  <a:cubicBezTo>
                    <a:pt x="377" y="327"/>
                    <a:pt x="377" y="340"/>
                    <a:pt x="377" y="340"/>
                  </a:cubicBezTo>
                  <a:lnTo>
                    <a:pt x="591" y="817"/>
                  </a:lnTo>
                  <a:lnTo>
                    <a:pt x="290" y="527"/>
                  </a:lnTo>
                  <a:cubicBezTo>
                    <a:pt x="281" y="527"/>
                    <a:pt x="273" y="522"/>
                    <a:pt x="269" y="522"/>
                  </a:cubicBezTo>
                  <a:cubicBezTo>
                    <a:pt x="266" y="522"/>
                    <a:pt x="265" y="523"/>
                    <a:pt x="265" y="527"/>
                  </a:cubicBezTo>
                  <a:cubicBezTo>
                    <a:pt x="252" y="527"/>
                    <a:pt x="252" y="541"/>
                    <a:pt x="252" y="553"/>
                  </a:cubicBezTo>
                  <a:lnTo>
                    <a:pt x="377" y="1055"/>
                  </a:lnTo>
                  <a:lnTo>
                    <a:pt x="26" y="703"/>
                  </a:lnTo>
                  <a:lnTo>
                    <a:pt x="1" y="728"/>
                  </a:lnTo>
                  <a:lnTo>
                    <a:pt x="402" y="1130"/>
                  </a:lnTo>
                  <a:lnTo>
                    <a:pt x="416" y="1143"/>
                  </a:lnTo>
                  <a:cubicBezTo>
                    <a:pt x="428" y="1143"/>
                    <a:pt x="428" y="1143"/>
                    <a:pt x="428" y="1130"/>
                  </a:cubicBezTo>
                  <a:cubicBezTo>
                    <a:pt x="441" y="1130"/>
                    <a:pt x="441" y="1118"/>
                    <a:pt x="441" y="1118"/>
                  </a:cubicBezTo>
                  <a:lnTo>
                    <a:pt x="302" y="603"/>
                  </a:lnTo>
                  <a:lnTo>
                    <a:pt x="628" y="917"/>
                  </a:lnTo>
                  <a:lnTo>
                    <a:pt x="653" y="917"/>
                  </a:lnTo>
                  <a:cubicBezTo>
                    <a:pt x="667" y="917"/>
                    <a:pt x="667" y="904"/>
                    <a:pt x="667" y="892"/>
                  </a:cubicBezTo>
                  <a:lnTo>
                    <a:pt x="453" y="402"/>
                  </a:lnTo>
                  <a:lnTo>
                    <a:pt x="453" y="402"/>
                  </a:lnTo>
                  <a:lnTo>
                    <a:pt x="829" y="691"/>
                  </a:lnTo>
                  <a:lnTo>
                    <a:pt x="854" y="691"/>
                  </a:lnTo>
                  <a:lnTo>
                    <a:pt x="854" y="666"/>
                  </a:lnTo>
                  <a:lnTo>
                    <a:pt x="603" y="251"/>
                  </a:lnTo>
                  <a:lnTo>
                    <a:pt x="980" y="502"/>
                  </a:lnTo>
                  <a:lnTo>
                    <a:pt x="1005" y="502"/>
                  </a:lnTo>
                  <a:lnTo>
                    <a:pt x="1005" y="477"/>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0"/>
            <p:cNvSpPr/>
            <p:nvPr/>
          </p:nvSpPr>
          <p:spPr>
            <a:xfrm>
              <a:off x="8196521" y="2962949"/>
              <a:ext cx="85274" cy="66167"/>
            </a:xfrm>
            <a:custGeom>
              <a:rect b="b" l="l" r="r" t="t"/>
              <a:pathLst>
                <a:path extrusionOk="0" h="1264" w="1629">
                  <a:moveTo>
                    <a:pt x="489" y="80"/>
                  </a:moveTo>
                  <a:cubicBezTo>
                    <a:pt x="535" y="80"/>
                    <a:pt x="587" y="102"/>
                    <a:pt x="640" y="155"/>
                  </a:cubicBezTo>
                  <a:lnTo>
                    <a:pt x="841" y="356"/>
                  </a:lnTo>
                  <a:lnTo>
                    <a:pt x="1255" y="770"/>
                  </a:lnTo>
                  <a:cubicBezTo>
                    <a:pt x="1380" y="925"/>
                    <a:pt x="1306" y="1190"/>
                    <a:pt x="1150" y="1190"/>
                  </a:cubicBezTo>
                  <a:cubicBezTo>
                    <a:pt x="1103" y="1190"/>
                    <a:pt x="1049" y="1167"/>
                    <a:pt x="992" y="1109"/>
                  </a:cubicBezTo>
                  <a:lnTo>
                    <a:pt x="791" y="908"/>
                  </a:lnTo>
                  <a:lnTo>
                    <a:pt x="376" y="494"/>
                  </a:lnTo>
                  <a:cubicBezTo>
                    <a:pt x="230" y="347"/>
                    <a:pt x="326" y="80"/>
                    <a:pt x="489" y="80"/>
                  </a:cubicBezTo>
                  <a:close/>
                  <a:moveTo>
                    <a:pt x="546" y="1"/>
                  </a:moveTo>
                  <a:cubicBezTo>
                    <a:pt x="274" y="1"/>
                    <a:pt x="0" y="275"/>
                    <a:pt x="226" y="556"/>
                  </a:cubicBezTo>
                  <a:cubicBezTo>
                    <a:pt x="401" y="770"/>
                    <a:pt x="627" y="958"/>
                    <a:pt x="828" y="1159"/>
                  </a:cubicBezTo>
                  <a:cubicBezTo>
                    <a:pt x="901" y="1232"/>
                    <a:pt x="994" y="1263"/>
                    <a:pt x="1086" y="1263"/>
                  </a:cubicBezTo>
                  <a:cubicBezTo>
                    <a:pt x="1358" y="1263"/>
                    <a:pt x="1629" y="993"/>
                    <a:pt x="1407" y="722"/>
                  </a:cubicBezTo>
                  <a:lnTo>
                    <a:pt x="1407" y="722"/>
                  </a:lnTo>
                  <a:cubicBezTo>
                    <a:pt x="1406" y="721"/>
                    <a:pt x="1406" y="721"/>
                    <a:pt x="1405" y="720"/>
                  </a:cubicBezTo>
                  <a:lnTo>
                    <a:pt x="1405" y="720"/>
                  </a:lnTo>
                  <a:cubicBezTo>
                    <a:pt x="1405" y="720"/>
                    <a:pt x="1405" y="720"/>
                    <a:pt x="1405" y="720"/>
                  </a:cubicBezTo>
                  <a:cubicBezTo>
                    <a:pt x="1404" y="718"/>
                    <a:pt x="1402" y="716"/>
                    <a:pt x="1400" y="715"/>
                  </a:cubicBezTo>
                  <a:lnTo>
                    <a:pt x="1400" y="715"/>
                  </a:lnTo>
                  <a:cubicBezTo>
                    <a:pt x="1201" y="503"/>
                    <a:pt x="1002" y="304"/>
                    <a:pt x="803" y="105"/>
                  </a:cubicBezTo>
                  <a:cubicBezTo>
                    <a:pt x="730" y="32"/>
                    <a:pt x="638" y="1"/>
                    <a:pt x="5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0"/>
            <p:cNvSpPr/>
            <p:nvPr/>
          </p:nvSpPr>
          <p:spPr>
            <a:xfrm>
              <a:off x="8344925" y="2962530"/>
              <a:ext cx="76270" cy="67005"/>
            </a:xfrm>
            <a:custGeom>
              <a:rect b="b" l="l" r="r" t="t"/>
              <a:pathLst>
                <a:path extrusionOk="0" h="1280" w="1457">
                  <a:moveTo>
                    <a:pt x="1029" y="74"/>
                  </a:moveTo>
                  <a:cubicBezTo>
                    <a:pt x="1149" y="74"/>
                    <a:pt x="1234" y="254"/>
                    <a:pt x="1244" y="352"/>
                  </a:cubicBezTo>
                  <a:cubicBezTo>
                    <a:pt x="1256" y="427"/>
                    <a:pt x="1206" y="502"/>
                    <a:pt x="1155" y="552"/>
                  </a:cubicBezTo>
                  <a:lnTo>
                    <a:pt x="955" y="753"/>
                  </a:lnTo>
                  <a:lnTo>
                    <a:pt x="541" y="1167"/>
                  </a:lnTo>
                  <a:cubicBezTo>
                    <a:pt x="503" y="1205"/>
                    <a:pt x="466" y="1221"/>
                    <a:pt x="433" y="1221"/>
                  </a:cubicBezTo>
                  <a:cubicBezTo>
                    <a:pt x="311" y="1221"/>
                    <a:pt x="224" y="1017"/>
                    <a:pt x="215" y="929"/>
                  </a:cubicBezTo>
                  <a:cubicBezTo>
                    <a:pt x="202" y="854"/>
                    <a:pt x="252" y="778"/>
                    <a:pt x="302" y="728"/>
                  </a:cubicBezTo>
                  <a:lnTo>
                    <a:pt x="503" y="527"/>
                  </a:lnTo>
                  <a:cubicBezTo>
                    <a:pt x="641" y="389"/>
                    <a:pt x="779" y="251"/>
                    <a:pt x="917" y="126"/>
                  </a:cubicBezTo>
                  <a:cubicBezTo>
                    <a:pt x="957" y="89"/>
                    <a:pt x="994" y="74"/>
                    <a:pt x="1029" y="74"/>
                  </a:cubicBezTo>
                  <a:close/>
                  <a:moveTo>
                    <a:pt x="1098" y="1"/>
                  </a:moveTo>
                  <a:cubicBezTo>
                    <a:pt x="979" y="1"/>
                    <a:pt x="853" y="58"/>
                    <a:pt x="771" y="122"/>
                  </a:cubicBezTo>
                  <a:lnTo>
                    <a:pt x="771" y="122"/>
                  </a:lnTo>
                  <a:cubicBezTo>
                    <a:pt x="770" y="123"/>
                    <a:pt x="768" y="125"/>
                    <a:pt x="767" y="126"/>
                  </a:cubicBezTo>
                  <a:cubicBezTo>
                    <a:pt x="767" y="126"/>
                    <a:pt x="767" y="126"/>
                    <a:pt x="767" y="126"/>
                  </a:cubicBezTo>
                  <a:lnTo>
                    <a:pt x="767" y="126"/>
                  </a:lnTo>
                  <a:cubicBezTo>
                    <a:pt x="766" y="127"/>
                    <a:pt x="765" y="127"/>
                    <a:pt x="765" y="128"/>
                  </a:cubicBezTo>
                  <a:lnTo>
                    <a:pt x="765" y="128"/>
                  </a:lnTo>
                  <a:cubicBezTo>
                    <a:pt x="564" y="340"/>
                    <a:pt x="351" y="540"/>
                    <a:pt x="151" y="740"/>
                  </a:cubicBezTo>
                  <a:cubicBezTo>
                    <a:pt x="1" y="891"/>
                    <a:pt x="26" y="1092"/>
                    <a:pt x="177" y="1217"/>
                  </a:cubicBezTo>
                  <a:cubicBezTo>
                    <a:pt x="230" y="1261"/>
                    <a:pt x="294" y="1279"/>
                    <a:pt x="360" y="1279"/>
                  </a:cubicBezTo>
                  <a:cubicBezTo>
                    <a:pt x="482" y="1279"/>
                    <a:pt x="610" y="1220"/>
                    <a:pt x="692" y="1155"/>
                  </a:cubicBezTo>
                  <a:cubicBezTo>
                    <a:pt x="917" y="966"/>
                    <a:pt x="1105" y="740"/>
                    <a:pt x="1306" y="539"/>
                  </a:cubicBezTo>
                  <a:cubicBezTo>
                    <a:pt x="1457" y="389"/>
                    <a:pt x="1431" y="188"/>
                    <a:pt x="1281" y="62"/>
                  </a:cubicBezTo>
                  <a:cubicBezTo>
                    <a:pt x="1228" y="18"/>
                    <a:pt x="1164" y="1"/>
                    <a:pt x="1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0"/>
            <p:cNvSpPr/>
            <p:nvPr/>
          </p:nvSpPr>
          <p:spPr>
            <a:xfrm>
              <a:off x="8355446" y="2964467"/>
              <a:ext cx="52609" cy="59833"/>
            </a:xfrm>
            <a:custGeom>
              <a:rect b="b" l="l" r="r" t="t"/>
              <a:pathLst>
                <a:path extrusionOk="0" h="1143" w="1005">
                  <a:moveTo>
                    <a:pt x="754" y="0"/>
                  </a:moveTo>
                  <a:lnTo>
                    <a:pt x="728" y="25"/>
                  </a:lnTo>
                  <a:lnTo>
                    <a:pt x="929" y="427"/>
                  </a:lnTo>
                  <a:lnTo>
                    <a:pt x="541" y="164"/>
                  </a:lnTo>
                  <a:lnTo>
                    <a:pt x="516" y="164"/>
                  </a:lnTo>
                  <a:lnTo>
                    <a:pt x="516" y="189"/>
                  </a:lnTo>
                  <a:lnTo>
                    <a:pt x="754" y="591"/>
                  </a:lnTo>
                  <a:lnTo>
                    <a:pt x="415" y="315"/>
                  </a:lnTo>
                  <a:lnTo>
                    <a:pt x="390" y="315"/>
                  </a:lnTo>
                  <a:cubicBezTo>
                    <a:pt x="377" y="327"/>
                    <a:pt x="377" y="340"/>
                    <a:pt x="377" y="340"/>
                  </a:cubicBezTo>
                  <a:lnTo>
                    <a:pt x="591" y="817"/>
                  </a:lnTo>
                  <a:lnTo>
                    <a:pt x="277" y="527"/>
                  </a:lnTo>
                  <a:cubicBezTo>
                    <a:pt x="277" y="527"/>
                    <a:pt x="271" y="522"/>
                    <a:pt x="268" y="522"/>
                  </a:cubicBezTo>
                  <a:cubicBezTo>
                    <a:pt x="266" y="522"/>
                    <a:pt x="265" y="523"/>
                    <a:pt x="265" y="527"/>
                  </a:cubicBezTo>
                  <a:cubicBezTo>
                    <a:pt x="252" y="527"/>
                    <a:pt x="252" y="541"/>
                    <a:pt x="252" y="553"/>
                  </a:cubicBezTo>
                  <a:lnTo>
                    <a:pt x="377" y="1055"/>
                  </a:lnTo>
                  <a:lnTo>
                    <a:pt x="377" y="1055"/>
                  </a:lnTo>
                  <a:lnTo>
                    <a:pt x="26" y="703"/>
                  </a:lnTo>
                  <a:lnTo>
                    <a:pt x="1" y="728"/>
                  </a:lnTo>
                  <a:lnTo>
                    <a:pt x="402" y="1130"/>
                  </a:lnTo>
                  <a:cubicBezTo>
                    <a:pt x="402" y="1143"/>
                    <a:pt x="415" y="1143"/>
                    <a:pt x="415" y="1143"/>
                  </a:cubicBezTo>
                  <a:cubicBezTo>
                    <a:pt x="427" y="1143"/>
                    <a:pt x="427" y="1143"/>
                    <a:pt x="427" y="1130"/>
                  </a:cubicBezTo>
                  <a:cubicBezTo>
                    <a:pt x="440" y="1130"/>
                    <a:pt x="440" y="1118"/>
                    <a:pt x="440" y="1118"/>
                  </a:cubicBezTo>
                  <a:lnTo>
                    <a:pt x="302" y="603"/>
                  </a:lnTo>
                  <a:lnTo>
                    <a:pt x="628" y="917"/>
                  </a:lnTo>
                  <a:lnTo>
                    <a:pt x="653" y="917"/>
                  </a:lnTo>
                  <a:cubicBezTo>
                    <a:pt x="666" y="917"/>
                    <a:pt x="666" y="904"/>
                    <a:pt x="666" y="892"/>
                  </a:cubicBezTo>
                  <a:lnTo>
                    <a:pt x="452" y="402"/>
                  </a:lnTo>
                  <a:lnTo>
                    <a:pt x="452" y="402"/>
                  </a:lnTo>
                  <a:lnTo>
                    <a:pt x="829" y="691"/>
                  </a:lnTo>
                  <a:lnTo>
                    <a:pt x="854" y="691"/>
                  </a:lnTo>
                  <a:lnTo>
                    <a:pt x="854" y="666"/>
                  </a:lnTo>
                  <a:lnTo>
                    <a:pt x="603" y="251"/>
                  </a:lnTo>
                  <a:lnTo>
                    <a:pt x="979" y="502"/>
                  </a:lnTo>
                  <a:lnTo>
                    <a:pt x="1005" y="502"/>
                  </a:lnTo>
                  <a:lnTo>
                    <a:pt x="1005" y="477"/>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0"/>
            <p:cNvSpPr/>
            <p:nvPr/>
          </p:nvSpPr>
          <p:spPr>
            <a:xfrm>
              <a:off x="8484272" y="2962949"/>
              <a:ext cx="85274" cy="66167"/>
            </a:xfrm>
            <a:custGeom>
              <a:rect b="b" l="l" r="r" t="t"/>
              <a:pathLst>
                <a:path extrusionOk="0" h="1264" w="1629">
                  <a:moveTo>
                    <a:pt x="488" y="80"/>
                  </a:moveTo>
                  <a:cubicBezTo>
                    <a:pt x="535" y="80"/>
                    <a:pt x="587" y="102"/>
                    <a:pt x="640" y="155"/>
                  </a:cubicBezTo>
                  <a:lnTo>
                    <a:pt x="841" y="356"/>
                  </a:lnTo>
                  <a:lnTo>
                    <a:pt x="1254" y="770"/>
                  </a:lnTo>
                  <a:cubicBezTo>
                    <a:pt x="1380" y="925"/>
                    <a:pt x="1305" y="1190"/>
                    <a:pt x="1150" y="1190"/>
                  </a:cubicBezTo>
                  <a:cubicBezTo>
                    <a:pt x="1103" y="1190"/>
                    <a:pt x="1049" y="1167"/>
                    <a:pt x="991" y="1109"/>
                  </a:cubicBezTo>
                  <a:lnTo>
                    <a:pt x="790" y="908"/>
                  </a:lnTo>
                  <a:lnTo>
                    <a:pt x="376" y="494"/>
                  </a:lnTo>
                  <a:cubicBezTo>
                    <a:pt x="230" y="347"/>
                    <a:pt x="326" y="80"/>
                    <a:pt x="488" y="80"/>
                  </a:cubicBezTo>
                  <a:close/>
                  <a:moveTo>
                    <a:pt x="546" y="1"/>
                  </a:moveTo>
                  <a:cubicBezTo>
                    <a:pt x="273" y="1"/>
                    <a:pt x="0" y="275"/>
                    <a:pt x="225" y="556"/>
                  </a:cubicBezTo>
                  <a:cubicBezTo>
                    <a:pt x="401" y="770"/>
                    <a:pt x="627" y="958"/>
                    <a:pt x="828" y="1159"/>
                  </a:cubicBezTo>
                  <a:cubicBezTo>
                    <a:pt x="901" y="1232"/>
                    <a:pt x="993" y="1263"/>
                    <a:pt x="1086" y="1263"/>
                  </a:cubicBezTo>
                  <a:cubicBezTo>
                    <a:pt x="1358" y="1263"/>
                    <a:pt x="1629" y="993"/>
                    <a:pt x="1406" y="722"/>
                  </a:cubicBezTo>
                  <a:lnTo>
                    <a:pt x="1406" y="722"/>
                  </a:lnTo>
                  <a:cubicBezTo>
                    <a:pt x="1406" y="721"/>
                    <a:pt x="1405" y="721"/>
                    <a:pt x="1405" y="720"/>
                  </a:cubicBezTo>
                  <a:lnTo>
                    <a:pt x="1405" y="720"/>
                  </a:lnTo>
                  <a:cubicBezTo>
                    <a:pt x="1405" y="720"/>
                    <a:pt x="1405" y="720"/>
                    <a:pt x="1405" y="720"/>
                  </a:cubicBezTo>
                  <a:cubicBezTo>
                    <a:pt x="1404" y="718"/>
                    <a:pt x="1402" y="716"/>
                    <a:pt x="1400" y="715"/>
                  </a:cubicBezTo>
                  <a:lnTo>
                    <a:pt x="1400" y="715"/>
                  </a:lnTo>
                  <a:cubicBezTo>
                    <a:pt x="1201" y="503"/>
                    <a:pt x="1002" y="304"/>
                    <a:pt x="802" y="105"/>
                  </a:cubicBezTo>
                  <a:cubicBezTo>
                    <a:pt x="730" y="32"/>
                    <a:pt x="638" y="1"/>
                    <a:pt x="5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0"/>
            <p:cNvSpPr/>
            <p:nvPr/>
          </p:nvSpPr>
          <p:spPr>
            <a:xfrm>
              <a:off x="8632676" y="2962530"/>
              <a:ext cx="75642" cy="67005"/>
            </a:xfrm>
            <a:custGeom>
              <a:rect b="b" l="l" r="r" t="t"/>
              <a:pathLst>
                <a:path extrusionOk="0" h="1280" w="1445">
                  <a:moveTo>
                    <a:pt x="1029" y="74"/>
                  </a:moveTo>
                  <a:cubicBezTo>
                    <a:pt x="1148" y="74"/>
                    <a:pt x="1233" y="254"/>
                    <a:pt x="1243" y="352"/>
                  </a:cubicBezTo>
                  <a:cubicBezTo>
                    <a:pt x="1255" y="427"/>
                    <a:pt x="1205" y="502"/>
                    <a:pt x="1155" y="552"/>
                  </a:cubicBezTo>
                  <a:lnTo>
                    <a:pt x="954" y="753"/>
                  </a:lnTo>
                  <a:lnTo>
                    <a:pt x="541" y="1167"/>
                  </a:lnTo>
                  <a:cubicBezTo>
                    <a:pt x="502" y="1205"/>
                    <a:pt x="466" y="1221"/>
                    <a:pt x="432" y="1221"/>
                  </a:cubicBezTo>
                  <a:cubicBezTo>
                    <a:pt x="311" y="1221"/>
                    <a:pt x="224" y="1017"/>
                    <a:pt x="214" y="929"/>
                  </a:cubicBezTo>
                  <a:cubicBezTo>
                    <a:pt x="201" y="854"/>
                    <a:pt x="251" y="778"/>
                    <a:pt x="302" y="728"/>
                  </a:cubicBezTo>
                  <a:lnTo>
                    <a:pt x="502" y="527"/>
                  </a:lnTo>
                  <a:cubicBezTo>
                    <a:pt x="641" y="389"/>
                    <a:pt x="779" y="251"/>
                    <a:pt x="917" y="126"/>
                  </a:cubicBezTo>
                  <a:cubicBezTo>
                    <a:pt x="957" y="89"/>
                    <a:pt x="994" y="74"/>
                    <a:pt x="1029" y="74"/>
                  </a:cubicBezTo>
                  <a:close/>
                  <a:moveTo>
                    <a:pt x="1098" y="1"/>
                  </a:moveTo>
                  <a:cubicBezTo>
                    <a:pt x="979" y="1"/>
                    <a:pt x="853" y="58"/>
                    <a:pt x="771" y="122"/>
                  </a:cubicBezTo>
                  <a:lnTo>
                    <a:pt x="771" y="122"/>
                  </a:lnTo>
                  <a:cubicBezTo>
                    <a:pt x="769" y="123"/>
                    <a:pt x="768" y="125"/>
                    <a:pt x="767" y="126"/>
                  </a:cubicBezTo>
                  <a:cubicBezTo>
                    <a:pt x="767" y="126"/>
                    <a:pt x="767" y="126"/>
                    <a:pt x="767" y="126"/>
                  </a:cubicBezTo>
                  <a:lnTo>
                    <a:pt x="767" y="126"/>
                  </a:lnTo>
                  <a:cubicBezTo>
                    <a:pt x="766" y="127"/>
                    <a:pt x="765" y="127"/>
                    <a:pt x="764" y="128"/>
                  </a:cubicBezTo>
                  <a:lnTo>
                    <a:pt x="764" y="128"/>
                  </a:lnTo>
                  <a:cubicBezTo>
                    <a:pt x="564" y="340"/>
                    <a:pt x="351" y="540"/>
                    <a:pt x="151" y="740"/>
                  </a:cubicBezTo>
                  <a:cubicBezTo>
                    <a:pt x="1" y="891"/>
                    <a:pt x="26" y="1092"/>
                    <a:pt x="176" y="1217"/>
                  </a:cubicBezTo>
                  <a:cubicBezTo>
                    <a:pt x="229" y="1261"/>
                    <a:pt x="294" y="1279"/>
                    <a:pt x="360" y="1279"/>
                  </a:cubicBezTo>
                  <a:cubicBezTo>
                    <a:pt x="482" y="1279"/>
                    <a:pt x="610" y="1220"/>
                    <a:pt x="691" y="1155"/>
                  </a:cubicBezTo>
                  <a:cubicBezTo>
                    <a:pt x="917" y="966"/>
                    <a:pt x="1105" y="740"/>
                    <a:pt x="1306" y="539"/>
                  </a:cubicBezTo>
                  <a:cubicBezTo>
                    <a:pt x="1444" y="389"/>
                    <a:pt x="1431" y="188"/>
                    <a:pt x="1281" y="62"/>
                  </a:cubicBezTo>
                  <a:cubicBezTo>
                    <a:pt x="1228" y="18"/>
                    <a:pt x="1164" y="1"/>
                    <a:pt x="1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0"/>
            <p:cNvSpPr/>
            <p:nvPr/>
          </p:nvSpPr>
          <p:spPr>
            <a:xfrm>
              <a:off x="8643197" y="2964467"/>
              <a:ext cx="52609" cy="59833"/>
            </a:xfrm>
            <a:custGeom>
              <a:rect b="b" l="l" r="r" t="t"/>
              <a:pathLst>
                <a:path extrusionOk="0" h="1143" w="1005">
                  <a:moveTo>
                    <a:pt x="753" y="0"/>
                  </a:moveTo>
                  <a:lnTo>
                    <a:pt x="716" y="25"/>
                  </a:lnTo>
                  <a:lnTo>
                    <a:pt x="929" y="427"/>
                  </a:lnTo>
                  <a:lnTo>
                    <a:pt x="540" y="164"/>
                  </a:lnTo>
                  <a:lnTo>
                    <a:pt x="515" y="164"/>
                  </a:lnTo>
                  <a:lnTo>
                    <a:pt x="515" y="189"/>
                  </a:lnTo>
                  <a:lnTo>
                    <a:pt x="753" y="591"/>
                  </a:lnTo>
                  <a:lnTo>
                    <a:pt x="415" y="315"/>
                  </a:lnTo>
                  <a:lnTo>
                    <a:pt x="390" y="315"/>
                  </a:lnTo>
                  <a:cubicBezTo>
                    <a:pt x="377" y="327"/>
                    <a:pt x="377" y="340"/>
                    <a:pt x="377" y="340"/>
                  </a:cubicBezTo>
                  <a:lnTo>
                    <a:pt x="591" y="817"/>
                  </a:lnTo>
                  <a:lnTo>
                    <a:pt x="276" y="527"/>
                  </a:lnTo>
                  <a:cubicBezTo>
                    <a:pt x="276" y="527"/>
                    <a:pt x="271" y="522"/>
                    <a:pt x="264" y="522"/>
                  </a:cubicBezTo>
                  <a:cubicBezTo>
                    <a:pt x="260" y="522"/>
                    <a:pt x="256" y="523"/>
                    <a:pt x="251" y="527"/>
                  </a:cubicBezTo>
                  <a:lnTo>
                    <a:pt x="251" y="553"/>
                  </a:lnTo>
                  <a:lnTo>
                    <a:pt x="377" y="1055"/>
                  </a:lnTo>
                  <a:lnTo>
                    <a:pt x="25" y="703"/>
                  </a:lnTo>
                  <a:lnTo>
                    <a:pt x="0" y="728"/>
                  </a:lnTo>
                  <a:lnTo>
                    <a:pt x="402" y="1130"/>
                  </a:lnTo>
                  <a:cubicBezTo>
                    <a:pt x="402" y="1143"/>
                    <a:pt x="415" y="1143"/>
                    <a:pt x="415" y="1143"/>
                  </a:cubicBezTo>
                  <a:cubicBezTo>
                    <a:pt x="415" y="1143"/>
                    <a:pt x="427" y="1143"/>
                    <a:pt x="427" y="1130"/>
                  </a:cubicBezTo>
                  <a:cubicBezTo>
                    <a:pt x="440" y="1130"/>
                    <a:pt x="440" y="1118"/>
                    <a:pt x="440" y="1118"/>
                  </a:cubicBezTo>
                  <a:lnTo>
                    <a:pt x="301" y="603"/>
                  </a:lnTo>
                  <a:lnTo>
                    <a:pt x="628" y="917"/>
                  </a:lnTo>
                  <a:lnTo>
                    <a:pt x="653" y="917"/>
                  </a:lnTo>
                  <a:cubicBezTo>
                    <a:pt x="666" y="917"/>
                    <a:pt x="666" y="904"/>
                    <a:pt x="666" y="892"/>
                  </a:cubicBezTo>
                  <a:lnTo>
                    <a:pt x="452" y="402"/>
                  </a:lnTo>
                  <a:lnTo>
                    <a:pt x="817" y="691"/>
                  </a:lnTo>
                  <a:lnTo>
                    <a:pt x="842" y="691"/>
                  </a:lnTo>
                  <a:cubicBezTo>
                    <a:pt x="854" y="678"/>
                    <a:pt x="854" y="678"/>
                    <a:pt x="854" y="666"/>
                  </a:cubicBezTo>
                  <a:lnTo>
                    <a:pt x="603" y="251"/>
                  </a:lnTo>
                  <a:lnTo>
                    <a:pt x="979" y="502"/>
                  </a:lnTo>
                  <a:lnTo>
                    <a:pt x="1004" y="502"/>
                  </a:lnTo>
                  <a:lnTo>
                    <a:pt x="1004" y="477"/>
                  </a:lnTo>
                  <a:lnTo>
                    <a:pt x="7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0"/>
            <p:cNvSpPr/>
            <p:nvPr/>
          </p:nvSpPr>
          <p:spPr>
            <a:xfrm>
              <a:off x="8771971" y="2962949"/>
              <a:ext cx="85326" cy="66167"/>
            </a:xfrm>
            <a:custGeom>
              <a:rect b="b" l="l" r="r" t="t"/>
              <a:pathLst>
                <a:path extrusionOk="0" h="1264" w="1630">
                  <a:moveTo>
                    <a:pt x="489" y="80"/>
                  </a:moveTo>
                  <a:cubicBezTo>
                    <a:pt x="535" y="80"/>
                    <a:pt x="587" y="102"/>
                    <a:pt x="641" y="155"/>
                  </a:cubicBezTo>
                  <a:cubicBezTo>
                    <a:pt x="703" y="230"/>
                    <a:pt x="778" y="293"/>
                    <a:pt x="841" y="356"/>
                  </a:cubicBezTo>
                  <a:lnTo>
                    <a:pt x="1255" y="770"/>
                  </a:lnTo>
                  <a:cubicBezTo>
                    <a:pt x="1381" y="925"/>
                    <a:pt x="1306" y="1190"/>
                    <a:pt x="1150" y="1190"/>
                  </a:cubicBezTo>
                  <a:cubicBezTo>
                    <a:pt x="1104" y="1190"/>
                    <a:pt x="1050" y="1167"/>
                    <a:pt x="992" y="1109"/>
                  </a:cubicBezTo>
                  <a:lnTo>
                    <a:pt x="791" y="908"/>
                  </a:lnTo>
                  <a:lnTo>
                    <a:pt x="376" y="494"/>
                  </a:lnTo>
                  <a:cubicBezTo>
                    <a:pt x="231" y="347"/>
                    <a:pt x="327" y="80"/>
                    <a:pt x="489" y="80"/>
                  </a:cubicBezTo>
                  <a:close/>
                  <a:moveTo>
                    <a:pt x="536" y="1"/>
                  </a:moveTo>
                  <a:cubicBezTo>
                    <a:pt x="267" y="1"/>
                    <a:pt x="1" y="275"/>
                    <a:pt x="226" y="556"/>
                  </a:cubicBezTo>
                  <a:cubicBezTo>
                    <a:pt x="402" y="770"/>
                    <a:pt x="627" y="958"/>
                    <a:pt x="828" y="1159"/>
                  </a:cubicBezTo>
                  <a:cubicBezTo>
                    <a:pt x="902" y="1232"/>
                    <a:pt x="994" y="1263"/>
                    <a:pt x="1086" y="1263"/>
                  </a:cubicBezTo>
                  <a:cubicBezTo>
                    <a:pt x="1358" y="1263"/>
                    <a:pt x="1629" y="993"/>
                    <a:pt x="1407" y="722"/>
                  </a:cubicBezTo>
                  <a:lnTo>
                    <a:pt x="1407" y="722"/>
                  </a:lnTo>
                  <a:cubicBezTo>
                    <a:pt x="1407" y="721"/>
                    <a:pt x="1406" y="721"/>
                    <a:pt x="1406" y="720"/>
                  </a:cubicBezTo>
                  <a:lnTo>
                    <a:pt x="1406" y="720"/>
                  </a:lnTo>
                  <a:cubicBezTo>
                    <a:pt x="1406" y="720"/>
                    <a:pt x="1406" y="720"/>
                    <a:pt x="1406" y="720"/>
                  </a:cubicBezTo>
                  <a:cubicBezTo>
                    <a:pt x="1404" y="718"/>
                    <a:pt x="1403" y="716"/>
                    <a:pt x="1401" y="715"/>
                  </a:cubicBezTo>
                  <a:lnTo>
                    <a:pt x="1401" y="715"/>
                  </a:lnTo>
                  <a:cubicBezTo>
                    <a:pt x="1201" y="503"/>
                    <a:pt x="1002" y="304"/>
                    <a:pt x="791" y="105"/>
                  </a:cubicBezTo>
                  <a:cubicBezTo>
                    <a:pt x="718" y="32"/>
                    <a:pt x="627" y="1"/>
                    <a:pt x="5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0"/>
            <p:cNvSpPr/>
            <p:nvPr/>
          </p:nvSpPr>
          <p:spPr>
            <a:xfrm>
              <a:off x="8920426" y="2962530"/>
              <a:ext cx="75590" cy="67005"/>
            </a:xfrm>
            <a:custGeom>
              <a:rect b="b" l="l" r="r" t="t"/>
              <a:pathLst>
                <a:path extrusionOk="0" h="1280" w="1444">
                  <a:moveTo>
                    <a:pt x="1022" y="74"/>
                  </a:moveTo>
                  <a:cubicBezTo>
                    <a:pt x="1148" y="74"/>
                    <a:pt x="1233" y="254"/>
                    <a:pt x="1243" y="352"/>
                  </a:cubicBezTo>
                  <a:cubicBezTo>
                    <a:pt x="1255" y="427"/>
                    <a:pt x="1205" y="502"/>
                    <a:pt x="1155" y="552"/>
                  </a:cubicBezTo>
                  <a:cubicBezTo>
                    <a:pt x="1079" y="615"/>
                    <a:pt x="1017" y="690"/>
                    <a:pt x="954" y="753"/>
                  </a:cubicBezTo>
                  <a:lnTo>
                    <a:pt x="540" y="1167"/>
                  </a:lnTo>
                  <a:cubicBezTo>
                    <a:pt x="502" y="1205"/>
                    <a:pt x="465" y="1221"/>
                    <a:pt x="431" y="1221"/>
                  </a:cubicBezTo>
                  <a:cubicBezTo>
                    <a:pt x="306" y="1221"/>
                    <a:pt x="214" y="1017"/>
                    <a:pt x="214" y="929"/>
                  </a:cubicBezTo>
                  <a:cubicBezTo>
                    <a:pt x="201" y="854"/>
                    <a:pt x="251" y="778"/>
                    <a:pt x="301" y="728"/>
                  </a:cubicBezTo>
                  <a:cubicBezTo>
                    <a:pt x="365" y="665"/>
                    <a:pt x="427" y="590"/>
                    <a:pt x="502" y="527"/>
                  </a:cubicBezTo>
                  <a:lnTo>
                    <a:pt x="904" y="126"/>
                  </a:lnTo>
                  <a:cubicBezTo>
                    <a:pt x="946" y="89"/>
                    <a:pt x="986" y="74"/>
                    <a:pt x="1022" y="74"/>
                  </a:cubicBezTo>
                  <a:close/>
                  <a:moveTo>
                    <a:pt x="1094" y="1"/>
                  </a:moveTo>
                  <a:cubicBezTo>
                    <a:pt x="978" y="1"/>
                    <a:pt x="852" y="58"/>
                    <a:pt x="771" y="122"/>
                  </a:cubicBezTo>
                  <a:lnTo>
                    <a:pt x="771" y="122"/>
                  </a:lnTo>
                  <a:cubicBezTo>
                    <a:pt x="769" y="123"/>
                    <a:pt x="767" y="124"/>
                    <a:pt x="766" y="126"/>
                  </a:cubicBezTo>
                  <a:lnTo>
                    <a:pt x="766" y="126"/>
                  </a:lnTo>
                  <a:lnTo>
                    <a:pt x="766" y="126"/>
                  </a:lnTo>
                  <a:cubicBezTo>
                    <a:pt x="766" y="126"/>
                    <a:pt x="766" y="126"/>
                    <a:pt x="765" y="126"/>
                  </a:cubicBezTo>
                  <a:lnTo>
                    <a:pt x="765" y="126"/>
                  </a:lnTo>
                  <a:lnTo>
                    <a:pt x="151" y="740"/>
                  </a:lnTo>
                  <a:cubicBezTo>
                    <a:pt x="0" y="891"/>
                    <a:pt x="25" y="1092"/>
                    <a:pt x="176" y="1217"/>
                  </a:cubicBezTo>
                  <a:cubicBezTo>
                    <a:pt x="229" y="1261"/>
                    <a:pt x="293" y="1279"/>
                    <a:pt x="360" y="1279"/>
                  </a:cubicBezTo>
                  <a:cubicBezTo>
                    <a:pt x="481" y="1279"/>
                    <a:pt x="610" y="1220"/>
                    <a:pt x="691" y="1155"/>
                  </a:cubicBezTo>
                  <a:cubicBezTo>
                    <a:pt x="917" y="966"/>
                    <a:pt x="1105" y="740"/>
                    <a:pt x="1305" y="539"/>
                  </a:cubicBezTo>
                  <a:cubicBezTo>
                    <a:pt x="1444" y="389"/>
                    <a:pt x="1431" y="188"/>
                    <a:pt x="1268" y="62"/>
                  </a:cubicBezTo>
                  <a:cubicBezTo>
                    <a:pt x="1219" y="18"/>
                    <a:pt x="1158" y="1"/>
                    <a:pt x="1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0"/>
            <p:cNvSpPr/>
            <p:nvPr/>
          </p:nvSpPr>
          <p:spPr>
            <a:xfrm>
              <a:off x="8930896" y="2964467"/>
              <a:ext cx="52609" cy="59833"/>
            </a:xfrm>
            <a:custGeom>
              <a:rect b="b" l="l" r="r" t="t"/>
              <a:pathLst>
                <a:path extrusionOk="0" h="1143" w="1005">
                  <a:moveTo>
                    <a:pt x="754" y="0"/>
                  </a:moveTo>
                  <a:lnTo>
                    <a:pt x="717" y="25"/>
                  </a:lnTo>
                  <a:lnTo>
                    <a:pt x="930" y="427"/>
                  </a:lnTo>
                  <a:lnTo>
                    <a:pt x="930" y="427"/>
                  </a:lnTo>
                  <a:lnTo>
                    <a:pt x="541" y="164"/>
                  </a:lnTo>
                  <a:lnTo>
                    <a:pt x="516" y="164"/>
                  </a:lnTo>
                  <a:cubicBezTo>
                    <a:pt x="516" y="176"/>
                    <a:pt x="503" y="189"/>
                    <a:pt x="516" y="189"/>
                  </a:cubicBezTo>
                  <a:lnTo>
                    <a:pt x="754" y="591"/>
                  </a:lnTo>
                  <a:lnTo>
                    <a:pt x="416" y="315"/>
                  </a:lnTo>
                  <a:lnTo>
                    <a:pt x="391" y="315"/>
                  </a:lnTo>
                  <a:cubicBezTo>
                    <a:pt x="377" y="327"/>
                    <a:pt x="377" y="340"/>
                    <a:pt x="377" y="340"/>
                  </a:cubicBezTo>
                  <a:lnTo>
                    <a:pt x="591" y="817"/>
                  </a:lnTo>
                  <a:lnTo>
                    <a:pt x="277" y="527"/>
                  </a:lnTo>
                  <a:cubicBezTo>
                    <a:pt x="277" y="527"/>
                    <a:pt x="272" y="522"/>
                    <a:pt x="264" y="522"/>
                  </a:cubicBezTo>
                  <a:cubicBezTo>
                    <a:pt x="261" y="522"/>
                    <a:pt x="256" y="523"/>
                    <a:pt x="252" y="527"/>
                  </a:cubicBezTo>
                  <a:cubicBezTo>
                    <a:pt x="252" y="527"/>
                    <a:pt x="240" y="541"/>
                    <a:pt x="252" y="553"/>
                  </a:cubicBezTo>
                  <a:lnTo>
                    <a:pt x="377" y="1055"/>
                  </a:lnTo>
                  <a:lnTo>
                    <a:pt x="26" y="703"/>
                  </a:lnTo>
                  <a:lnTo>
                    <a:pt x="1" y="728"/>
                  </a:lnTo>
                  <a:lnTo>
                    <a:pt x="403" y="1130"/>
                  </a:lnTo>
                  <a:cubicBezTo>
                    <a:pt x="403" y="1143"/>
                    <a:pt x="416" y="1143"/>
                    <a:pt x="416" y="1143"/>
                  </a:cubicBezTo>
                  <a:cubicBezTo>
                    <a:pt x="416" y="1143"/>
                    <a:pt x="428" y="1143"/>
                    <a:pt x="428" y="1130"/>
                  </a:cubicBezTo>
                  <a:cubicBezTo>
                    <a:pt x="441" y="1130"/>
                    <a:pt x="441" y="1118"/>
                    <a:pt x="441" y="1118"/>
                  </a:cubicBezTo>
                  <a:lnTo>
                    <a:pt x="302" y="603"/>
                  </a:lnTo>
                  <a:lnTo>
                    <a:pt x="628" y="917"/>
                  </a:lnTo>
                  <a:lnTo>
                    <a:pt x="654" y="917"/>
                  </a:lnTo>
                  <a:cubicBezTo>
                    <a:pt x="667" y="917"/>
                    <a:pt x="667" y="904"/>
                    <a:pt x="667" y="892"/>
                  </a:cubicBezTo>
                  <a:lnTo>
                    <a:pt x="453" y="402"/>
                  </a:lnTo>
                  <a:lnTo>
                    <a:pt x="453" y="402"/>
                  </a:lnTo>
                  <a:lnTo>
                    <a:pt x="817" y="691"/>
                  </a:lnTo>
                  <a:lnTo>
                    <a:pt x="842" y="691"/>
                  </a:lnTo>
                  <a:cubicBezTo>
                    <a:pt x="854" y="678"/>
                    <a:pt x="854" y="678"/>
                    <a:pt x="854" y="666"/>
                  </a:cubicBezTo>
                  <a:lnTo>
                    <a:pt x="591" y="251"/>
                  </a:lnTo>
                  <a:lnTo>
                    <a:pt x="968" y="502"/>
                  </a:lnTo>
                  <a:lnTo>
                    <a:pt x="993" y="502"/>
                  </a:lnTo>
                  <a:cubicBezTo>
                    <a:pt x="1005" y="490"/>
                    <a:pt x="1005" y="490"/>
                    <a:pt x="1005" y="477"/>
                  </a:cubicBez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0"/>
            <p:cNvSpPr/>
            <p:nvPr/>
          </p:nvSpPr>
          <p:spPr>
            <a:xfrm>
              <a:off x="7532396" y="3068062"/>
              <a:ext cx="85379" cy="66063"/>
            </a:xfrm>
            <a:custGeom>
              <a:rect b="b" l="l" r="r" t="t"/>
              <a:pathLst>
                <a:path extrusionOk="0" h="1262" w="1631">
                  <a:moveTo>
                    <a:pt x="485" y="79"/>
                  </a:moveTo>
                  <a:cubicBezTo>
                    <a:pt x="532" y="79"/>
                    <a:pt x="585" y="101"/>
                    <a:pt x="639" y="155"/>
                  </a:cubicBezTo>
                  <a:cubicBezTo>
                    <a:pt x="714" y="218"/>
                    <a:pt x="778" y="293"/>
                    <a:pt x="840" y="356"/>
                  </a:cubicBezTo>
                  <a:lnTo>
                    <a:pt x="1254" y="770"/>
                  </a:lnTo>
                  <a:cubicBezTo>
                    <a:pt x="1379" y="924"/>
                    <a:pt x="1305" y="1180"/>
                    <a:pt x="1152" y="1180"/>
                  </a:cubicBezTo>
                  <a:cubicBezTo>
                    <a:pt x="1104" y="1180"/>
                    <a:pt x="1050" y="1156"/>
                    <a:pt x="990" y="1097"/>
                  </a:cubicBezTo>
                  <a:cubicBezTo>
                    <a:pt x="915" y="1033"/>
                    <a:pt x="853" y="971"/>
                    <a:pt x="790" y="896"/>
                  </a:cubicBezTo>
                  <a:cubicBezTo>
                    <a:pt x="652" y="770"/>
                    <a:pt x="514" y="632"/>
                    <a:pt x="376" y="494"/>
                  </a:cubicBezTo>
                  <a:cubicBezTo>
                    <a:pt x="230" y="339"/>
                    <a:pt x="325" y="79"/>
                    <a:pt x="485" y="79"/>
                  </a:cubicBezTo>
                  <a:close/>
                  <a:moveTo>
                    <a:pt x="545" y="0"/>
                  </a:moveTo>
                  <a:cubicBezTo>
                    <a:pt x="272" y="0"/>
                    <a:pt x="0" y="272"/>
                    <a:pt x="225" y="544"/>
                  </a:cubicBezTo>
                  <a:cubicBezTo>
                    <a:pt x="401" y="770"/>
                    <a:pt x="627" y="958"/>
                    <a:pt x="828" y="1159"/>
                  </a:cubicBezTo>
                  <a:cubicBezTo>
                    <a:pt x="899" y="1231"/>
                    <a:pt x="990" y="1261"/>
                    <a:pt x="1080" y="1261"/>
                  </a:cubicBezTo>
                  <a:cubicBezTo>
                    <a:pt x="1354" y="1261"/>
                    <a:pt x="1630" y="982"/>
                    <a:pt x="1406" y="709"/>
                  </a:cubicBezTo>
                  <a:lnTo>
                    <a:pt x="1406" y="709"/>
                  </a:lnTo>
                  <a:cubicBezTo>
                    <a:pt x="1406" y="708"/>
                    <a:pt x="1406" y="708"/>
                    <a:pt x="1405" y="707"/>
                  </a:cubicBezTo>
                  <a:lnTo>
                    <a:pt x="1405" y="707"/>
                  </a:lnTo>
                  <a:cubicBezTo>
                    <a:pt x="1405" y="707"/>
                    <a:pt x="1405" y="707"/>
                    <a:pt x="1405" y="707"/>
                  </a:cubicBezTo>
                  <a:lnTo>
                    <a:pt x="803" y="105"/>
                  </a:lnTo>
                  <a:cubicBezTo>
                    <a:pt x="730" y="32"/>
                    <a:pt x="637" y="0"/>
                    <a:pt x="5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0"/>
            <p:cNvSpPr/>
            <p:nvPr/>
          </p:nvSpPr>
          <p:spPr>
            <a:xfrm>
              <a:off x="7680800" y="3067643"/>
              <a:ext cx="75590" cy="66952"/>
            </a:xfrm>
            <a:custGeom>
              <a:rect b="b" l="l" r="r" t="t"/>
              <a:pathLst>
                <a:path extrusionOk="0" h="1279" w="1444">
                  <a:moveTo>
                    <a:pt x="1025" y="66"/>
                  </a:moveTo>
                  <a:cubicBezTo>
                    <a:pt x="1146" y="66"/>
                    <a:pt x="1233" y="243"/>
                    <a:pt x="1243" y="352"/>
                  </a:cubicBezTo>
                  <a:cubicBezTo>
                    <a:pt x="1256" y="427"/>
                    <a:pt x="1205" y="502"/>
                    <a:pt x="1155" y="552"/>
                  </a:cubicBezTo>
                  <a:cubicBezTo>
                    <a:pt x="1092" y="615"/>
                    <a:pt x="1017" y="678"/>
                    <a:pt x="954" y="753"/>
                  </a:cubicBezTo>
                  <a:cubicBezTo>
                    <a:pt x="816" y="879"/>
                    <a:pt x="678" y="1016"/>
                    <a:pt x="540" y="1155"/>
                  </a:cubicBezTo>
                  <a:cubicBezTo>
                    <a:pt x="501" y="1194"/>
                    <a:pt x="463" y="1210"/>
                    <a:pt x="429" y="1210"/>
                  </a:cubicBezTo>
                  <a:cubicBezTo>
                    <a:pt x="309" y="1210"/>
                    <a:pt x="224" y="1016"/>
                    <a:pt x="214" y="929"/>
                  </a:cubicBezTo>
                  <a:cubicBezTo>
                    <a:pt x="202" y="854"/>
                    <a:pt x="252" y="778"/>
                    <a:pt x="302" y="728"/>
                  </a:cubicBezTo>
                  <a:lnTo>
                    <a:pt x="503" y="527"/>
                  </a:lnTo>
                  <a:lnTo>
                    <a:pt x="916" y="113"/>
                  </a:lnTo>
                  <a:cubicBezTo>
                    <a:pt x="955" y="80"/>
                    <a:pt x="991" y="66"/>
                    <a:pt x="1025" y="66"/>
                  </a:cubicBezTo>
                  <a:close/>
                  <a:moveTo>
                    <a:pt x="1098" y="1"/>
                  </a:moveTo>
                  <a:cubicBezTo>
                    <a:pt x="979" y="1"/>
                    <a:pt x="853" y="58"/>
                    <a:pt x="771" y="121"/>
                  </a:cubicBezTo>
                  <a:lnTo>
                    <a:pt x="771" y="121"/>
                  </a:lnTo>
                  <a:cubicBezTo>
                    <a:pt x="769" y="123"/>
                    <a:pt x="767" y="124"/>
                    <a:pt x="766" y="126"/>
                  </a:cubicBezTo>
                  <a:lnTo>
                    <a:pt x="151" y="740"/>
                  </a:lnTo>
                  <a:cubicBezTo>
                    <a:pt x="1" y="879"/>
                    <a:pt x="26" y="1091"/>
                    <a:pt x="176" y="1217"/>
                  </a:cubicBezTo>
                  <a:cubicBezTo>
                    <a:pt x="229" y="1261"/>
                    <a:pt x="292" y="1279"/>
                    <a:pt x="357" y="1279"/>
                  </a:cubicBezTo>
                  <a:cubicBezTo>
                    <a:pt x="479" y="1279"/>
                    <a:pt x="609" y="1216"/>
                    <a:pt x="690" y="1142"/>
                  </a:cubicBezTo>
                  <a:cubicBezTo>
                    <a:pt x="916" y="966"/>
                    <a:pt x="1105" y="740"/>
                    <a:pt x="1306" y="539"/>
                  </a:cubicBezTo>
                  <a:cubicBezTo>
                    <a:pt x="1443" y="389"/>
                    <a:pt x="1431" y="188"/>
                    <a:pt x="1281" y="62"/>
                  </a:cubicBezTo>
                  <a:cubicBezTo>
                    <a:pt x="1228" y="18"/>
                    <a:pt x="1164" y="1"/>
                    <a:pt x="1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0"/>
            <p:cNvSpPr/>
            <p:nvPr/>
          </p:nvSpPr>
          <p:spPr>
            <a:xfrm>
              <a:off x="7691321" y="3069580"/>
              <a:ext cx="52609" cy="59153"/>
            </a:xfrm>
            <a:custGeom>
              <a:rect b="b" l="l" r="r" t="t"/>
              <a:pathLst>
                <a:path extrusionOk="0" h="1130" w="1005">
                  <a:moveTo>
                    <a:pt x="753" y="0"/>
                  </a:moveTo>
                  <a:lnTo>
                    <a:pt x="715" y="13"/>
                  </a:lnTo>
                  <a:lnTo>
                    <a:pt x="929" y="427"/>
                  </a:lnTo>
                  <a:lnTo>
                    <a:pt x="540" y="164"/>
                  </a:lnTo>
                  <a:lnTo>
                    <a:pt x="515" y="164"/>
                  </a:lnTo>
                  <a:lnTo>
                    <a:pt x="515" y="189"/>
                  </a:lnTo>
                  <a:lnTo>
                    <a:pt x="753" y="591"/>
                  </a:lnTo>
                  <a:lnTo>
                    <a:pt x="414" y="315"/>
                  </a:lnTo>
                  <a:lnTo>
                    <a:pt x="389" y="315"/>
                  </a:lnTo>
                  <a:cubicBezTo>
                    <a:pt x="377" y="315"/>
                    <a:pt x="377" y="327"/>
                    <a:pt x="377" y="340"/>
                  </a:cubicBezTo>
                  <a:lnTo>
                    <a:pt x="590" y="817"/>
                  </a:lnTo>
                  <a:lnTo>
                    <a:pt x="277" y="527"/>
                  </a:lnTo>
                  <a:cubicBezTo>
                    <a:pt x="277" y="515"/>
                    <a:pt x="264" y="515"/>
                    <a:pt x="252" y="515"/>
                  </a:cubicBezTo>
                  <a:lnTo>
                    <a:pt x="252" y="540"/>
                  </a:lnTo>
                  <a:lnTo>
                    <a:pt x="377" y="1042"/>
                  </a:lnTo>
                  <a:lnTo>
                    <a:pt x="377" y="1042"/>
                  </a:lnTo>
                  <a:lnTo>
                    <a:pt x="26" y="691"/>
                  </a:lnTo>
                  <a:lnTo>
                    <a:pt x="1" y="728"/>
                  </a:lnTo>
                  <a:lnTo>
                    <a:pt x="402" y="1130"/>
                  </a:lnTo>
                  <a:lnTo>
                    <a:pt x="427" y="1130"/>
                  </a:lnTo>
                  <a:cubicBezTo>
                    <a:pt x="439" y="1130"/>
                    <a:pt x="439" y="1118"/>
                    <a:pt x="439" y="1105"/>
                  </a:cubicBezTo>
                  <a:lnTo>
                    <a:pt x="302" y="603"/>
                  </a:lnTo>
                  <a:lnTo>
                    <a:pt x="302" y="603"/>
                  </a:lnTo>
                  <a:lnTo>
                    <a:pt x="628" y="917"/>
                  </a:lnTo>
                  <a:lnTo>
                    <a:pt x="653" y="917"/>
                  </a:lnTo>
                  <a:cubicBezTo>
                    <a:pt x="665" y="904"/>
                    <a:pt x="665" y="904"/>
                    <a:pt x="665" y="892"/>
                  </a:cubicBezTo>
                  <a:lnTo>
                    <a:pt x="452" y="390"/>
                  </a:lnTo>
                  <a:lnTo>
                    <a:pt x="452" y="390"/>
                  </a:lnTo>
                  <a:lnTo>
                    <a:pt x="816" y="691"/>
                  </a:lnTo>
                  <a:lnTo>
                    <a:pt x="841" y="691"/>
                  </a:lnTo>
                  <a:cubicBezTo>
                    <a:pt x="854" y="678"/>
                    <a:pt x="854" y="666"/>
                    <a:pt x="854" y="666"/>
                  </a:cubicBezTo>
                  <a:lnTo>
                    <a:pt x="603" y="251"/>
                  </a:lnTo>
                  <a:lnTo>
                    <a:pt x="603" y="251"/>
                  </a:lnTo>
                  <a:lnTo>
                    <a:pt x="979" y="502"/>
                  </a:lnTo>
                  <a:lnTo>
                    <a:pt x="1004" y="502"/>
                  </a:lnTo>
                  <a:lnTo>
                    <a:pt x="1004" y="477"/>
                  </a:lnTo>
                  <a:lnTo>
                    <a:pt x="7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0"/>
            <p:cNvSpPr/>
            <p:nvPr/>
          </p:nvSpPr>
          <p:spPr>
            <a:xfrm>
              <a:off x="7820147" y="3068062"/>
              <a:ext cx="85326" cy="66063"/>
            </a:xfrm>
            <a:custGeom>
              <a:rect b="b" l="l" r="r" t="t"/>
              <a:pathLst>
                <a:path extrusionOk="0" h="1262" w="1630">
                  <a:moveTo>
                    <a:pt x="485" y="79"/>
                  </a:moveTo>
                  <a:cubicBezTo>
                    <a:pt x="532" y="79"/>
                    <a:pt x="585" y="101"/>
                    <a:pt x="639" y="155"/>
                  </a:cubicBezTo>
                  <a:cubicBezTo>
                    <a:pt x="714" y="218"/>
                    <a:pt x="777" y="293"/>
                    <a:pt x="840" y="356"/>
                  </a:cubicBezTo>
                  <a:lnTo>
                    <a:pt x="1254" y="770"/>
                  </a:lnTo>
                  <a:cubicBezTo>
                    <a:pt x="1379" y="924"/>
                    <a:pt x="1305" y="1180"/>
                    <a:pt x="1152" y="1180"/>
                  </a:cubicBezTo>
                  <a:cubicBezTo>
                    <a:pt x="1104" y="1180"/>
                    <a:pt x="1049" y="1156"/>
                    <a:pt x="990" y="1097"/>
                  </a:cubicBezTo>
                  <a:cubicBezTo>
                    <a:pt x="915" y="1033"/>
                    <a:pt x="853" y="971"/>
                    <a:pt x="789" y="896"/>
                  </a:cubicBezTo>
                  <a:cubicBezTo>
                    <a:pt x="652" y="770"/>
                    <a:pt x="513" y="632"/>
                    <a:pt x="376" y="494"/>
                  </a:cubicBezTo>
                  <a:cubicBezTo>
                    <a:pt x="230" y="339"/>
                    <a:pt x="325" y="79"/>
                    <a:pt x="485" y="79"/>
                  </a:cubicBezTo>
                  <a:close/>
                  <a:moveTo>
                    <a:pt x="539" y="0"/>
                  </a:moveTo>
                  <a:cubicBezTo>
                    <a:pt x="265" y="0"/>
                    <a:pt x="0" y="272"/>
                    <a:pt x="225" y="544"/>
                  </a:cubicBezTo>
                  <a:cubicBezTo>
                    <a:pt x="401" y="770"/>
                    <a:pt x="627" y="958"/>
                    <a:pt x="828" y="1159"/>
                  </a:cubicBezTo>
                  <a:cubicBezTo>
                    <a:pt x="899" y="1231"/>
                    <a:pt x="989" y="1261"/>
                    <a:pt x="1080" y="1261"/>
                  </a:cubicBezTo>
                  <a:cubicBezTo>
                    <a:pt x="1354" y="1261"/>
                    <a:pt x="1630" y="982"/>
                    <a:pt x="1406" y="709"/>
                  </a:cubicBezTo>
                  <a:lnTo>
                    <a:pt x="1406" y="709"/>
                  </a:lnTo>
                  <a:cubicBezTo>
                    <a:pt x="1406" y="708"/>
                    <a:pt x="1405" y="708"/>
                    <a:pt x="1405" y="707"/>
                  </a:cubicBezTo>
                  <a:lnTo>
                    <a:pt x="1405" y="707"/>
                  </a:lnTo>
                  <a:cubicBezTo>
                    <a:pt x="1405" y="707"/>
                    <a:pt x="1405" y="707"/>
                    <a:pt x="1405" y="707"/>
                  </a:cubicBezTo>
                  <a:lnTo>
                    <a:pt x="802" y="105"/>
                  </a:lnTo>
                  <a:cubicBezTo>
                    <a:pt x="726" y="32"/>
                    <a:pt x="632"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7968550" y="3067643"/>
              <a:ext cx="75590" cy="66952"/>
            </a:xfrm>
            <a:custGeom>
              <a:rect b="b" l="l" r="r" t="t"/>
              <a:pathLst>
                <a:path extrusionOk="0" h="1279" w="1444">
                  <a:moveTo>
                    <a:pt x="1019" y="66"/>
                  </a:moveTo>
                  <a:cubicBezTo>
                    <a:pt x="1146" y="66"/>
                    <a:pt x="1233" y="243"/>
                    <a:pt x="1242" y="352"/>
                  </a:cubicBezTo>
                  <a:cubicBezTo>
                    <a:pt x="1255" y="427"/>
                    <a:pt x="1205" y="502"/>
                    <a:pt x="1155" y="552"/>
                  </a:cubicBezTo>
                  <a:cubicBezTo>
                    <a:pt x="1092" y="615"/>
                    <a:pt x="1016" y="678"/>
                    <a:pt x="954" y="753"/>
                  </a:cubicBezTo>
                  <a:cubicBezTo>
                    <a:pt x="816" y="879"/>
                    <a:pt x="678" y="1016"/>
                    <a:pt x="540" y="1155"/>
                  </a:cubicBezTo>
                  <a:cubicBezTo>
                    <a:pt x="500" y="1194"/>
                    <a:pt x="463" y="1210"/>
                    <a:pt x="428" y="1210"/>
                  </a:cubicBezTo>
                  <a:cubicBezTo>
                    <a:pt x="309" y="1210"/>
                    <a:pt x="223" y="1016"/>
                    <a:pt x="213" y="929"/>
                  </a:cubicBezTo>
                  <a:cubicBezTo>
                    <a:pt x="201" y="854"/>
                    <a:pt x="251" y="778"/>
                    <a:pt x="302" y="728"/>
                  </a:cubicBezTo>
                  <a:lnTo>
                    <a:pt x="502" y="527"/>
                  </a:lnTo>
                  <a:cubicBezTo>
                    <a:pt x="640" y="389"/>
                    <a:pt x="779" y="251"/>
                    <a:pt x="904" y="113"/>
                  </a:cubicBezTo>
                  <a:cubicBezTo>
                    <a:pt x="945" y="80"/>
                    <a:pt x="983" y="66"/>
                    <a:pt x="1019" y="66"/>
                  </a:cubicBezTo>
                  <a:close/>
                  <a:moveTo>
                    <a:pt x="1094" y="1"/>
                  </a:moveTo>
                  <a:cubicBezTo>
                    <a:pt x="978" y="1"/>
                    <a:pt x="852" y="58"/>
                    <a:pt x="771" y="121"/>
                  </a:cubicBezTo>
                  <a:lnTo>
                    <a:pt x="771" y="121"/>
                  </a:lnTo>
                  <a:cubicBezTo>
                    <a:pt x="769" y="123"/>
                    <a:pt x="767" y="124"/>
                    <a:pt x="765" y="126"/>
                  </a:cubicBezTo>
                  <a:cubicBezTo>
                    <a:pt x="553" y="326"/>
                    <a:pt x="352" y="539"/>
                    <a:pt x="151" y="740"/>
                  </a:cubicBezTo>
                  <a:cubicBezTo>
                    <a:pt x="0" y="879"/>
                    <a:pt x="26" y="1091"/>
                    <a:pt x="176" y="1217"/>
                  </a:cubicBezTo>
                  <a:cubicBezTo>
                    <a:pt x="229" y="1261"/>
                    <a:pt x="291" y="1279"/>
                    <a:pt x="357" y="1279"/>
                  </a:cubicBezTo>
                  <a:cubicBezTo>
                    <a:pt x="479" y="1279"/>
                    <a:pt x="608" y="1216"/>
                    <a:pt x="690" y="1142"/>
                  </a:cubicBezTo>
                  <a:cubicBezTo>
                    <a:pt x="916" y="966"/>
                    <a:pt x="1105" y="740"/>
                    <a:pt x="1306" y="539"/>
                  </a:cubicBezTo>
                  <a:cubicBezTo>
                    <a:pt x="1443" y="389"/>
                    <a:pt x="1431" y="188"/>
                    <a:pt x="1267" y="62"/>
                  </a:cubicBezTo>
                  <a:cubicBezTo>
                    <a:pt x="1219" y="18"/>
                    <a:pt x="1158" y="1"/>
                    <a:pt x="1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0"/>
            <p:cNvSpPr/>
            <p:nvPr/>
          </p:nvSpPr>
          <p:spPr>
            <a:xfrm>
              <a:off x="7979072" y="3069580"/>
              <a:ext cx="52609" cy="59153"/>
            </a:xfrm>
            <a:custGeom>
              <a:rect b="b" l="l" r="r" t="t"/>
              <a:pathLst>
                <a:path extrusionOk="0" h="1130" w="1005">
                  <a:moveTo>
                    <a:pt x="753" y="0"/>
                  </a:moveTo>
                  <a:lnTo>
                    <a:pt x="715" y="13"/>
                  </a:lnTo>
                  <a:lnTo>
                    <a:pt x="929" y="427"/>
                  </a:lnTo>
                  <a:lnTo>
                    <a:pt x="539" y="164"/>
                  </a:lnTo>
                  <a:lnTo>
                    <a:pt x="514" y="164"/>
                  </a:lnTo>
                  <a:lnTo>
                    <a:pt x="514" y="189"/>
                  </a:lnTo>
                  <a:lnTo>
                    <a:pt x="753" y="591"/>
                  </a:lnTo>
                  <a:lnTo>
                    <a:pt x="414" y="315"/>
                  </a:lnTo>
                  <a:lnTo>
                    <a:pt x="389" y="315"/>
                  </a:lnTo>
                  <a:cubicBezTo>
                    <a:pt x="377" y="315"/>
                    <a:pt x="377" y="327"/>
                    <a:pt x="377" y="340"/>
                  </a:cubicBezTo>
                  <a:lnTo>
                    <a:pt x="590" y="817"/>
                  </a:lnTo>
                  <a:lnTo>
                    <a:pt x="276" y="527"/>
                  </a:lnTo>
                  <a:cubicBezTo>
                    <a:pt x="276" y="515"/>
                    <a:pt x="263" y="515"/>
                    <a:pt x="251" y="515"/>
                  </a:cubicBezTo>
                  <a:cubicBezTo>
                    <a:pt x="251" y="527"/>
                    <a:pt x="238" y="540"/>
                    <a:pt x="251" y="540"/>
                  </a:cubicBezTo>
                  <a:lnTo>
                    <a:pt x="377" y="1042"/>
                  </a:lnTo>
                  <a:lnTo>
                    <a:pt x="377" y="1042"/>
                  </a:lnTo>
                  <a:lnTo>
                    <a:pt x="25" y="691"/>
                  </a:lnTo>
                  <a:lnTo>
                    <a:pt x="0" y="728"/>
                  </a:lnTo>
                  <a:lnTo>
                    <a:pt x="402" y="1130"/>
                  </a:lnTo>
                  <a:lnTo>
                    <a:pt x="427" y="1130"/>
                  </a:lnTo>
                  <a:cubicBezTo>
                    <a:pt x="439" y="1130"/>
                    <a:pt x="439" y="1118"/>
                    <a:pt x="439" y="1105"/>
                  </a:cubicBezTo>
                  <a:lnTo>
                    <a:pt x="301" y="603"/>
                  </a:lnTo>
                  <a:lnTo>
                    <a:pt x="301" y="603"/>
                  </a:lnTo>
                  <a:lnTo>
                    <a:pt x="628" y="917"/>
                  </a:lnTo>
                  <a:lnTo>
                    <a:pt x="653" y="917"/>
                  </a:lnTo>
                  <a:cubicBezTo>
                    <a:pt x="665" y="904"/>
                    <a:pt x="665" y="904"/>
                    <a:pt x="665" y="892"/>
                  </a:cubicBezTo>
                  <a:lnTo>
                    <a:pt x="452" y="390"/>
                  </a:lnTo>
                  <a:lnTo>
                    <a:pt x="815" y="691"/>
                  </a:lnTo>
                  <a:lnTo>
                    <a:pt x="841" y="691"/>
                  </a:lnTo>
                  <a:cubicBezTo>
                    <a:pt x="854" y="678"/>
                    <a:pt x="854" y="666"/>
                    <a:pt x="854" y="666"/>
                  </a:cubicBezTo>
                  <a:lnTo>
                    <a:pt x="590" y="251"/>
                  </a:lnTo>
                  <a:lnTo>
                    <a:pt x="979" y="502"/>
                  </a:lnTo>
                  <a:lnTo>
                    <a:pt x="991" y="502"/>
                  </a:lnTo>
                  <a:cubicBezTo>
                    <a:pt x="1004" y="490"/>
                    <a:pt x="1004" y="477"/>
                    <a:pt x="1004" y="477"/>
                  </a:cubicBezTo>
                  <a:lnTo>
                    <a:pt x="7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0"/>
            <p:cNvSpPr/>
            <p:nvPr/>
          </p:nvSpPr>
          <p:spPr>
            <a:xfrm>
              <a:off x="8107846" y="3068062"/>
              <a:ext cx="85379" cy="66063"/>
            </a:xfrm>
            <a:custGeom>
              <a:rect b="b" l="l" r="r" t="t"/>
              <a:pathLst>
                <a:path extrusionOk="0" h="1262" w="1631">
                  <a:moveTo>
                    <a:pt x="486" y="79"/>
                  </a:moveTo>
                  <a:cubicBezTo>
                    <a:pt x="533" y="79"/>
                    <a:pt x="586" y="101"/>
                    <a:pt x="639" y="155"/>
                  </a:cubicBezTo>
                  <a:lnTo>
                    <a:pt x="840" y="356"/>
                  </a:lnTo>
                  <a:lnTo>
                    <a:pt x="1255" y="770"/>
                  </a:lnTo>
                  <a:cubicBezTo>
                    <a:pt x="1379" y="924"/>
                    <a:pt x="1299" y="1180"/>
                    <a:pt x="1147" y="1180"/>
                  </a:cubicBezTo>
                  <a:cubicBezTo>
                    <a:pt x="1101" y="1180"/>
                    <a:pt x="1047" y="1156"/>
                    <a:pt x="991" y="1097"/>
                  </a:cubicBezTo>
                  <a:cubicBezTo>
                    <a:pt x="916" y="1033"/>
                    <a:pt x="853" y="971"/>
                    <a:pt x="790" y="896"/>
                  </a:cubicBezTo>
                  <a:cubicBezTo>
                    <a:pt x="653" y="770"/>
                    <a:pt x="514" y="632"/>
                    <a:pt x="376" y="494"/>
                  </a:cubicBezTo>
                  <a:cubicBezTo>
                    <a:pt x="230" y="339"/>
                    <a:pt x="325" y="79"/>
                    <a:pt x="486" y="79"/>
                  </a:cubicBezTo>
                  <a:close/>
                  <a:moveTo>
                    <a:pt x="535" y="0"/>
                  </a:moveTo>
                  <a:cubicBezTo>
                    <a:pt x="266" y="0"/>
                    <a:pt x="1" y="272"/>
                    <a:pt x="226" y="544"/>
                  </a:cubicBezTo>
                  <a:cubicBezTo>
                    <a:pt x="402" y="770"/>
                    <a:pt x="627" y="958"/>
                    <a:pt x="828" y="1159"/>
                  </a:cubicBezTo>
                  <a:cubicBezTo>
                    <a:pt x="900" y="1231"/>
                    <a:pt x="990" y="1261"/>
                    <a:pt x="1081" y="1261"/>
                  </a:cubicBezTo>
                  <a:cubicBezTo>
                    <a:pt x="1354" y="1261"/>
                    <a:pt x="1631" y="982"/>
                    <a:pt x="1407" y="709"/>
                  </a:cubicBezTo>
                  <a:lnTo>
                    <a:pt x="1407" y="709"/>
                  </a:lnTo>
                  <a:cubicBezTo>
                    <a:pt x="1406" y="708"/>
                    <a:pt x="1406" y="708"/>
                    <a:pt x="1405" y="707"/>
                  </a:cubicBezTo>
                  <a:lnTo>
                    <a:pt x="1405" y="707"/>
                  </a:lnTo>
                  <a:cubicBezTo>
                    <a:pt x="1405" y="707"/>
                    <a:pt x="1405" y="707"/>
                    <a:pt x="1405" y="707"/>
                  </a:cubicBezTo>
                  <a:cubicBezTo>
                    <a:pt x="1205" y="506"/>
                    <a:pt x="1004" y="305"/>
                    <a:pt x="790" y="105"/>
                  </a:cubicBezTo>
                  <a:cubicBezTo>
                    <a:pt x="717" y="32"/>
                    <a:pt x="626" y="0"/>
                    <a:pt x="5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0"/>
            <p:cNvSpPr/>
            <p:nvPr/>
          </p:nvSpPr>
          <p:spPr>
            <a:xfrm>
              <a:off x="8256301" y="3067643"/>
              <a:ext cx="75537" cy="66952"/>
            </a:xfrm>
            <a:custGeom>
              <a:rect b="b" l="l" r="r" t="t"/>
              <a:pathLst>
                <a:path extrusionOk="0" h="1279" w="1443">
                  <a:moveTo>
                    <a:pt x="1019" y="66"/>
                  </a:moveTo>
                  <a:cubicBezTo>
                    <a:pt x="1146" y="66"/>
                    <a:pt x="1233" y="243"/>
                    <a:pt x="1242" y="352"/>
                  </a:cubicBezTo>
                  <a:cubicBezTo>
                    <a:pt x="1255" y="427"/>
                    <a:pt x="1205" y="502"/>
                    <a:pt x="1155" y="552"/>
                  </a:cubicBezTo>
                  <a:cubicBezTo>
                    <a:pt x="1079" y="615"/>
                    <a:pt x="1016" y="678"/>
                    <a:pt x="954" y="753"/>
                  </a:cubicBezTo>
                  <a:cubicBezTo>
                    <a:pt x="815" y="879"/>
                    <a:pt x="678" y="1016"/>
                    <a:pt x="539" y="1155"/>
                  </a:cubicBezTo>
                  <a:cubicBezTo>
                    <a:pt x="500" y="1194"/>
                    <a:pt x="462" y="1210"/>
                    <a:pt x="427" y="1210"/>
                  </a:cubicBezTo>
                  <a:cubicBezTo>
                    <a:pt x="304" y="1210"/>
                    <a:pt x="213" y="1016"/>
                    <a:pt x="213" y="929"/>
                  </a:cubicBezTo>
                  <a:cubicBezTo>
                    <a:pt x="201" y="854"/>
                    <a:pt x="251" y="778"/>
                    <a:pt x="301" y="728"/>
                  </a:cubicBezTo>
                  <a:cubicBezTo>
                    <a:pt x="364" y="665"/>
                    <a:pt x="427" y="589"/>
                    <a:pt x="502" y="527"/>
                  </a:cubicBezTo>
                  <a:cubicBezTo>
                    <a:pt x="640" y="389"/>
                    <a:pt x="778" y="251"/>
                    <a:pt x="904" y="113"/>
                  </a:cubicBezTo>
                  <a:cubicBezTo>
                    <a:pt x="945" y="80"/>
                    <a:pt x="983" y="66"/>
                    <a:pt x="1019" y="66"/>
                  </a:cubicBezTo>
                  <a:close/>
                  <a:moveTo>
                    <a:pt x="1094" y="1"/>
                  </a:moveTo>
                  <a:cubicBezTo>
                    <a:pt x="978" y="1"/>
                    <a:pt x="852" y="58"/>
                    <a:pt x="770" y="121"/>
                  </a:cubicBezTo>
                  <a:lnTo>
                    <a:pt x="770" y="121"/>
                  </a:lnTo>
                  <a:cubicBezTo>
                    <a:pt x="768" y="123"/>
                    <a:pt x="767" y="124"/>
                    <a:pt x="765" y="126"/>
                  </a:cubicBezTo>
                  <a:cubicBezTo>
                    <a:pt x="552" y="326"/>
                    <a:pt x="352" y="539"/>
                    <a:pt x="151" y="740"/>
                  </a:cubicBezTo>
                  <a:cubicBezTo>
                    <a:pt x="0" y="879"/>
                    <a:pt x="12" y="1091"/>
                    <a:pt x="176" y="1217"/>
                  </a:cubicBezTo>
                  <a:cubicBezTo>
                    <a:pt x="228" y="1261"/>
                    <a:pt x="291" y="1279"/>
                    <a:pt x="356" y="1279"/>
                  </a:cubicBezTo>
                  <a:cubicBezTo>
                    <a:pt x="478" y="1279"/>
                    <a:pt x="608" y="1216"/>
                    <a:pt x="690" y="1142"/>
                  </a:cubicBezTo>
                  <a:cubicBezTo>
                    <a:pt x="904" y="966"/>
                    <a:pt x="1104" y="740"/>
                    <a:pt x="1305" y="539"/>
                  </a:cubicBezTo>
                  <a:cubicBezTo>
                    <a:pt x="1443" y="389"/>
                    <a:pt x="1431" y="188"/>
                    <a:pt x="1267" y="62"/>
                  </a:cubicBezTo>
                  <a:cubicBezTo>
                    <a:pt x="1219" y="18"/>
                    <a:pt x="1158" y="1"/>
                    <a:pt x="1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0"/>
            <p:cNvSpPr/>
            <p:nvPr/>
          </p:nvSpPr>
          <p:spPr>
            <a:xfrm>
              <a:off x="8266771" y="3069580"/>
              <a:ext cx="52609" cy="59153"/>
            </a:xfrm>
            <a:custGeom>
              <a:rect b="b" l="l" r="r" t="t"/>
              <a:pathLst>
                <a:path extrusionOk="0" h="1130" w="1005">
                  <a:moveTo>
                    <a:pt x="754" y="0"/>
                  </a:moveTo>
                  <a:lnTo>
                    <a:pt x="716" y="13"/>
                  </a:lnTo>
                  <a:lnTo>
                    <a:pt x="930" y="427"/>
                  </a:lnTo>
                  <a:lnTo>
                    <a:pt x="540" y="164"/>
                  </a:lnTo>
                  <a:lnTo>
                    <a:pt x="515" y="164"/>
                  </a:lnTo>
                  <a:cubicBezTo>
                    <a:pt x="515" y="176"/>
                    <a:pt x="503" y="176"/>
                    <a:pt x="515" y="189"/>
                  </a:cubicBezTo>
                  <a:lnTo>
                    <a:pt x="754" y="591"/>
                  </a:lnTo>
                  <a:lnTo>
                    <a:pt x="415" y="315"/>
                  </a:lnTo>
                  <a:lnTo>
                    <a:pt x="389" y="315"/>
                  </a:lnTo>
                  <a:cubicBezTo>
                    <a:pt x="377" y="315"/>
                    <a:pt x="377" y="327"/>
                    <a:pt x="377" y="340"/>
                  </a:cubicBezTo>
                  <a:lnTo>
                    <a:pt x="590" y="817"/>
                  </a:lnTo>
                  <a:lnTo>
                    <a:pt x="277" y="527"/>
                  </a:lnTo>
                  <a:cubicBezTo>
                    <a:pt x="277" y="515"/>
                    <a:pt x="264" y="515"/>
                    <a:pt x="252" y="515"/>
                  </a:cubicBezTo>
                  <a:cubicBezTo>
                    <a:pt x="252" y="527"/>
                    <a:pt x="239" y="540"/>
                    <a:pt x="252" y="540"/>
                  </a:cubicBezTo>
                  <a:lnTo>
                    <a:pt x="377" y="1042"/>
                  </a:lnTo>
                  <a:lnTo>
                    <a:pt x="26" y="691"/>
                  </a:lnTo>
                  <a:lnTo>
                    <a:pt x="1" y="728"/>
                  </a:lnTo>
                  <a:lnTo>
                    <a:pt x="403" y="1130"/>
                  </a:lnTo>
                  <a:lnTo>
                    <a:pt x="428" y="1130"/>
                  </a:lnTo>
                  <a:cubicBezTo>
                    <a:pt x="428" y="1130"/>
                    <a:pt x="440" y="1118"/>
                    <a:pt x="440" y="1105"/>
                  </a:cubicBezTo>
                  <a:lnTo>
                    <a:pt x="302" y="603"/>
                  </a:lnTo>
                  <a:lnTo>
                    <a:pt x="302" y="603"/>
                  </a:lnTo>
                  <a:lnTo>
                    <a:pt x="628" y="917"/>
                  </a:lnTo>
                  <a:lnTo>
                    <a:pt x="653" y="917"/>
                  </a:lnTo>
                  <a:cubicBezTo>
                    <a:pt x="666" y="904"/>
                    <a:pt x="666" y="904"/>
                    <a:pt x="666" y="892"/>
                  </a:cubicBezTo>
                  <a:lnTo>
                    <a:pt x="453" y="390"/>
                  </a:lnTo>
                  <a:lnTo>
                    <a:pt x="816" y="691"/>
                  </a:lnTo>
                  <a:lnTo>
                    <a:pt x="841" y="691"/>
                  </a:lnTo>
                  <a:cubicBezTo>
                    <a:pt x="854" y="678"/>
                    <a:pt x="854" y="666"/>
                    <a:pt x="854" y="666"/>
                  </a:cubicBezTo>
                  <a:lnTo>
                    <a:pt x="590" y="251"/>
                  </a:lnTo>
                  <a:lnTo>
                    <a:pt x="967" y="502"/>
                  </a:lnTo>
                  <a:lnTo>
                    <a:pt x="992" y="502"/>
                  </a:lnTo>
                  <a:cubicBezTo>
                    <a:pt x="1005" y="490"/>
                    <a:pt x="1005" y="477"/>
                    <a:pt x="1005" y="477"/>
                  </a:cubicBez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0"/>
            <p:cNvSpPr/>
            <p:nvPr/>
          </p:nvSpPr>
          <p:spPr>
            <a:xfrm>
              <a:off x="8395596" y="3068062"/>
              <a:ext cx="85379" cy="66063"/>
            </a:xfrm>
            <a:custGeom>
              <a:rect b="b" l="l" r="r" t="t"/>
              <a:pathLst>
                <a:path extrusionOk="0" h="1262" w="1631">
                  <a:moveTo>
                    <a:pt x="485" y="79"/>
                  </a:moveTo>
                  <a:cubicBezTo>
                    <a:pt x="533" y="79"/>
                    <a:pt x="585" y="101"/>
                    <a:pt x="639" y="155"/>
                  </a:cubicBezTo>
                  <a:lnTo>
                    <a:pt x="840" y="356"/>
                  </a:lnTo>
                  <a:lnTo>
                    <a:pt x="1255" y="770"/>
                  </a:lnTo>
                  <a:cubicBezTo>
                    <a:pt x="1379" y="924"/>
                    <a:pt x="1298" y="1180"/>
                    <a:pt x="1142" y="1180"/>
                  </a:cubicBezTo>
                  <a:cubicBezTo>
                    <a:pt x="1093" y="1180"/>
                    <a:pt x="1038" y="1156"/>
                    <a:pt x="978" y="1097"/>
                  </a:cubicBezTo>
                  <a:cubicBezTo>
                    <a:pt x="915" y="1033"/>
                    <a:pt x="853" y="971"/>
                    <a:pt x="790" y="896"/>
                  </a:cubicBezTo>
                  <a:cubicBezTo>
                    <a:pt x="652" y="770"/>
                    <a:pt x="514" y="632"/>
                    <a:pt x="376" y="494"/>
                  </a:cubicBezTo>
                  <a:cubicBezTo>
                    <a:pt x="230" y="339"/>
                    <a:pt x="325" y="79"/>
                    <a:pt x="485" y="79"/>
                  </a:cubicBezTo>
                  <a:close/>
                  <a:moveTo>
                    <a:pt x="534" y="0"/>
                  </a:moveTo>
                  <a:cubicBezTo>
                    <a:pt x="266" y="0"/>
                    <a:pt x="1" y="272"/>
                    <a:pt x="226" y="544"/>
                  </a:cubicBezTo>
                  <a:cubicBezTo>
                    <a:pt x="401" y="770"/>
                    <a:pt x="627" y="958"/>
                    <a:pt x="828" y="1159"/>
                  </a:cubicBezTo>
                  <a:cubicBezTo>
                    <a:pt x="900" y="1231"/>
                    <a:pt x="990" y="1261"/>
                    <a:pt x="1081" y="1261"/>
                  </a:cubicBezTo>
                  <a:cubicBezTo>
                    <a:pt x="1354" y="1261"/>
                    <a:pt x="1630" y="982"/>
                    <a:pt x="1407" y="709"/>
                  </a:cubicBezTo>
                  <a:lnTo>
                    <a:pt x="1407" y="709"/>
                  </a:lnTo>
                  <a:cubicBezTo>
                    <a:pt x="1406" y="708"/>
                    <a:pt x="1406" y="708"/>
                    <a:pt x="1405" y="707"/>
                  </a:cubicBezTo>
                  <a:lnTo>
                    <a:pt x="1405" y="707"/>
                  </a:lnTo>
                  <a:cubicBezTo>
                    <a:pt x="1405" y="707"/>
                    <a:pt x="1405" y="707"/>
                    <a:pt x="1405" y="707"/>
                  </a:cubicBezTo>
                  <a:cubicBezTo>
                    <a:pt x="1204" y="506"/>
                    <a:pt x="1004" y="305"/>
                    <a:pt x="790" y="105"/>
                  </a:cubicBezTo>
                  <a:cubicBezTo>
                    <a:pt x="717" y="32"/>
                    <a:pt x="625" y="0"/>
                    <a:pt x="5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0"/>
            <p:cNvSpPr/>
            <p:nvPr/>
          </p:nvSpPr>
          <p:spPr>
            <a:xfrm>
              <a:off x="8544000" y="3067643"/>
              <a:ext cx="75590" cy="66952"/>
            </a:xfrm>
            <a:custGeom>
              <a:rect b="b" l="l" r="r" t="t"/>
              <a:pathLst>
                <a:path extrusionOk="0" h="1279" w="1444">
                  <a:moveTo>
                    <a:pt x="1019" y="66"/>
                  </a:moveTo>
                  <a:cubicBezTo>
                    <a:pt x="1146" y="66"/>
                    <a:pt x="1233" y="243"/>
                    <a:pt x="1243" y="352"/>
                  </a:cubicBezTo>
                  <a:cubicBezTo>
                    <a:pt x="1243" y="427"/>
                    <a:pt x="1206" y="502"/>
                    <a:pt x="1155" y="552"/>
                  </a:cubicBezTo>
                  <a:cubicBezTo>
                    <a:pt x="1080" y="615"/>
                    <a:pt x="1017" y="678"/>
                    <a:pt x="955" y="753"/>
                  </a:cubicBezTo>
                  <a:cubicBezTo>
                    <a:pt x="816" y="879"/>
                    <a:pt x="678" y="1016"/>
                    <a:pt x="540" y="1155"/>
                  </a:cubicBezTo>
                  <a:cubicBezTo>
                    <a:pt x="501" y="1194"/>
                    <a:pt x="463" y="1210"/>
                    <a:pt x="427" y="1210"/>
                  </a:cubicBezTo>
                  <a:cubicBezTo>
                    <a:pt x="304" y="1210"/>
                    <a:pt x="214" y="1016"/>
                    <a:pt x="214" y="929"/>
                  </a:cubicBezTo>
                  <a:cubicBezTo>
                    <a:pt x="202" y="854"/>
                    <a:pt x="252" y="778"/>
                    <a:pt x="302" y="728"/>
                  </a:cubicBezTo>
                  <a:cubicBezTo>
                    <a:pt x="364" y="665"/>
                    <a:pt x="428" y="589"/>
                    <a:pt x="503" y="527"/>
                  </a:cubicBezTo>
                  <a:cubicBezTo>
                    <a:pt x="640" y="389"/>
                    <a:pt x="766" y="251"/>
                    <a:pt x="904" y="113"/>
                  </a:cubicBezTo>
                  <a:cubicBezTo>
                    <a:pt x="945" y="80"/>
                    <a:pt x="984" y="66"/>
                    <a:pt x="1019" y="66"/>
                  </a:cubicBezTo>
                  <a:close/>
                  <a:moveTo>
                    <a:pt x="1094" y="1"/>
                  </a:moveTo>
                  <a:cubicBezTo>
                    <a:pt x="975" y="1"/>
                    <a:pt x="843" y="61"/>
                    <a:pt x="754" y="126"/>
                  </a:cubicBezTo>
                  <a:cubicBezTo>
                    <a:pt x="553" y="326"/>
                    <a:pt x="352" y="539"/>
                    <a:pt x="151" y="740"/>
                  </a:cubicBezTo>
                  <a:cubicBezTo>
                    <a:pt x="1" y="879"/>
                    <a:pt x="13" y="1091"/>
                    <a:pt x="177" y="1217"/>
                  </a:cubicBezTo>
                  <a:cubicBezTo>
                    <a:pt x="229" y="1261"/>
                    <a:pt x="292" y="1279"/>
                    <a:pt x="357" y="1279"/>
                  </a:cubicBezTo>
                  <a:cubicBezTo>
                    <a:pt x="479" y="1279"/>
                    <a:pt x="609" y="1216"/>
                    <a:pt x="691" y="1142"/>
                  </a:cubicBezTo>
                  <a:cubicBezTo>
                    <a:pt x="904" y="966"/>
                    <a:pt x="1105" y="740"/>
                    <a:pt x="1306" y="539"/>
                  </a:cubicBezTo>
                  <a:cubicBezTo>
                    <a:pt x="1444" y="389"/>
                    <a:pt x="1431" y="188"/>
                    <a:pt x="1268" y="62"/>
                  </a:cubicBezTo>
                  <a:cubicBezTo>
                    <a:pt x="1219" y="18"/>
                    <a:pt x="1158" y="1"/>
                    <a:pt x="1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0"/>
            <p:cNvSpPr/>
            <p:nvPr/>
          </p:nvSpPr>
          <p:spPr>
            <a:xfrm>
              <a:off x="8554522" y="3069580"/>
              <a:ext cx="52609" cy="59153"/>
            </a:xfrm>
            <a:custGeom>
              <a:rect b="b" l="l" r="r" t="t"/>
              <a:pathLst>
                <a:path extrusionOk="0" h="1130" w="1005">
                  <a:moveTo>
                    <a:pt x="754" y="0"/>
                  </a:moveTo>
                  <a:lnTo>
                    <a:pt x="715" y="13"/>
                  </a:lnTo>
                  <a:lnTo>
                    <a:pt x="929" y="427"/>
                  </a:lnTo>
                  <a:lnTo>
                    <a:pt x="540" y="164"/>
                  </a:lnTo>
                  <a:lnTo>
                    <a:pt x="515" y="164"/>
                  </a:lnTo>
                  <a:cubicBezTo>
                    <a:pt x="503" y="176"/>
                    <a:pt x="503" y="176"/>
                    <a:pt x="515" y="189"/>
                  </a:cubicBezTo>
                  <a:lnTo>
                    <a:pt x="754" y="591"/>
                  </a:lnTo>
                  <a:lnTo>
                    <a:pt x="414" y="315"/>
                  </a:lnTo>
                  <a:lnTo>
                    <a:pt x="389" y="315"/>
                  </a:lnTo>
                  <a:cubicBezTo>
                    <a:pt x="377" y="315"/>
                    <a:pt x="377" y="327"/>
                    <a:pt x="377" y="340"/>
                  </a:cubicBezTo>
                  <a:lnTo>
                    <a:pt x="590" y="817"/>
                  </a:lnTo>
                  <a:lnTo>
                    <a:pt x="277" y="527"/>
                  </a:lnTo>
                  <a:cubicBezTo>
                    <a:pt x="277" y="515"/>
                    <a:pt x="264" y="515"/>
                    <a:pt x="252" y="515"/>
                  </a:cubicBezTo>
                  <a:cubicBezTo>
                    <a:pt x="252" y="527"/>
                    <a:pt x="239" y="540"/>
                    <a:pt x="239" y="540"/>
                  </a:cubicBezTo>
                  <a:lnTo>
                    <a:pt x="377" y="1042"/>
                  </a:lnTo>
                  <a:lnTo>
                    <a:pt x="377" y="1042"/>
                  </a:lnTo>
                  <a:lnTo>
                    <a:pt x="26" y="691"/>
                  </a:lnTo>
                  <a:lnTo>
                    <a:pt x="1" y="728"/>
                  </a:lnTo>
                  <a:lnTo>
                    <a:pt x="402" y="1130"/>
                  </a:lnTo>
                  <a:lnTo>
                    <a:pt x="427" y="1130"/>
                  </a:lnTo>
                  <a:cubicBezTo>
                    <a:pt x="427" y="1130"/>
                    <a:pt x="439" y="1118"/>
                    <a:pt x="439" y="1105"/>
                  </a:cubicBezTo>
                  <a:lnTo>
                    <a:pt x="302" y="603"/>
                  </a:lnTo>
                  <a:lnTo>
                    <a:pt x="302" y="603"/>
                  </a:lnTo>
                  <a:lnTo>
                    <a:pt x="628" y="917"/>
                  </a:lnTo>
                  <a:lnTo>
                    <a:pt x="653" y="917"/>
                  </a:lnTo>
                  <a:cubicBezTo>
                    <a:pt x="665" y="904"/>
                    <a:pt x="665" y="904"/>
                    <a:pt x="665" y="892"/>
                  </a:cubicBezTo>
                  <a:lnTo>
                    <a:pt x="452" y="390"/>
                  </a:lnTo>
                  <a:lnTo>
                    <a:pt x="452" y="390"/>
                  </a:lnTo>
                  <a:lnTo>
                    <a:pt x="816" y="691"/>
                  </a:lnTo>
                  <a:lnTo>
                    <a:pt x="841" y="691"/>
                  </a:lnTo>
                  <a:cubicBezTo>
                    <a:pt x="854" y="678"/>
                    <a:pt x="854" y="666"/>
                    <a:pt x="854" y="666"/>
                  </a:cubicBezTo>
                  <a:lnTo>
                    <a:pt x="590" y="251"/>
                  </a:lnTo>
                  <a:lnTo>
                    <a:pt x="966" y="502"/>
                  </a:lnTo>
                  <a:lnTo>
                    <a:pt x="992" y="502"/>
                  </a:lnTo>
                  <a:cubicBezTo>
                    <a:pt x="1005" y="490"/>
                    <a:pt x="1005" y="477"/>
                    <a:pt x="1005" y="477"/>
                  </a:cubicBez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0"/>
            <p:cNvSpPr/>
            <p:nvPr/>
          </p:nvSpPr>
          <p:spPr>
            <a:xfrm>
              <a:off x="8683138" y="3068062"/>
              <a:ext cx="85588" cy="66063"/>
            </a:xfrm>
            <a:custGeom>
              <a:rect b="b" l="l" r="r" t="t"/>
              <a:pathLst>
                <a:path extrusionOk="0" h="1262" w="1635">
                  <a:moveTo>
                    <a:pt x="488" y="79"/>
                  </a:moveTo>
                  <a:cubicBezTo>
                    <a:pt x="536" y="79"/>
                    <a:pt x="589" y="101"/>
                    <a:pt x="643" y="155"/>
                  </a:cubicBezTo>
                  <a:lnTo>
                    <a:pt x="844" y="356"/>
                  </a:lnTo>
                  <a:lnTo>
                    <a:pt x="1258" y="770"/>
                  </a:lnTo>
                  <a:cubicBezTo>
                    <a:pt x="1383" y="924"/>
                    <a:pt x="1302" y="1180"/>
                    <a:pt x="1145" y="1180"/>
                  </a:cubicBezTo>
                  <a:cubicBezTo>
                    <a:pt x="1097" y="1180"/>
                    <a:pt x="1041" y="1156"/>
                    <a:pt x="982" y="1097"/>
                  </a:cubicBezTo>
                  <a:lnTo>
                    <a:pt x="781" y="896"/>
                  </a:lnTo>
                  <a:lnTo>
                    <a:pt x="380" y="494"/>
                  </a:lnTo>
                  <a:cubicBezTo>
                    <a:pt x="225" y="339"/>
                    <a:pt x="324" y="79"/>
                    <a:pt x="488" y="79"/>
                  </a:cubicBezTo>
                  <a:close/>
                  <a:moveTo>
                    <a:pt x="538" y="0"/>
                  </a:moveTo>
                  <a:cubicBezTo>
                    <a:pt x="269" y="0"/>
                    <a:pt x="1" y="272"/>
                    <a:pt x="216" y="544"/>
                  </a:cubicBezTo>
                  <a:cubicBezTo>
                    <a:pt x="405" y="770"/>
                    <a:pt x="631" y="958"/>
                    <a:pt x="832" y="1159"/>
                  </a:cubicBezTo>
                  <a:cubicBezTo>
                    <a:pt x="903" y="1231"/>
                    <a:pt x="994" y="1261"/>
                    <a:pt x="1084" y="1261"/>
                  </a:cubicBezTo>
                  <a:cubicBezTo>
                    <a:pt x="1358" y="1261"/>
                    <a:pt x="1634" y="982"/>
                    <a:pt x="1410" y="709"/>
                  </a:cubicBezTo>
                  <a:lnTo>
                    <a:pt x="1410" y="709"/>
                  </a:lnTo>
                  <a:cubicBezTo>
                    <a:pt x="1410" y="708"/>
                    <a:pt x="1409" y="708"/>
                    <a:pt x="1409" y="707"/>
                  </a:cubicBezTo>
                  <a:lnTo>
                    <a:pt x="1409" y="707"/>
                  </a:lnTo>
                  <a:cubicBezTo>
                    <a:pt x="1409" y="707"/>
                    <a:pt x="1409" y="707"/>
                    <a:pt x="1409" y="707"/>
                  </a:cubicBezTo>
                  <a:cubicBezTo>
                    <a:pt x="1208" y="506"/>
                    <a:pt x="994" y="305"/>
                    <a:pt x="793" y="105"/>
                  </a:cubicBezTo>
                  <a:cubicBezTo>
                    <a:pt x="721" y="32"/>
                    <a:pt x="629" y="0"/>
                    <a:pt x="5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0"/>
            <p:cNvSpPr/>
            <p:nvPr/>
          </p:nvSpPr>
          <p:spPr>
            <a:xfrm>
              <a:off x="8831751" y="3067643"/>
              <a:ext cx="75590" cy="66952"/>
            </a:xfrm>
            <a:custGeom>
              <a:rect b="b" l="l" r="r" t="t"/>
              <a:pathLst>
                <a:path extrusionOk="0" h="1279" w="1444">
                  <a:moveTo>
                    <a:pt x="1019" y="66"/>
                  </a:moveTo>
                  <a:cubicBezTo>
                    <a:pt x="1146" y="66"/>
                    <a:pt x="1233" y="243"/>
                    <a:pt x="1242" y="352"/>
                  </a:cubicBezTo>
                  <a:cubicBezTo>
                    <a:pt x="1242" y="427"/>
                    <a:pt x="1205" y="502"/>
                    <a:pt x="1155" y="552"/>
                  </a:cubicBezTo>
                  <a:cubicBezTo>
                    <a:pt x="1080" y="615"/>
                    <a:pt x="1017" y="678"/>
                    <a:pt x="954" y="753"/>
                  </a:cubicBezTo>
                  <a:cubicBezTo>
                    <a:pt x="816" y="879"/>
                    <a:pt x="678" y="1016"/>
                    <a:pt x="540" y="1155"/>
                  </a:cubicBezTo>
                  <a:cubicBezTo>
                    <a:pt x="500" y="1194"/>
                    <a:pt x="462" y="1210"/>
                    <a:pt x="427" y="1210"/>
                  </a:cubicBezTo>
                  <a:cubicBezTo>
                    <a:pt x="304" y="1210"/>
                    <a:pt x="211" y="1016"/>
                    <a:pt x="201" y="929"/>
                  </a:cubicBezTo>
                  <a:cubicBezTo>
                    <a:pt x="201" y="854"/>
                    <a:pt x="252" y="778"/>
                    <a:pt x="302" y="728"/>
                  </a:cubicBezTo>
                  <a:cubicBezTo>
                    <a:pt x="364" y="665"/>
                    <a:pt x="427" y="589"/>
                    <a:pt x="502" y="527"/>
                  </a:cubicBezTo>
                  <a:cubicBezTo>
                    <a:pt x="628" y="389"/>
                    <a:pt x="766" y="251"/>
                    <a:pt x="904" y="113"/>
                  </a:cubicBezTo>
                  <a:cubicBezTo>
                    <a:pt x="945" y="80"/>
                    <a:pt x="984" y="66"/>
                    <a:pt x="1019" y="66"/>
                  </a:cubicBezTo>
                  <a:close/>
                  <a:moveTo>
                    <a:pt x="1085" y="1"/>
                  </a:moveTo>
                  <a:cubicBezTo>
                    <a:pt x="963" y="1"/>
                    <a:pt x="835" y="61"/>
                    <a:pt x="753" y="126"/>
                  </a:cubicBezTo>
                  <a:cubicBezTo>
                    <a:pt x="553" y="326"/>
                    <a:pt x="352" y="539"/>
                    <a:pt x="151" y="740"/>
                  </a:cubicBezTo>
                  <a:cubicBezTo>
                    <a:pt x="1" y="879"/>
                    <a:pt x="13" y="1091"/>
                    <a:pt x="176" y="1217"/>
                  </a:cubicBezTo>
                  <a:cubicBezTo>
                    <a:pt x="229" y="1261"/>
                    <a:pt x="292" y="1279"/>
                    <a:pt x="357" y="1279"/>
                  </a:cubicBezTo>
                  <a:cubicBezTo>
                    <a:pt x="479" y="1279"/>
                    <a:pt x="608" y="1216"/>
                    <a:pt x="690" y="1142"/>
                  </a:cubicBezTo>
                  <a:cubicBezTo>
                    <a:pt x="904" y="966"/>
                    <a:pt x="1092" y="740"/>
                    <a:pt x="1293" y="539"/>
                  </a:cubicBezTo>
                  <a:cubicBezTo>
                    <a:pt x="1443" y="389"/>
                    <a:pt x="1431" y="188"/>
                    <a:pt x="1268" y="62"/>
                  </a:cubicBezTo>
                  <a:cubicBezTo>
                    <a:pt x="1215" y="18"/>
                    <a:pt x="1151" y="1"/>
                    <a:pt x="10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0"/>
            <p:cNvSpPr/>
            <p:nvPr/>
          </p:nvSpPr>
          <p:spPr>
            <a:xfrm>
              <a:off x="8841592" y="3069580"/>
              <a:ext cx="53290" cy="59153"/>
            </a:xfrm>
            <a:custGeom>
              <a:rect b="b" l="l" r="r" t="t"/>
              <a:pathLst>
                <a:path extrusionOk="0" h="1130" w="1018">
                  <a:moveTo>
                    <a:pt x="766" y="0"/>
                  </a:moveTo>
                  <a:lnTo>
                    <a:pt x="728" y="13"/>
                  </a:lnTo>
                  <a:lnTo>
                    <a:pt x="942" y="427"/>
                  </a:lnTo>
                  <a:lnTo>
                    <a:pt x="552" y="164"/>
                  </a:lnTo>
                  <a:lnTo>
                    <a:pt x="527" y="164"/>
                  </a:lnTo>
                  <a:cubicBezTo>
                    <a:pt x="515" y="176"/>
                    <a:pt x="515" y="176"/>
                    <a:pt x="527" y="189"/>
                  </a:cubicBezTo>
                  <a:lnTo>
                    <a:pt x="766" y="591"/>
                  </a:lnTo>
                  <a:lnTo>
                    <a:pt x="415" y="315"/>
                  </a:lnTo>
                  <a:lnTo>
                    <a:pt x="402" y="315"/>
                  </a:lnTo>
                  <a:cubicBezTo>
                    <a:pt x="390" y="315"/>
                    <a:pt x="390" y="327"/>
                    <a:pt x="390" y="340"/>
                  </a:cubicBezTo>
                  <a:lnTo>
                    <a:pt x="591" y="817"/>
                  </a:lnTo>
                  <a:lnTo>
                    <a:pt x="289" y="527"/>
                  </a:lnTo>
                  <a:cubicBezTo>
                    <a:pt x="289" y="515"/>
                    <a:pt x="276" y="515"/>
                    <a:pt x="264" y="515"/>
                  </a:cubicBezTo>
                  <a:cubicBezTo>
                    <a:pt x="264" y="527"/>
                    <a:pt x="251" y="540"/>
                    <a:pt x="251" y="540"/>
                  </a:cubicBezTo>
                  <a:lnTo>
                    <a:pt x="390" y="1042"/>
                  </a:lnTo>
                  <a:lnTo>
                    <a:pt x="390" y="1042"/>
                  </a:lnTo>
                  <a:lnTo>
                    <a:pt x="38" y="691"/>
                  </a:lnTo>
                  <a:lnTo>
                    <a:pt x="0" y="728"/>
                  </a:lnTo>
                  <a:lnTo>
                    <a:pt x="415" y="1130"/>
                  </a:lnTo>
                  <a:lnTo>
                    <a:pt x="440" y="1130"/>
                  </a:lnTo>
                  <a:cubicBezTo>
                    <a:pt x="440" y="1130"/>
                    <a:pt x="452" y="1118"/>
                    <a:pt x="440" y="1105"/>
                  </a:cubicBezTo>
                  <a:lnTo>
                    <a:pt x="314" y="603"/>
                  </a:lnTo>
                  <a:lnTo>
                    <a:pt x="314" y="603"/>
                  </a:lnTo>
                  <a:lnTo>
                    <a:pt x="641" y="917"/>
                  </a:lnTo>
                  <a:lnTo>
                    <a:pt x="666" y="917"/>
                  </a:lnTo>
                  <a:cubicBezTo>
                    <a:pt x="678" y="904"/>
                    <a:pt x="678" y="904"/>
                    <a:pt x="678" y="892"/>
                  </a:cubicBezTo>
                  <a:lnTo>
                    <a:pt x="452" y="390"/>
                  </a:lnTo>
                  <a:lnTo>
                    <a:pt x="452" y="390"/>
                  </a:lnTo>
                  <a:lnTo>
                    <a:pt x="829" y="691"/>
                  </a:lnTo>
                  <a:lnTo>
                    <a:pt x="854" y="691"/>
                  </a:lnTo>
                  <a:cubicBezTo>
                    <a:pt x="867" y="678"/>
                    <a:pt x="867" y="666"/>
                    <a:pt x="854" y="666"/>
                  </a:cubicBezTo>
                  <a:lnTo>
                    <a:pt x="603" y="251"/>
                  </a:lnTo>
                  <a:lnTo>
                    <a:pt x="979" y="502"/>
                  </a:lnTo>
                  <a:lnTo>
                    <a:pt x="1004" y="502"/>
                  </a:lnTo>
                  <a:cubicBezTo>
                    <a:pt x="1017" y="490"/>
                    <a:pt x="1017" y="477"/>
                    <a:pt x="1017" y="477"/>
                  </a:cubicBezTo>
                  <a:lnTo>
                    <a:pt x="7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0"/>
            <p:cNvSpPr/>
            <p:nvPr/>
          </p:nvSpPr>
          <p:spPr>
            <a:xfrm>
              <a:off x="7620967" y="3172599"/>
              <a:ext cx="85431" cy="66638"/>
            </a:xfrm>
            <a:custGeom>
              <a:rect b="b" l="l" r="r" t="t"/>
              <a:pathLst>
                <a:path extrusionOk="0" h="1273" w="1632">
                  <a:moveTo>
                    <a:pt x="490" y="84"/>
                  </a:moveTo>
                  <a:cubicBezTo>
                    <a:pt x="540" y="84"/>
                    <a:pt x="596" y="108"/>
                    <a:pt x="654" y="166"/>
                  </a:cubicBezTo>
                  <a:cubicBezTo>
                    <a:pt x="717" y="229"/>
                    <a:pt x="779" y="291"/>
                    <a:pt x="843" y="367"/>
                  </a:cubicBezTo>
                  <a:cubicBezTo>
                    <a:pt x="980" y="505"/>
                    <a:pt x="1119" y="631"/>
                    <a:pt x="1256" y="768"/>
                  </a:cubicBezTo>
                  <a:cubicBezTo>
                    <a:pt x="1381" y="932"/>
                    <a:pt x="1308" y="1191"/>
                    <a:pt x="1154" y="1191"/>
                  </a:cubicBezTo>
                  <a:cubicBezTo>
                    <a:pt x="1107" y="1191"/>
                    <a:pt x="1052" y="1166"/>
                    <a:pt x="993" y="1107"/>
                  </a:cubicBezTo>
                  <a:lnTo>
                    <a:pt x="792" y="907"/>
                  </a:lnTo>
                  <a:lnTo>
                    <a:pt x="378" y="492"/>
                  </a:lnTo>
                  <a:cubicBezTo>
                    <a:pt x="233" y="348"/>
                    <a:pt x="326" y="84"/>
                    <a:pt x="490" y="84"/>
                  </a:cubicBezTo>
                  <a:close/>
                  <a:moveTo>
                    <a:pt x="552" y="1"/>
                  </a:moveTo>
                  <a:cubicBezTo>
                    <a:pt x="278" y="1"/>
                    <a:pt x="1" y="281"/>
                    <a:pt x="227" y="555"/>
                  </a:cubicBezTo>
                  <a:cubicBezTo>
                    <a:pt x="403" y="768"/>
                    <a:pt x="642" y="969"/>
                    <a:pt x="843" y="1170"/>
                  </a:cubicBezTo>
                  <a:cubicBezTo>
                    <a:pt x="914" y="1242"/>
                    <a:pt x="1004" y="1272"/>
                    <a:pt x="1093" y="1272"/>
                  </a:cubicBezTo>
                  <a:cubicBezTo>
                    <a:pt x="1363" y="1272"/>
                    <a:pt x="1632" y="993"/>
                    <a:pt x="1408" y="720"/>
                  </a:cubicBezTo>
                  <a:lnTo>
                    <a:pt x="1408" y="720"/>
                  </a:lnTo>
                  <a:cubicBezTo>
                    <a:pt x="1408" y="719"/>
                    <a:pt x="1407" y="719"/>
                    <a:pt x="1407" y="718"/>
                  </a:cubicBezTo>
                  <a:lnTo>
                    <a:pt x="1407" y="718"/>
                  </a:lnTo>
                  <a:cubicBezTo>
                    <a:pt x="1407" y="718"/>
                    <a:pt x="1407" y="718"/>
                    <a:pt x="1407" y="718"/>
                  </a:cubicBezTo>
                  <a:cubicBezTo>
                    <a:pt x="1405" y="716"/>
                    <a:pt x="1404" y="714"/>
                    <a:pt x="1401" y="713"/>
                  </a:cubicBezTo>
                  <a:lnTo>
                    <a:pt x="1401" y="713"/>
                  </a:lnTo>
                  <a:cubicBezTo>
                    <a:pt x="1202" y="514"/>
                    <a:pt x="1003" y="314"/>
                    <a:pt x="804" y="103"/>
                  </a:cubicBezTo>
                  <a:cubicBezTo>
                    <a:pt x="733" y="32"/>
                    <a:pt x="642" y="1"/>
                    <a:pt x="5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0"/>
            <p:cNvSpPr/>
            <p:nvPr/>
          </p:nvSpPr>
          <p:spPr>
            <a:xfrm>
              <a:off x="7770156" y="3172599"/>
              <a:ext cx="75590" cy="66691"/>
            </a:xfrm>
            <a:custGeom>
              <a:rect b="b" l="l" r="r" t="t"/>
              <a:pathLst>
                <a:path extrusionOk="0" h="1274" w="1444">
                  <a:moveTo>
                    <a:pt x="1018" y="69"/>
                  </a:moveTo>
                  <a:cubicBezTo>
                    <a:pt x="1141" y="69"/>
                    <a:pt x="1220" y="243"/>
                    <a:pt x="1230" y="341"/>
                  </a:cubicBezTo>
                  <a:cubicBezTo>
                    <a:pt x="1242" y="417"/>
                    <a:pt x="1192" y="492"/>
                    <a:pt x="1142" y="542"/>
                  </a:cubicBezTo>
                  <a:cubicBezTo>
                    <a:pt x="1080" y="618"/>
                    <a:pt x="1016" y="681"/>
                    <a:pt x="941" y="743"/>
                  </a:cubicBezTo>
                  <a:cubicBezTo>
                    <a:pt x="804" y="882"/>
                    <a:pt x="665" y="1019"/>
                    <a:pt x="540" y="1158"/>
                  </a:cubicBezTo>
                  <a:cubicBezTo>
                    <a:pt x="501" y="1196"/>
                    <a:pt x="464" y="1212"/>
                    <a:pt x="429" y="1212"/>
                  </a:cubicBezTo>
                  <a:cubicBezTo>
                    <a:pt x="305" y="1212"/>
                    <a:pt x="211" y="1010"/>
                    <a:pt x="201" y="932"/>
                  </a:cubicBezTo>
                  <a:cubicBezTo>
                    <a:pt x="188" y="843"/>
                    <a:pt x="238" y="781"/>
                    <a:pt x="289" y="731"/>
                  </a:cubicBezTo>
                  <a:lnTo>
                    <a:pt x="489" y="530"/>
                  </a:lnTo>
                  <a:lnTo>
                    <a:pt x="904" y="116"/>
                  </a:lnTo>
                  <a:cubicBezTo>
                    <a:pt x="945" y="83"/>
                    <a:pt x="983" y="69"/>
                    <a:pt x="1018" y="69"/>
                  </a:cubicBezTo>
                  <a:close/>
                  <a:moveTo>
                    <a:pt x="1095" y="0"/>
                  </a:moveTo>
                  <a:cubicBezTo>
                    <a:pt x="973" y="0"/>
                    <a:pt x="842" y="59"/>
                    <a:pt x="758" y="125"/>
                  </a:cubicBezTo>
                  <a:lnTo>
                    <a:pt x="758" y="125"/>
                  </a:lnTo>
                  <a:cubicBezTo>
                    <a:pt x="756" y="126"/>
                    <a:pt x="755" y="127"/>
                    <a:pt x="753" y="129"/>
                  </a:cubicBezTo>
                  <a:cubicBezTo>
                    <a:pt x="753" y="129"/>
                    <a:pt x="753" y="129"/>
                    <a:pt x="753" y="129"/>
                  </a:cubicBezTo>
                  <a:lnTo>
                    <a:pt x="753" y="129"/>
                  </a:lnTo>
                  <a:cubicBezTo>
                    <a:pt x="750" y="131"/>
                    <a:pt x="748" y="133"/>
                    <a:pt x="747" y="135"/>
                  </a:cubicBezTo>
                  <a:lnTo>
                    <a:pt x="747" y="135"/>
                  </a:lnTo>
                  <a:cubicBezTo>
                    <a:pt x="549" y="333"/>
                    <a:pt x="350" y="532"/>
                    <a:pt x="138" y="731"/>
                  </a:cubicBezTo>
                  <a:cubicBezTo>
                    <a:pt x="0" y="882"/>
                    <a:pt x="13" y="1082"/>
                    <a:pt x="176" y="1220"/>
                  </a:cubicBezTo>
                  <a:cubicBezTo>
                    <a:pt x="222" y="1258"/>
                    <a:pt x="279" y="1273"/>
                    <a:pt x="340" y="1273"/>
                  </a:cubicBezTo>
                  <a:cubicBezTo>
                    <a:pt x="460" y="1273"/>
                    <a:pt x="594" y="1212"/>
                    <a:pt x="678" y="1145"/>
                  </a:cubicBezTo>
                  <a:cubicBezTo>
                    <a:pt x="904" y="969"/>
                    <a:pt x="1092" y="731"/>
                    <a:pt x="1293" y="530"/>
                  </a:cubicBezTo>
                  <a:cubicBezTo>
                    <a:pt x="1443" y="392"/>
                    <a:pt x="1418" y="191"/>
                    <a:pt x="1267" y="53"/>
                  </a:cubicBezTo>
                  <a:cubicBezTo>
                    <a:pt x="1217" y="15"/>
                    <a:pt x="1157" y="0"/>
                    <a:pt x="10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0"/>
            <p:cNvSpPr/>
            <p:nvPr/>
          </p:nvSpPr>
          <p:spPr>
            <a:xfrm>
              <a:off x="7779997" y="3174692"/>
              <a:ext cx="52609" cy="59153"/>
            </a:xfrm>
            <a:custGeom>
              <a:rect b="b" l="l" r="r" t="t"/>
              <a:pathLst>
                <a:path extrusionOk="0" h="1130" w="1005">
                  <a:moveTo>
                    <a:pt x="766" y="0"/>
                  </a:moveTo>
                  <a:lnTo>
                    <a:pt x="728" y="13"/>
                  </a:lnTo>
                  <a:lnTo>
                    <a:pt x="929" y="415"/>
                  </a:lnTo>
                  <a:lnTo>
                    <a:pt x="540" y="164"/>
                  </a:lnTo>
                  <a:cubicBezTo>
                    <a:pt x="540" y="157"/>
                    <a:pt x="537" y="154"/>
                    <a:pt x="532" y="154"/>
                  </a:cubicBezTo>
                  <a:cubicBezTo>
                    <a:pt x="528" y="154"/>
                    <a:pt x="521" y="157"/>
                    <a:pt x="515" y="164"/>
                  </a:cubicBezTo>
                  <a:lnTo>
                    <a:pt x="515" y="189"/>
                  </a:lnTo>
                  <a:lnTo>
                    <a:pt x="766" y="578"/>
                  </a:lnTo>
                  <a:lnTo>
                    <a:pt x="415" y="314"/>
                  </a:lnTo>
                  <a:cubicBezTo>
                    <a:pt x="408" y="308"/>
                    <a:pt x="405" y="305"/>
                    <a:pt x="402" y="305"/>
                  </a:cubicBezTo>
                  <a:cubicBezTo>
                    <a:pt x="399" y="305"/>
                    <a:pt x="396" y="308"/>
                    <a:pt x="390" y="314"/>
                  </a:cubicBezTo>
                  <a:cubicBezTo>
                    <a:pt x="377" y="314"/>
                    <a:pt x="377" y="327"/>
                    <a:pt x="390" y="340"/>
                  </a:cubicBezTo>
                  <a:lnTo>
                    <a:pt x="591" y="816"/>
                  </a:lnTo>
                  <a:lnTo>
                    <a:pt x="289" y="515"/>
                  </a:lnTo>
                  <a:lnTo>
                    <a:pt x="264" y="515"/>
                  </a:lnTo>
                  <a:cubicBezTo>
                    <a:pt x="251" y="527"/>
                    <a:pt x="251" y="527"/>
                    <a:pt x="251" y="540"/>
                  </a:cubicBezTo>
                  <a:lnTo>
                    <a:pt x="377" y="1042"/>
                  </a:lnTo>
                  <a:lnTo>
                    <a:pt x="25" y="691"/>
                  </a:lnTo>
                  <a:lnTo>
                    <a:pt x="0" y="716"/>
                  </a:lnTo>
                  <a:lnTo>
                    <a:pt x="402" y="1130"/>
                  </a:lnTo>
                  <a:lnTo>
                    <a:pt x="427" y="1130"/>
                  </a:lnTo>
                  <a:cubicBezTo>
                    <a:pt x="440" y="1118"/>
                    <a:pt x="440" y="1118"/>
                    <a:pt x="440" y="1105"/>
                  </a:cubicBezTo>
                  <a:lnTo>
                    <a:pt x="301" y="603"/>
                  </a:lnTo>
                  <a:lnTo>
                    <a:pt x="641" y="904"/>
                  </a:lnTo>
                  <a:cubicBezTo>
                    <a:pt x="641" y="910"/>
                    <a:pt x="644" y="914"/>
                    <a:pt x="648" y="914"/>
                  </a:cubicBezTo>
                  <a:cubicBezTo>
                    <a:pt x="653" y="914"/>
                    <a:pt x="659" y="910"/>
                    <a:pt x="666" y="904"/>
                  </a:cubicBezTo>
                  <a:lnTo>
                    <a:pt x="666" y="892"/>
                  </a:lnTo>
                  <a:lnTo>
                    <a:pt x="452" y="390"/>
                  </a:lnTo>
                  <a:lnTo>
                    <a:pt x="452" y="390"/>
                  </a:lnTo>
                  <a:lnTo>
                    <a:pt x="828" y="678"/>
                  </a:lnTo>
                  <a:cubicBezTo>
                    <a:pt x="828" y="684"/>
                    <a:pt x="832" y="688"/>
                    <a:pt x="837" y="688"/>
                  </a:cubicBezTo>
                  <a:cubicBezTo>
                    <a:pt x="841" y="688"/>
                    <a:pt x="848" y="684"/>
                    <a:pt x="854" y="678"/>
                  </a:cubicBezTo>
                  <a:lnTo>
                    <a:pt x="854" y="653"/>
                  </a:lnTo>
                  <a:lnTo>
                    <a:pt x="603" y="239"/>
                  </a:lnTo>
                  <a:lnTo>
                    <a:pt x="603" y="239"/>
                  </a:lnTo>
                  <a:lnTo>
                    <a:pt x="979" y="490"/>
                  </a:lnTo>
                  <a:cubicBezTo>
                    <a:pt x="979" y="496"/>
                    <a:pt x="982" y="499"/>
                    <a:pt x="987" y="499"/>
                  </a:cubicBezTo>
                  <a:cubicBezTo>
                    <a:pt x="992" y="499"/>
                    <a:pt x="998" y="496"/>
                    <a:pt x="1004" y="490"/>
                  </a:cubicBezTo>
                  <a:lnTo>
                    <a:pt x="1004" y="465"/>
                  </a:lnTo>
                  <a:lnTo>
                    <a:pt x="7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0"/>
            <p:cNvSpPr/>
            <p:nvPr/>
          </p:nvSpPr>
          <p:spPr>
            <a:xfrm>
              <a:off x="7908718" y="3172599"/>
              <a:ext cx="85431" cy="66638"/>
            </a:xfrm>
            <a:custGeom>
              <a:rect b="b" l="l" r="r" t="t"/>
              <a:pathLst>
                <a:path extrusionOk="0" h="1273" w="1632">
                  <a:moveTo>
                    <a:pt x="485" y="84"/>
                  </a:moveTo>
                  <a:cubicBezTo>
                    <a:pt x="532" y="84"/>
                    <a:pt x="586" y="108"/>
                    <a:pt x="641" y="166"/>
                  </a:cubicBezTo>
                  <a:cubicBezTo>
                    <a:pt x="717" y="229"/>
                    <a:pt x="779" y="291"/>
                    <a:pt x="842" y="367"/>
                  </a:cubicBezTo>
                  <a:cubicBezTo>
                    <a:pt x="980" y="505"/>
                    <a:pt x="1118" y="631"/>
                    <a:pt x="1256" y="768"/>
                  </a:cubicBezTo>
                  <a:cubicBezTo>
                    <a:pt x="1256" y="768"/>
                    <a:pt x="1256" y="768"/>
                    <a:pt x="1256" y="768"/>
                  </a:cubicBezTo>
                  <a:lnTo>
                    <a:pt x="1256" y="768"/>
                  </a:lnTo>
                  <a:cubicBezTo>
                    <a:pt x="1256" y="769"/>
                    <a:pt x="1257" y="770"/>
                    <a:pt x="1257" y="770"/>
                  </a:cubicBezTo>
                  <a:lnTo>
                    <a:pt x="1257" y="770"/>
                  </a:lnTo>
                  <a:cubicBezTo>
                    <a:pt x="1380" y="934"/>
                    <a:pt x="1307" y="1191"/>
                    <a:pt x="1154" y="1191"/>
                  </a:cubicBezTo>
                  <a:cubicBezTo>
                    <a:pt x="1106" y="1191"/>
                    <a:pt x="1052" y="1166"/>
                    <a:pt x="993" y="1107"/>
                  </a:cubicBezTo>
                  <a:lnTo>
                    <a:pt x="792" y="907"/>
                  </a:lnTo>
                  <a:lnTo>
                    <a:pt x="377" y="492"/>
                  </a:lnTo>
                  <a:cubicBezTo>
                    <a:pt x="233" y="348"/>
                    <a:pt x="326" y="84"/>
                    <a:pt x="485" y="84"/>
                  </a:cubicBezTo>
                  <a:close/>
                  <a:moveTo>
                    <a:pt x="551" y="1"/>
                  </a:moveTo>
                  <a:cubicBezTo>
                    <a:pt x="277" y="1"/>
                    <a:pt x="1" y="281"/>
                    <a:pt x="227" y="555"/>
                  </a:cubicBezTo>
                  <a:cubicBezTo>
                    <a:pt x="403" y="768"/>
                    <a:pt x="641" y="969"/>
                    <a:pt x="842" y="1170"/>
                  </a:cubicBezTo>
                  <a:cubicBezTo>
                    <a:pt x="914" y="1242"/>
                    <a:pt x="1003" y="1272"/>
                    <a:pt x="1093" y="1272"/>
                  </a:cubicBezTo>
                  <a:cubicBezTo>
                    <a:pt x="1363" y="1272"/>
                    <a:pt x="1632" y="993"/>
                    <a:pt x="1408" y="720"/>
                  </a:cubicBezTo>
                  <a:lnTo>
                    <a:pt x="1408" y="720"/>
                  </a:lnTo>
                  <a:cubicBezTo>
                    <a:pt x="1407" y="719"/>
                    <a:pt x="1407" y="718"/>
                    <a:pt x="1406" y="718"/>
                  </a:cubicBezTo>
                  <a:lnTo>
                    <a:pt x="1406" y="718"/>
                  </a:lnTo>
                  <a:cubicBezTo>
                    <a:pt x="1406" y="718"/>
                    <a:pt x="1406" y="718"/>
                    <a:pt x="1406" y="718"/>
                  </a:cubicBezTo>
                  <a:cubicBezTo>
                    <a:pt x="1405" y="716"/>
                    <a:pt x="1403" y="714"/>
                    <a:pt x="1401" y="713"/>
                  </a:cubicBezTo>
                  <a:lnTo>
                    <a:pt x="1401" y="713"/>
                  </a:lnTo>
                  <a:cubicBezTo>
                    <a:pt x="1202" y="514"/>
                    <a:pt x="1003" y="314"/>
                    <a:pt x="804" y="103"/>
                  </a:cubicBezTo>
                  <a:cubicBezTo>
                    <a:pt x="732" y="32"/>
                    <a:pt x="642" y="1"/>
                    <a:pt x="5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0"/>
            <p:cNvSpPr/>
            <p:nvPr/>
          </p:nvSpPr>
          <p:spPr>
            <a:xfrm>
              <a:off x="8057907" y="3172599"/>
              <a:ext cx="75537" cy="66691"/>
            </a:xfrm>
            <a:custGeom>
              <a:rect b="b" l="l" r="r" t="t"/>
              <a:pathLst>
                <a:path extrusionOk="0" h="1274" w="1443">
                  <a:moveTo>
                    <a:pt x="1018" y="69"/>
                  </a:moveTo>
                  <a:cubicBezTo>
                    <a:pt x="1141" y="69"/>
                    <a:pt x="1220" y="243"/>
                    <a:pt x="1230" y="341"/>
                  </a:cubicBezTo>
                  <a:cubicBezTo>
                    <a:pt x="1242" y="417"/>
                    <a:pt x="1192" y="492"/>
                    <a:pt x="1142" y="542"/>
                  </a:cubicBezTo>
                  <a:cubicBezTo>
                    <a:pt x="1079" y="618"/>
                    <a:pt x="1004" y="681"/>
                    <a:pt x="941" y="743"/>
                  </a:cubicBezTo>
                  <a:lnTo>
                    <a:pt x="527" y="1158"/>
                  </a:lnTo>
                  <a:cubicBezTo>
                    <a:pt x="489" y="1196"/>
                    <a:pt x="452" y="1212"/>
                    <a:pt x="419" y="1212"/>
                  </a:cubicBezTo>
                  <a:cubicBezTo>
                    <a:pt x="297" y="1212"/>
                    <a:pt x="210" y="1010"/>
                    <a:pt x="201" y="932"/>
                  </a:cubicBezTo>
                  <a:cubicBezTo>
                    <a:pt x="188" y="843"/>
                    <a:pt x="238" y="781"/>
                    <a:pt x="288" y="731"/>
                  </a:cubicBezTo>
                  <a:cubicBezTo>
                    <a:pt x="352" y="656"/>
                    <a:pt x="427" y="592"/>
                    <a:pt x="489" y="530"/>
                  </a:cubicBezTo>
                  <a:lnTo>
                    <a:pt x="904" y="116"/>
                  </a:lnTo>
                  <a:cubicBezTo>
                    <a:pt x="945" y="83"/>
                    <a:pt x="983" y="69"/>
                    <a:pt x="1018" y="69"/>
                  </a:cubicBezTo>
                  <a:close/>
                  <a:moveTo>
                    <a:pt x="1095" y="0"/>
                  </a:moveTo>
                  <a:cubicBezTo>
                    <a:pt x="973" y="0"/>
                    <a:pt x="842" y="59"/>
                    <a:pt x="758" y="125"/>
                  </a:cubicBezTo>
                  <a:lnTo>
                    <a:pt x="758" y="125"/>
                  </a:lnTo>
                  <a:cubicBezTo>
                    <a:pt x="756" y="126"/>
                    <a:pt x="754" y="127"/>
                    <a:pt x="753" y="129"/>
                  </a:cubicBezTo>
                  <a:cubicBezTo>
                    <a:pt x="753" y="129"/>
                    <a:pt x="753" y="129"/>
                    <a:pt x="753" y="129"/>
                  </a:cubicBezTo>
                  <a:lnTo>
                    <a:pt x="753" y="129"/>
                  </a:lnTo>
                  <a:cubicBezTo>
                    <a:pt x="750" y="131"/>
                    <a:pt x="748" y="133"/>
                    <a:pt x="747" y="135"/>
                  </a:cubicBezTo>
                  <a:lnTo>
                    <a:pt x="747" y="135"/>
                  </a:lnTo>
                  <a:cubicBezTo>
                    <a:pt x="548" y="333"/>
                    <a:pt x="337" y="532"/>
                    <a:pt x="138" y="731"/>
                  </a:cubicBezTo>
                  <a:cubicBezTo>
                    <a:pt x="0" y="882"/>
                    <a:pt x="12" y="1082"/>
                    <a:pt x="163" y="1220"/>
                  </a:cubicBezTo>
                  <a:cubicBezTo>
                    <a:pt x="213" y="1258"/>
                    <a:pt x="273" y="1273"/>
                    <a:pt x="335" y="1273"/>
                  </a:cubicBezTo>
                  <a:cubicBezTo>
                    <a:pt x="460" y="1273"/>
                    <a:pt x="594" y="1212"/>
                    <a:pt x="678" y="1145"/>
                  </a:cubicBezTo>
                  <a:cubicBezTo>
                    <a:pt x="904" y="969"/>
                    <a:pt x="1091" y="731"/>
                    <a:pt x="1292" y="530"/>
                  </a:cubicBezTo>
                  <a:cubicBezTo>
                    <a:pt x="1443" y="392"/>
                    <a:pt x="1418" y="191"/>
                    <a:pt x="1267" y="53"/>
                  </a:cubicBezTo>
                  <a:cubicBezTo>
                    <a:pt x="1217" y="15"/>
                    <a:pt x="1157" y="0"/>
                    <a:pt x="10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0"/>
            <p:cNvSpPr/>
            <p:nvPr/>
          </p:nvSpPr>
          <p:spPr>
            <a:xfrm>
              <a:off x="8067696" y="3174692"/>
              <a:ext cx="52609" cy="59153"/>
            </a:xfrm>
            <a:custGeom>
              <a:rect b="b" l="l" r="r" t="t"/>
              <a:pathLst>
                <a:path extrusionOk="0" h="1130" w="1005">
                  <a:moveTo>
                    <a:pt x="754" y="0"/>
                  </a:moveTo>
                  <a:lnTo>
                    <a:pt x="729" y="13"/>
                  </a:lnTo>
                  <a:lnTo>
                    <a:pt x="930" y="415"/>
                  </a:lnTo>
                  <a:lnTo>
                    <a:pt x="930" y="415"/>
                  </a:lnTo>
                  <a:lnTo>
                    <a:pt x="541" y="164"/>
                  </a:lnTo>
                  <a:cubicBezTo>
                    <a:pt x="541" y="157"/>
                    <a:pt x="538" y="154"/>
                    <a:pt x="533" y="154"/>
                  </a:cubicBezTo>
                  <a:cubicBezTo>
                    <a:pt x="528" y="154"/>
                    <a:pt x="522" y="157"/>
                    <a:pt x="516" y="164"/>
                  </a:cubicBezTo>
                  <a:lnTo>
                    <a:pt x="516" y="189"/>
                  </a:lnTo>
                  <a:lnTo>
                    <a:pt x="767" y="578"/>
                  </a:lnTo>
                  <a:lnTo>
                    <a:pt x="416" y="314"/>
                  </a:lnTo>
                  <a:cubicBezTo>
                    <a:pt x="409" y="308"/>
                    <a:pt x="406" y="305"/>
                    <a:pt x="403" y="305"/>
                  </a:cubicBezTo>
                  <a:cubicBezTo>
                    <a:pt x="399" y="305"/>
                    <a:pt x="396" y="308"/>
                    <a:pt x="390" y="314"/>
                  </a:cubicBezTo>
                  <a:cubicBezTo>
                    <a:pt x="377" y="314"/>
                    <a:pt x="377" y="327"/>
                    <a:pt x="377" y="340"/>
                  </a:cubicBezTo>
                  <a:lnTo>
                    <a:pt x="591" y="816"/>
                  </a:lnTo>
                  <a:lnTo>
                    <a:pt x="290" y="515"/>
                  </a:lnTo>
                  <a:lnTo>
                    <a:pt x="265" y="515"/>
                  </a:lnTo>
                  <a:cubicBezTo>
                    <a:pt x="252" y="527"/>
                    <a:pt x="252" y="527"/>
                    <a:pt x="252" y="540"/>
                  </a:cubicBezTo>
                  <a:lnTo>
                    <a:pt x="377" y="1042"/>
                  </a:lnTo>
                  <a:lnTo>
                    <a:pt x="377" y="1042"/>
                  </a:lnTo>
                  <a:lnTo>
                    <a:pt x="26" y="691"/>
                  </a:lnTo>
                  <a:lnTo>
                    <a:pt x="1" y="716"/>
                  </a:lnTo>
                  <a:lnTo>
                    <a:pt x="402" y="1130"/>
                  </a:lnTo>
                  <a:lnTo>
                    <a:pt x="428" y="1130"/>
                  </a:lnTo>
                  <a:cubicBezTo>
                    <a:pt x="441" y="1118"/>
                    <a:pt x="441" y="1118"/>
                    <a:pt x="441" y="1105"/>
                  </a:cubicBezTo>
                  <a:lnTo>
                    <a:pt x="302" y="603"/>
                  </a:lnTo>
                  <a:lnTo>
                    <a:pt x="302" y="603"/>
                  </a:lnTo>
                  <a:lnTo>
                    <a:pt x="628" y="904"/>
                  </a:lnTo>
                  <a:cubicBezTo>
                    <a:pt x="635" y="910"/>
                    <a:pt x="641" y="914"/>
                    <a:pt x="646" y="914"/>
                  </a:cubicBezTo>
                  <a:cubicBezTo>
                    <a:pt x="650" y="914"/>
                    <a:pt x="653" y="910"/>
                    <a:pt x="653" y="904"/>
                  </a:cubicBezTo>
                  <a:cubicBezTo>
                    <a:pt x="667" y="904"/>
                    <a:pt x="667" y="892"/>
                    <a:pt x="667" y="892"/>
                  </a:cubicBezTo>
                  <a:lnTo>
                    <a:pt x="453" y="390"/>
                  </a:lnTo>
                  <a:lnTo>
                    <a:pt x="829" y="678"/>
                  </a:lnTo>
                  <a:cubicBezTo>
                    <a:pt x="829" y="684"/>
                    <a:pt x="832" y="688"/>
                    <a:pt x="837" y="688"/>
                  </a:cubicBezTo>
                  <a:cubicBezTo>
                    <a:pt x="842" y="688"/>
                    <a:pt x="848" y="684"/>
                    <a:pt x="854" y="678"/>
                  </a:cubicBezTo>
                  <a:lnTo>
                    <a:pt x="854" y="653"/>
                  </a:lnTo>
                  <a:lnTo>
                    <a:pt x="603" y="239"/>
                  </a:lnTo>
                  <a:lnTo>
                    <a:pt x="603" y="239"/>
                  </a:lnTo>
                  <a:lnTo>
                    <a:pt x="980" y="490"/>
                  </a:lnTo>
                  <a:cubicBezTo>
                    <a:pt x="980" y="496"/>
                    <a:pt x="983" y="499"/>
                    <a:pt x="988" y="499"/>
                  </a:cubicBezTo>
                  <a:cubicBezTo>
                    <a:pt x="993" y="499"/>
                    <a:pt x="999" y="496"/>
                    <a:pt x="1005" y="490"/>
                  </a:cubicBezTo>
                  <a:lnTo>
                    <a:pt x="1005" y="465"/>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0"/>
            <p:cNvSpPr/>
            <p:nvPr/>
          </p:nvSpPr>
          <p:spPr>
            <a:xfrm>
              <a:off x="8196469" y="3172599"/>
              <a:ext cx="85431" cy="66638"/>
            </a:xfrm>
            <a:custGeom>
              <a:rect b="b" l="l" r="r" t="t"/>
              <a:pathLst>
                <a:path extrusionOk="0" h="1273" w="1632">
                  <a:moveTo>
                    <a:pt x="484" y="84"/>
                  </a:moveTo>
                  <a:cubicBezTo>
                    <a:pt x="532" y="84"/>
                    <a:pt x="586" y="108"/>
                    <a:pt x="641" y="166"/>
                  </a:cubicBezTo>
                  <a:cubicBezTo>
                    <a:pt x="716" y="229"/>
                    <a:pt x="779" y="291"/>
                    <a:pt x="842" y="367"/>
                  </a:cubicBezTo>
                  <a:cubicBezTo>
                    <a:pt x="979" y="505"/>
                    <a:pt x="1118" y="631"/>
                    <a:pt x="1256" y="768"/>
                  </a:cubicBezTo>
                  <a:cubicBezTo>
                    <a:pt x="1256" y="768"/>
                    <a:pt x="1256" y="768"/>
                    <a:pt x="1256" y="768"/>
                  </a:cubicBezTo>
                  <a:lnTo>
                    <a:pt x="1256" y="768"/>
                  </a:lnTo>
                  <a:cubicBezTo>
                    <a:pt x="1256" y="769"/>
                    <a:pt x="1257" y="770"/>
                    <a:pt x="1257" y="770"/>
                  </a:cubicBezTo>
                  <a:lnTo>
                    <a:pt x="1257" y="770"/>
                  </a:lnTo>
                  <a:cubicBezTo>
                    <a:pt x="1380" y="934"/>
                    <a:pt x="1307" y="1191"/>
                    <a:pt x="1153" y="1191"/>
                  </a:cubicBezTo>
                  <a:cubicBezTo>
                    <a:pt x="1106" y="1191"/>
                    <a:pt x="1051" y="1166"/>
                    <a:pt x="993" y="1107"/>
                  </a:cubicBezTo>
                  <a:cubicBezTo>
                    <a:pt x="917" y="1044"/>
                    <a:pt x="854" y="969"/>
                    <a:pt x="792" y="907"/>
                  </a:cubicBezTo>
                  <a:lnTo>
                    <a:pt x="377" y="492"/>
                  </a:lnTo>
                  <a:cubicBezTo>
                    <a:pt x="233" y="348"/>
                    <a:pt x="325" y="84"/>
                    <a:pt x="484" y="84"/>
                  </a:cubicBezTo>
                  <a:close/>
                  <a:moveTo>
                    <a:pt x="551" y="1"/>
                  </a:moveTo>
                  <a:cubicBezTo>
                    <a:pt x="277" y="1"/>
                    <a:pt x="0" y="281"/>
                    <a:pt x="227" y="555"/>
                  </a:cubicBezTo>
                  <a:cubicBezTo>
                    <a:pt x="402" y="768"/>
                    <a:pt x="628" y="969"/>
                    <a:pt x="829" y="1170"/>
                  </a:cubicBezTo>
                  <a:cubicBezTo>
                    <a:pt x="901" y="1242"/>
                    <a:pt x="991" y="1272"/>
                    <a:pt x="1082" y="1272"/>
                  </a:cubicBezTo>
                  <a:cubicBezTo>
                    <a:pt x="1355" y="1272"/>
                    <a:pt x="1631" y="993"/>
                    <a:pt x="1408" y="720"/>
                  </a:cubicBezTo>
                  <a:lnTo>
                    <a:pt x="1408" y="720"/>
                  </a:lnTo>
                  <a:cubicBezTo>
                    <a:pt x="1407" y="719"/>
                    <a:pt x="1407" y="718"/>
                    <a:pt x="1406" y="718"/>
                  </a:cubicBezTo>
                  <a:lnTo>
                    <a:pt x="1406" y="718"/>
                  </a:lnTo>
                  <a:cubicBezTo>
                    <a:pt x="1406" y="718"/>
                    <a:pt x="1406" y="718"/>
                    <a:pt x="1406" y="718"/>
                  </a:cubicBezTo>
                  <a:cubicBezTo>
                    <a:pt x="1405" y="716"/>
                    <a:pt x="1403" y="714"/>
                    <a:pt x="1401" y="713"/>
                  </a:cubicBezTo>
                  <a:lnTo>
                    <a:pt x="1401" y="713"/>
                  </a:lnTo>
                  <a:cubicBezTo>
                    <a:pt x="1202" y="514"/>
                    <a:pt x="1003" y="314"/>
                    <a:pt x="804" y="103"/>
                  </a:cubicBezTo>
                  <a:cubicBezTo>
                    <a:pt x="732" y="32"/>
                    <a:pt x="642" y="1"/>
                    <a:pt x="5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0"/>
            <p:cNvSpPr/>
            <p:nvPr/>
          </p:nvSpPr>
          <p:spPr>
            <a:xfrm>
              <a:off x="8344925" y="3172599"/>
              <a:ext cx="76270" cy="66691"/>
            </a:xfrm>
            <a:custGeom>
              <a:rect b="b" l="l" r="r" t="t"/>
              <a:pathLst>
                <a:path extrusionOk="0" h="1274" w="1457">
                  <a:moveTo>
                    <a:pt x="1026" y="69"/>
                  </a:moveTo>
                  <a:cubicBezTo>
                    <a:pt x="1147" y="69"/>
                    <a:pt x="1234" y="243"/>
                    <a:pt x="1244" y="341"/>
                  </a:cubicBezTo>
                  <a:cubicBezTo>
                    <a:pt x="1256" y="417"/>
                    <a:pt x="1206" y="492"/>
                    <a:pt x="1155" y="542"/>
                  </a:cubicBezTo>
                  <a:cubicBezTo>
                    <a:pt x="1093" y="618"/>
                    <a:pt x="1018" y="681"/>
                    <a:pt x="955" y="743"/>
                  </a:cubicBezTo>
                  <a:lnTo>
                    <a:pt x="541" y="1158"/>
                  </a:lnTo>
                  <a:cubicBezTo>
                    <a:pt x="503" y="1196"/>
                    <a:pt x="466" y="1212"/>
                    <a:pt x="432" y="1212"/>
                  </a:cubicBezTo>
                  <a:cubicBezTo>
                    <a:pt x="311" y="1212"/>
                    <a:pt x="224" y="1010"/>
                    <a:pt x="215" y="932"/>
                  </a:cubicBezTo>
                  <a:cubicBezTo>
                    <a:pt x="202" y="843"/>
                    <a:pt x="252" y="781"/>
                    <a:pt x="302" y="731"/>
                  </a:cubicBezTo>
                  <a:cubicBezTo>
                    <a:pt x="365" y="656"/>
                    <a:pt x="441" y="592"/>
                    <a:pt x="503" y="530"/>
                  </a:cubicBezTo>
                  <a:lnTo>
                    <a:pt x="917" y="116"/>
                  </a:lnTo>
                  <a:cubicBezTo>
                    <a:pt x="956" y="83"/>
                    <a:pt x="993" y="69"/>
                    <a:pt x="1026" y="69"/>
                  </a:cubicBezTo>
                  <a:close/>
                  <a:moveTo>
                    <a:pt x="1109" y="0"/>
                  </a:moveTo>
                  <a:cubicBezTo>
                    <a:pt x="987" y="0"/>
                    <a:pt x="856" y="59"/>
                    <a:pt x="772" y="124"/>
                  </a:cubicBezTo>
                  <a:lnTo>
                    <a:pt x="772" y="124"/>
                  </a:lnTo>
                  <a:cubicBezTo>
                    <a:pt x="770" y="126"/>
                    <a:pt x="768" y="127"/>
                    <a:pt x="767" y="129"/>
                  </a:cubicBezTo>
                  <a:cubicBezTo>
                    <a:pt x="767" y="129"/>
                    <a:pt x="767" y="129"/>
                    <a:pt x="767" y="129"/>
                  </a:cubicBezTo>
                  <a:lnTo>
                    <a:pt x="767" y="129"/>
                  </a:lnTo>
                  <a:cubicBezTo>
                    <a:pt x="763" y="131"/>
                    <a:pt x="761" y="133"/>
                    <a:pt x="761" y="135"/>
                  </a:cubicBezTo>
                  <a:lnTo>
                    <a:pt x="761" y="135"/>
                  </a:lnTo>
                  <a:cubicBezTo>
                    <a:pt x="562" y="333"/>
                    <a:pt x="350" y="532"/>
                    <a:pt x="151" y="731"/>
                  </a:cubicBezTo>
                  <a:cubicBezTo>
                    <a:pt x="1" y="882"/>
                    <a:pt x="26" y="1082"/>
                    <a:pt x="177" y="1220"/>
                  </a:cubicBezTo>
                  <a:cubicBezTo>
                    <a:pt x="227" y="1258"/>
                    <a:pt x="287" y="1273"/>
                    <a:pt x="349" y="1273"/>
                  </a:cubicBezTo>
                  <a:cubicBezTo>
                    <a:pt x="474" y="1273"/>
                    <a:pt x="608" y="1212"/>
                    <a:pt x="692" y="1145"/>
                  </a:cubicBezTo>
                  <a:cubicBezTo>
                    <a:pt x="917" y="969"/>
                    <a:pt x="1105" y="731"/>
                    <a:pt x="1306" y="530"/>
                  </a:cubicBezTo>
                  <a:cubicBezTo>
                    <a:pt x="1457" y="392"/>
                    <a:pt x="1431" y="191"/>
                    <a:pt x="1281" y="53"/>
                  </a:cubicBezTo>
                  <a:cubicBezTo>
                    <a:pt x="1231" y="15"/>
                    <a:pt x="1171" y="0"/>
                    <a:pt x="11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0"/>
            <p:cNvSpPr/>
            <p:nvPr/>
          </p:nvSpPr>
          <p:spPr>
            <a:xfrm>
              <a:off x="8355446" y="3174692"/>
              <a:ext cx="52609" cy="59153"/>
            </a:xfrm>
            <a:custGeom>
              <a:rect b="b" l="l" r="r" t="t"/>
              <a:pathLst>
                <a:path extrusionOk="0" h="1130" w="1005">
                  <a:moveTo>
                    <a:pt x="754" y="0"/>
                  </a:moveTo>
                  <a:lnTo>
                    <a:pt x="728" y="13"/>
                  </a:lnTo>
                  <a:lnTo>
                    <a:pt x="929" y="415"/>
                  </a:lnTo>
                  <a:lnTo>
                    <a:pt x="541" y="164"/>
                  </a:lnTo>
                  <a:cubicBezTo>
                    <a:pt x="541" y="157"/>
                    <a:pt x="537" y="154"/>
                    <a:pt x="533" y="154"/>
                  </a:cubicBezTo>
                  <a:cubicBezTo>
                    <a:pt x="528" y="154"/>
                    <a:pt x="522" y="157"/>
                    <a:pt x="516" y="164"/>
                  </a:cubicBezTo>
                  <a:lnTo>
                    <a:pt x="516" y="189"/>
                  </a:lnTo>
                  <a:lnTo>
                    <a:pt x="754" y="578"/>
                  </a:lnTo>
                  <a:lnTo>
                    <a:pt x="415" y="314"/>
                  </a:lnTo>
                  <a:cubicBezTo>
                    <a:pt x="409" y="308"/>
                    <a:pt x="402" y="305"/>
                    <a:pt x="398" y="305"/>
                  </a:cubicBezTo>
                  <a:cubicBezTo>
                    <a:pt x="393" y="305"/>
                    <a:pt x="390" y="308"/>
                    <a:pt x="390" y="314"/>
                  </a:cubicBezTo>
                  <a:cubicBezTo>
                    <a:pt x="377" y="314"/>
                    <a:pt x="377" y="327"/>
                    <a:pt x="377" y="340"/>
                  </a:cubicBezTo>
                  <a:lnTo>
                    <a:pt x="591" y="816"/>
                  </a:lnTo>
                  <a:lnTo>
                    <a:pt x="277" y="515"/>
                  </a:lnTo>
                  <a:lnTo>
                    <a:pt x="265" y="515"/>
                  </a:lnTo>
                  <a:cubicBezTo>
                    <a:pt x="252" y="527"/>
                    <a:pt x="252" y="527"/>
                    <a:pt x="252" y="540"/>
                  </a:cubicBezTo>
                  <a:lnTo>
                    <a:pt x="377" y="1042"/>
                  </a:lnTo>
                  <a:lnTo>
                    <a:pt x="377" y="1042"/>
                  </a:lnTo>
                  <a:lnTo>
                    <a:pt x="26" y="691"/>
                  </a:lnTo>
                  <a:lnTo>
                    <a:pt x="1" y="716"/>
                  </a:lnTo>
                  <a:lnTo>
                    <a:pt x="402" y="1130"/>
                  </a:lnTo>
                  <a:lnTo>
                    <a:pt x="427" y="1130"/>
                  </a:lnTo>
                  <a:cubicBezTo>
                    <a:pt x="440" y="1118"/>
                    <a:pt x="440" y="1118"/>
                    <a:pt x="440" y="1105"/>
                  </a:cubicBezTo>
                  <a:lnTo>
                    <a:pt x="302" y="603"/>
                  </a:lnTo>
                  <a:lnTo>
                    <a:pt x="302" y="603"/>
                  </a:lnTo>
                  <a:lnTo>
                    <a:pt x="628" y="904"/>
                  </a:lnTo>
                  <a:cubicBezTo>
                    <a:pt x="635" y="910"/>
                    <a:pt x="641" y="914"/>
                    <a:pt x="646" y="914"/>
                  </a:cubicBezTo>
                  <a:cubicBezTo>
                    <a:pt x="650" y="914"/>
                    <a:pt x="653" y="910"/>
                    <a:pt x="653" y="904"/>
                  </a:cubicBezTo>
                  <a:cubicBezTo>
                    <a:pt x="666" y="904"/>
                    <a:pt x="666" y="892"/>
                    <a:pt x="666" y="892"/>
                  </a:cubicBezTo>
                  <a:lnTo>
                    <a:pt x="452" y="390"/>
                  </a:lnTo>
                  <a:lnTo>
                    <a:pt x="452" y="390"/>
                  </a:lnTo>
                  <a:lnTo>
                    <a:pt x="829" y="678"/>
                  </a:lnTo>
                  <a:cubicBezTo>
                    <a:pt x="829" y="684"/>
                    <a:pt x="832" y="688"/>
                    <a:pt x="837" y="688"/>
                  </a:cubicBezTo>
                  <a:cubicBezTo>
                    <a:pt x="842" y="688"/>
                    <a:pt x="848" y="684"/>
                    <a:pt x="854" y="678"/>
                  </a:cubicBezTo>
                  <a:lnTo>
                    <a:pt x="854" y="653"/>
                  </a:lnTo>
                  <a:lnTo>
                    <a:pt x="603" y="239"/>
                  </a:lnTo>
                  <a:lnTo>
                    <a:pt x="603" y="239"/>
                  </a:lnTo>
                  <a:lnTo>
                    <a:pt x="979" y="490"/>
                  </a:lnTo>
                  <a:cubicBezTo>
                    <a:pt x="979" y="496"/>
                    <a:pt x="983" y="499"/>
                    <a:pt x="987" y="499"/>
                  </a:cubicBezTo>
                  <a:cubicBezTo>
                    <a:pt x="992" y="499"/>
                    <a:pt x="999" y="496"/>
                    <a:pt x="1005" y="490"/>
                  </a:cubicBezTo>
                  <a:lnTo>
                    <a:pt x="1005" y="465"/>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0"/>
            <p:cNvSpPr/>
            <p:nvPr/>
          </p:nvSpPr>
          <p:spPr>
            <a:xfrm>
              <a:off x="8484167" y="3172599"/>
              <a:ext cx="85431" cy="66638"/>
            </a:xfrm>
            <a:custGeom>
              <a:rect b="b" l="l" r="r" t="t"/>
              <a:pathLst>
                <a:path extrusionOk="0" h="1273" w="1632">
                  <a:moveTo>
                    <a:pt x="485" y="84"/>
                  </a:moveTo>
                  <a:cubicBezTo>
                    <a:pt x="533" y="84"/>
                    <a:pt x="587" y="108"/>
                    <a:pt x="642" y="166"/>
                  </a:cubicBezTo>
                  <a:cubicBezTo>
                    <a:pt x="717" y="229"/>
                    <a:pt x="779" y="291"/>
                    <a:pt x="843" y="367"/>
                  </a:cubicBezTo>
                  <a:cubicBezTo>
                    <a:pt x="980" y="505"/>
                    <a:pt x="1119" y="631"/>
                    <a:pt x="1256" y="768"/>
                  </a:cubicBezTo>
                  <a:cubicBezTo>
                    <a:pt x="1256" y="768"/>
                    <a:pt x="1256" y="768"/>
                    <a:pt x="1256" y="768"/>
                  </a:cubicBezTo>
                  <a:lnTo>
                    <a:pt x="1256" y="768"/>
                  </a:lnTo>
                  <a:cubicBezTo>
                    <a:pt x="1257" y="769"/>
                    <a:pt x="1257" y="770"/>
                    <a:pt x="1258" y="770"/>
                  </a:cubicBezTo>
                  <a:lnTo>
                    <a:pt x="1258" y="770"/>
                  </a:lnTo>
                  <a:cubicBezTo>
                    <a:pt x="1381" y="934"/>
                    <a:pt x="1307" y="1191"/>
                    <a:pt x="1154" y="1191"/>
                  </a:cubicBezTo>
                  <a:cubicBezTo>
                    <a:pt x="1107" y="1191"/>
                    <a:pt x="1052" y="1166"/>
                    <a:pt x="993" y="1107"/>
                  </a:cubicBezTo>
                  <a:cubicBezTo>
                    <a:pt x="918" y="1044"/>
                    <a:pt x="855" y="969"/>
                    <a:pt x="792" y="907"/>
                  </a:cubicBezTo>
                  <a:lnTo>
                    <a:pt x="378" y="492"/>
                  </a:lnTo>
                  <a:cubicBezTo>
                    <a:pt x="233" y="348"/>
                    <a:pt x="326" y="84"/>
                    <a:pt x="485" y="84"/>
                  </a:cubicBezTo>
                  <a:close/>
                  <a:moveTo>
                    <a:pt x="552" y="1"/>
                  </a:moveTo>
                  <a:cubicBezTo>
                    <a:pt x="278" y="1"/>
                    <a:pt x="1" y="281"/>
                    <a:pt x="227" y="555"/>
                  </a:cubicBezTo>
                  <a:cubicBezTo>
                    <a:pt x="403" y="768"/>
                    <a:pt x="629" y="969"/>
                    <a:pt x="830" y="1170"/>
                  </a:cubicBezTo>
                  <a:cubicBezTo>
                    <a:pt x="901" y="1242"/>
                    <a:pt x="992" y="1272"/>
                    <a:pt x="1083" y="1272"/>
                  </a:cubicBezTo>
                  <a:cubicBezTo>
                    <a:pt x="1356" y="1272"/>
                    <a:pt x="1632" y="993"/>
                    <a:pt x="1408" y="720"/>
                  </a:cubicBezTo>
                  <a:lnTo>
                    <a:pt x="1408" y="720"/>
                  </a:lnTo>
                  <a:cubicBezTo>
                    <a:pt x="1408" y="719"/>
                    <a:pt x="1407" y="718"/>
                    <a:pt x="1407" y="718"/>
                  </a:cubicBezTo>
                  <a:lnTo>
                    <a:pt x="1407" y="718"/>
                  </a:lnTo>
                  <a:cubicBezTo>
                    <a:pt x="1407" y="718"/>
                    <a:pt x="1407" y="718"/>
                    <a:pt x="1407" y="718"/>
                  </a:cubicBezTo>
                  <a:cubicBezTo>
                    <a:pt x="1405" y="716"/>
                    <a:pt x="1404" y="714"/>
                    <a:pt x="1402" y="713"/>
                  </a:cubicBezTo>
                  <a:lnTo>
                    <a:pt x="1402" y="713"/>
                  </a:lnTo>
                  <a:cubicBezTo>
                    <a:pt x="1203" y="514"/>
                    <a:pt x="1004" y="314"/>
                    <a:pt x="804" y="103"/>
                  </a:cubicBezTo>
                  <a:cubicBezTo>
                    <a:pt x="733" y="32"/>
                    <a:pt x="642" y="1"/>
                    <a:pt x="5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0"/>
            <p:cNvSpPr/>
            <p:nvPr/>
          </p:nvSpPr>
          <p:spPr>
            <a:xfrm>
              <a:off x="8632676" y="3172599"/>
              <a:ext cx="75642" cy="66691"/>
            </a:xfrm>
            <a:custGeom>
              <a:rect b="b" l="l" r="r" t="t"/>
              <a:pathLst>
                <a:path extrusionOk="0" h="1274" w="1445">
                  <a:moveTo>
                    <a:pt x="1026" y="69"/>
                  </a:moveTo>
                  <a:cubicBezTo>
                    <a:pt x="1147" y="69"/>
                    <a:pt x="1233" y="243"/>
                    <a:pt x="1243" y="341"/>
                  </a:cubicBezTo>
                  <a:cubicBezTo>
                    <a:pt x="1255" y="417"/>
                    <a:pt x="1205" y="492"/>
                    <a:pt x="1155" y="542"/>
                  </a:cubicBezTo>
                  <a:cubicBezTo>
                    <a:pt x="1093" y="618"/>
                    <a:pt x="1018" y="681"/>
                    <a:pt x="954" y="743"/>
                  </a:cubicBezTo>
                  <a:lnTo>
                    <a:pt x="541" y="1158"/>
                  </a:lnTo>
                  <a:cubicBezTo>
                    <a:pt x="502" y="1196"/>
                    <a:pt x="466" y="1212"/>
                    <a:pt x="432" y="1212"/>
                  </a:cubicBezTo>
                  <a:cubicBezTo>
                    <a:pt x="311" y="1212"/>
                    <a:pt x="224" y="1010"/>
                    <a:pt x="214" y="932"/>
                  </a:cubicBezTo>
                  <a:cubicBezTo>
                    <a:pt x="201" y="843"/>
                    <a:pt x="251" y="781"/>
                    <a:pt x="302" y="731"/>
                  </a:cubicBezTo>
                  <a:cubicBezTo>
                    <a:pt x="365" y="656"/>
                    <a:pt x="440" y="592"/>
                    <a:pt x="502" y="530"/>
                  </a:cubicBezTo>
                  <a:lnTo>
                    <a:pt x="917" y="116"/>
                  </a:lnTo>
                  <a:cubicBezTo>
                    <a:pt x="956" y="83"/>
                    <a:pt x="992" y="69"/>
                    <a:pt x="1026" y="69"/>
                  </a:cubicBezTo>
                  <a:close/>
                  <a:moveTo>
                    <a:pt x="1108" y="0"/>
                  </a:moveTo>
                  <a:cubicBezTo>
                    <a:pt x="986" y="0"/>
                    <a:pt x="856" y="59"/>
                    <a:pt x="772" y="124"/>
                  </a:cubicBezTo>
                  <a:lnTo>
                    <a:pt x="772" y="124"/>
                  </a:lnTo>
                  <a:cubicBezTo>
                    <a:pt x="770" y="126"/>
                    <a:pt x="768" y="127"/>
                    <a:pt x="767" y="129"/>
                  </a:cubicBezTo>
                  <a:cubicBezTo>
                    <a:pt x="767" y="129"/>
                    <a:pt x="767" y="129"/>
                    <a:pt x="767" y="129"/>
                  </a:cubicBezTo>
                  <a:lnTo>
                    <a:pt x="767" y="129"/>
                  </a:lnTo>
                  <a:cubicBezTo>
                    <a:pt x="763" y="131"/>
                    <a:pt x="761" y="133"/>
                    <a:pt x="761" y="135"/>
                  </a:cubicBezTo>
                  <a:lnTo>
                    <a:pt x="761" y="135"/>
                  </a:lnTo>
                  <a:cubicBezTo>
                    <a:pt x="562" y="333"/>
                    <a:pt x="350" y="532"/>
                    <a:pt x="151" y="731"/>
                  </a:cubicBezTo>
                  <a:cubicBezTo>
                    <a:pt x="1" y="882"/>
                    <a:pt x="26" y="1082"/>
                    <a:pt x="176" y="1220"/>
                  </a:cubicBezTo>
                  <a:cubicBezTo>
                    <a:pt x="226" y="1258"/>
                    <a:pt x="286" y="1273"/>
                    <a:pt x="349" y="1273"/>
                  </a:cubicBezTo>
                  <a:cubicBezTo>
                    <a:pt x="473" y="1273"/>
                    <a:pt x="608" y="1212"/>
                    <a:pt x="691" y="1145"/>
                  </a:cubicBezTo>
                  <a:cubicBezTo>
                    <a:pt x="917" y="969"/>
                    <a:pt x="1105" y="731"/>
                    <a:pt x="1306" y="530"/>
                  </a:cubicBezTo>
                  <a:cubicBezTo>
                    <a:pt x="1444" y="392"/>
                    <a:pt x="1431" y="191"/>
                    <a:pt x="1281" y="53"/>
                  </a:cubicBezTo>
                  <a:cubicBezTo>
                    <a:pt x="1230" y="15"/>
                    <a:pt x="1170" y="0"/>
                    <a:pt x="1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0"/>
            <p:cNvSpPr/>
            <p:nvPr/>
          </p:nvSpPr>
          <p:spPr>
            <a:xfrm>
              <a:off x="8643197" y="3174692"/>
              <a:ext cx="52609" cy="59153"/>
            </a:xfrm>
            <a:custGeom>
              <a:rect b="b" l="l" r="r" t="t"/>
              <a:pathLst>
                <a:path extrusionOk="0" h="1130" w="1005">
                  <a:moveTo>
                    <a:pt x="753" y="0"/>
                  </a:moveTo>
                  <a:lnTo>
                    <a:pt x="716" y="13"/>
                  </a:lnTo>
                  <a:lnTo>
                    <a:pt x="929" y="415"/>
                  </a:lnTo>
                  <a:lnTo>
                    <a:pt x="540" y="164"/>
                  </a:lnTo>
                  <a:cubicBezTo>
                    <a:pt x="540" y="157"/>
                    <a:pt x="537" y="154"/>
                    <a:pt x="532" y="154"/>
                  </a:cubicBezTo>
                  <a:cubicBezTo>
                    <a:pt x="528" y="154"/>
                    <a:pt x="521" y="157"/>
                    <a:pt x="515" y="164"/>
                  </a:cubicBezTo>
                  <a:lnTo>
                    <a:pt x="515" y="189"/>
                  </a:lnTo>
                  <a:lnTo>
                    <a:pt x="753" y="578"/>
                  </a:lnTo>
                  <a:lnTo>
                    <a:pt x="415" y="314"/>
                  </a:lnTo>
                  <a:cubicBezTo>
                    <a:pt x="408" y="308"/>
                    <a:pt x="402" y="305"/>
                    <a:pt x="397" y="305"/>
                  </a:cubicBezTo>
                  <a:cubicBezTo>
                    <a:pt x="393" y="305"/>
                    <a:pt x="390" y="308"/>
                    <a:pt x="390" y="314"/>
                  </a:cubicBezTo>
                  <a:cubicBezTo>
                    <a:pt x="377" y="314"/>
                    <a:pt x="377" y="327"/>
                    <a:pt x="377" y="340"/>
                  </a:cubicBezTo>
                  <a:lnTo>
                    <a:pt x="591" y="816"/>
                  </a:lnTo>
                  <a:lnTo>
                    <a:pt x="276" y="515"/>
                  </a:lnTo>
                  <a:lnTo>
                    <a:pt x="251" y="515"/>
                  </a:lnTo>
                  <a:lnTo>
                    <a:pt x="251" y="540"/>
                  </a:lnTo>
                  <a:lnTo>
                    <a:pt x="377" y="1042"/>
                  </a:lnTo>
                  <a:lnTo>
                    <a:pt x="377" y="1042"/>
                  </a:lnTo>
                  <a:lnTo>
                    <a:pt x="25" y="691"/>
                  </a:lnTo>
                  <a:lnTo>
                    <a:pt x="0" y="716"/>
                  </a:lnTo>
                  <a:lnTo>
                    <a:pt x="402" y="1130"/>
                  </a:lnTo>
                  <a:lnTo>
                    <a:pt x="427" y="1130"/>
                  </a:lnTo>
                  <a:cubicBezTo>
                    <a:pt x="440" y="1118"/>
                    <a:pt x="440" y="1118"/>
                    <a:pt x="440" y="1105"/>
                  </a:cubicBezTo>
                  <a:lnTo>
                    <a:pt x="301" y="603"/>
                  </a:lnTo>
                  <a:lnTo>
                    <a:pt x="301" y="603"/>
                  </a:lnTo>
                  <a:lnTo>
                    <a:pt x="628" y="904"/>
                  </a:lnTo>
                  <a:cubicBezTo>
                    <a:pt x="634" y="910"/>
                    <a:pt x="641" y="914"/>
                    <a:pt x="645" y="914"/>
                  </a:cubicBezTo>
                  <a:cubicBezTo>
                    <a:pt x="650" y="914"/>
                    <a:pt x="653" y="910"/>
                    <a:pt x="653" y="904"/>
                  </a:cubicBezTo>
                  <a:cubicBezTo>
                    <a:pt x="666" y="904"/>
                    <a:pt x="666" y="892"/>
                    <a:pt x="666" y="892"/>
                  </a:cubicBezTo>
                  <a:lnTo>
                    <a:pt x="452" y="390"/>
                  </a:lnTo>
                  <a:lnTo>
                    <a:pt x="452" y="390"/>
                  </a:lnTo>
                  <a:lnTo>
                    <a:pt x="817" y="678"/>
                  </a:lnTo>
                  <a:cubicBezTo>
                    <a:pt x="823" y="684"/>
                    <a:pt x="829" y="688"/>
                    <a:pt x="834" y="688"/>
                  </a:cubicBezTo>
                  <a:cubicBezTo>
                    <a:pt x="838" y="688"/>
                    <a:pt x="842" y="684"/>
                    <a:pt x="842" y="678"/>
                  </a:cubicBezTo>
                  <a:cubicBezTo>
                    <a:pt x="854" y="678"/>
                    <a:pt x="854" y="666"/>
                    <a:pt x="854" y="653"/>
                  </a:cubicBezTo>
                  <a:lnTo>
                    <a:pt x="603" y="239"/>
                  </a:lnTo>
                  <a:lnTo>
                    <a:pt x="603" y="239"/>
                  </a:lnTo>
                  <a:lnTo>
                    <a:pt x="979" y="490"/>
                  </a:lnTo>
                  <a:cubicBezTo>
                    <a:pt x="979" y="496"/>
                    <a:pt x="982" y="499"/>
                    <a:pt x="987" y="499"/>
                  </a:cubicBezTo>
                  <a:cubicBezTo>
                    <a:pt x="992" y="499"/>
                    <a:pt x="998" y="496"/>
                    <a:pt x="1004" y="490"/>
                  </a:cubicBezTo>
                  <a:lnTo>
                    <a:pt x="1004" y="465"/>
                  </a:lnTo>
                  <a:lnTo>
                    <a:pt x="7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0"/>
            <p:cNvSpPr/>
            <p:nvPr/>
          </p:nvSpPr>
          <p:spPr>
            <a:xfrm>
              <a:off x="8771918" y="3172599"/>
              <a:ext cx="85431" cy="66638"/>
            </a:xfrm>
            <a:custGeom>
              <a:rect b="b" l="l" r="r" t="t"/>
              <a:pathLst>
                <a:path extrusionOk="0" h="1273" w="1632">
                  <a:moveTo>
                    <a:pt x="485" y="84"/>
                  </a:moveTo>
                  <a:cubicBezTo>
                    <a:pt x="533" y="84"/>
                    <a:pt x="586" y="108"/>
                    <a:pt x="642" y="166"/>
                  </a:cubicBezTo>
                  <a:cubicBezTo>
                    <a:pt x="704" y="229"/>
                    <a:pt x="779" y="291"/>
                    <a:pt x="842" y="367"/>
                  </a:cubicBezTo>
                  <a:cubicBezTo>
                    <a:pt x="980" y="505"/>
                    <a:pt x="1118" y="631"/>
                    <a:pt x="1256" y="768"/>
                  </a:cubicBezTo>
                  <a:cubicBezTo>
                    <a:pt x="1256" y="768"/>
                    <a:pt x="1256" y="768"/>
                    <a:pt x="1256" y="768"/>
                  </a:cubicBezTo>
                  <a:lnTo>
                    <a:pt x="1256" y="768"/>
                  </a:lnTo>
                  <a:cubicBezTo>
                    <a:pt x="1256" y="769"/>
                    <a:pt x="1257" y="770"/>
                    <a:pt x="1258" y="770"/>
                  </a:cubicBezTo>
                  <a:lnTo>
                    <a:pt x="1258" y="770"/>
                  </a:lnTo>
                  <a:cubicBezTo>
                    <a:pt x="1381" y="934"/>
                    <a:pt x="1307" y="1191"/>
                    <a:pt x="1154" y="1191"/>
                  </a:cubicBezTo>
                  <a:cubicBezTo>
                    <a:pt x="1107" y="1191"/>
                    <a:pt x="1052" y="1166"/>
                    <a:pt x="993" y="1107"/>
                  </a:cubicBezTo>
                  <a:cubicBezTo>
                    <a:pt x="918" y="1044"/>
                    <a:pt x="854" y="969"/>
                    <a:pt x="792" y="907"/>
                  </a:cubicBezTo>
                  <a:lnTo>
                    <a:pt x="377" y="492"/>
                  </a:lnTo>
                  <a:cubicBezTo>
                    <a:pt x="233" y="348"/>
                    <a:pt x="326" y="84"/>
                    <a:pt x="485" y="84"/>
                  </a:cubicBezTo>
                  <a:close/>
                  <a:moveTo>
                    <a:pt x="541" y="1"/>
                  </a:moveTo>
                  <a:cubicBezTo>
                    <a:pt x="270" y="1"/>
                    <a:pt x="1" y="281"/>
                    <a:pt x="227" y="555"/>
                  </a:cubicBezTo>
                  <a:cubicBezTo>
                    <a:pt x="403" y="768"/>
                    <a:pt x="628" y="969"/>
                    <a:pt x="829" y="1170"/>
                  </a:cubicBezTo>
                  <a:cubicBezTo>
                    <a:pt x="901" y="1242"/>
                    <a:pt x="992" y="1272"/>
                    <a:pt x="1082" y="1272"/>
                  </a:cubicBezTo>
                  <a:cubicBezTo>
                    <a:pt x="1356" y="1272"/>
                    <a:pt x="1632" y="993"/>
                    <a:pt x="1408" y="720"/>
                  </a:cubicBezTo>
                  <a:lnTo>
                    <a:pt x="1408" y="720"/>
                  </a:lnTo>
                  <a:cubicBezTo>
                    <a:pt x="1408" y="719"/>
                    <a:pt x="1407" y="718"/>
                    <a:pt x="1407" y="718"/>
                  </a:cubicBezTo>
                  <a:lnTo>
                    <a:pt x="1407" y="718"/>
                  </a:lnTo>
                  <a:cubicBezTo>
                    <a:pt x="1407" y="718"/>
                    <a:pt x="1407" y="718"/>
                    <a:pt x="1407" y="718"/>
                  </a:cubicBezTo>
                  <a:cubicBezTo>
                    <a:pt x="1405" y="716"/>
                    <a:pt x="1403" y="714"/>
                    <a:pt x="1401" y="713"/>
                  </a:cubicBezTo>
                  <a:lnTo>
                    <a:pt x="1401" y="713"/>
                  </a:lnTo>
                  <a:lnTo>
                    <a:pt x="792" y="103"/>
                  </a:lnTo>
                  <a:cubicBezTo>
                    <a:pt x="720" y="32"/>
                    <a:pt x="631" y="1"/>
                    <a:pt x="5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0"/>
            <p:cNvSpPr/>
            <p:nvPr/>
          </p:nvSpPr>
          <p:spPr>
            <a:xfrm>
              <a:off x="8920426" y="3172599"/>
              <a:ext cx="75590" cy="66691"/>
            </a:xfrm>
            <a:custGeom>
              <a:rect b="b" l="l" r="r" t="t"/>
              <a:pathLst>
                <a:path extrusionOk="0" h="1274" w="1444">
                  <a:moveTo>
                    <a:pt x="1020" y="69"/>
                  </a:moveTo>
                  <a:cubicBezTo>
                    <a:pt x="1147" y="69"/>
                    <a:pt x="1233" y="243"/>
                    <a:pt x="1243" y="341"/>
                  </a:cubicBezTo>
                  <a:cubicBezTo>
                    <a:pt x="1255" y="417"/>
                    <a:pt x="1205" y="492"/>
                    <a:pt x="1155" y="542"/>
                  </a:cubicBezTo>
                  <a:lnTo>
                    <a:pt x="954" y="743"/>
                  </a:lnTo>
                  <a:lnTo>
                    <a:pt x="540" y="1158"/>
                  </a:lnTo>
                  <a:cubicBezTo>
                    <a:pt x="502" y="1196"/>
                    <a:pt x="465" y="1212"/>
                    <a:pt x="430" y="1212"/>
                  </a:cubicBezTo>
                  <a:cubicBezTo>
                    <a:pt x="306" y="1212"/>
                    <a:pt x="214" y="1010"/>
                    <a:pt x="214" y="932"/>
                  </a:cubicBezTo>
                  <a:cubicBezTo>
                    <a:pt x="201" y="843"/>
                    <a:pt x="251" y="781"/>
                    <a:pt x="301" y="731"/>
                  </a:cubicBezTo>
                  <a:cubicBezTo>
                    <a:pt x="365" y="656"/>
                    <a:pt x="427" y="592"/>
                    <a:pt x="502" y="530"/>
                  </a:cubicBezTo>
                  <a:cubicBezTo>
                    <a:pt x="641" y="392"/>
                    <a:pt x="778" y="254"/>
                    <a:pt x="904" y="116"/>
                  </a:cubicBezTo>
                  <a:cubicBezTo>
                    <a:pt x="945" y="83"/>
                    <a:pt x="984" y="69"/>
                    <a:pt x="1020" y="69"/>
                  </a:cubicBezTo>
                  <a:close/>
                  <a:moveTo>
                    <a:pt x="1104" y="0"/>
                  </a:moveTo>
                  <a:cubicBezTo>
                    <a:pt x="986" y="0"/>
                    <a:pt x="855" y="59"/>
                    <a:pt x="772" y="124"/>
                  </a:cubicBezTo>
                  <a:lnTo>
                    <a:pt x="772" y="124"/>
                  </a:lnTo>
                  <a:cubicBezTo>
                    <a:pt x="769" y="126"/>
                    <a:pt x="768" y="127"/>
                    <a:pt x="766" y="129"/>
                  </a:cubicBezTo>
                  <a:cubicBezTo>
                    <a:pt x="766" y="129"/>
                    <a:pt x="766" y="129"/>
                    <a:pt x="766" y="129"/>
                  </a:cubicBezTo>
                  <a:lnTo>
                    <a:pt x="766" y="129"/>
                  </a:lnTo>
                  <a:cubicBezTo>
                    <a:pt x="763" y="131"/>
                    <a:pt x="761" y="132"/>
                    <a:pt x="760" y="134"/>
                  </a:cubicBezTo>
                  <a:lnTo>
                    <a:pt x="760" y="134"/>
                  </a:lnTo>
                  <a:cubicBezTo>
                    <a:pt x="549" y="333"/>
                    <a:pt x="350" y="532"/>
                    <a:pt x="151" y="731"/>
                  </a:cubicBezTo>
                  <a:cubicBezTo>
                    <a:pt x="0" y="882"/>
                    <a:pt x="25" y="1082"/>
                    <a:pt x="176" y="1220"/>
                  </a:cubicBezTo>
                  <a:cubicBezTo>
                    <a:pt x="226" y="1258"/>
                    <a:pt x="286" y="1273"/>
                    <a:pt x="348" y="1273"/>
                  </a:cubicBezTo>
                  <a:cubicBezTo>
                    <a:pt x="473" y="1273"/>
                    <a:pt x="607" y="1212"/>
                    <a:pt x="691" y="1145"/>
                  </a:cubicBezTo>
                  <a:cubicBezTo>
                    <a:pt x="917" y="969"/>
                    <a:pt x="1105" y="731"/>
                    <a:pt x="1305" y="530"/>
                  </a:cubicBezTo>
                  <a:cubicBezTo>
                    <a:pt x="1444" y="392"/>
                    <a:pt x="1431" y="191"/>
                    <a:pt x="1268" y="53"/>
                  </a:cubicBezTo>
                  <a:cubicBezTo>
                    <a:pt x="1222" y="15"/>
                    <a:pt x="1165" y="0"/>
                    <a:pt x="11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0"/>
            <p:cNvSpPr/>
            <p:nvPr/>
          </p:nvSpPr>
          <p:spPr>
            <a:xfrm>
              <a:off x="8930896" y="3174692"/>
              <a:ext cx="52609" cy="59153"/>
            </a:xfrm>
            <a:custGeom>
              <a:rect b="b" l="l" r="r" t="t"/>
              <a:pathLst>
                <a:path extrusionOk="0" h="1130" w="1005">
                  <a:moveTo>
                    <a:pt x="754" y="0"/>
                  </a:moveTo>
                  <a:lnTo>
                    <a:pt x="717" y="13"/>
                  </a:lnTo>
                  <a:lnTo>
                    <a:pt x="930" y="415"/>
                  </a:lnTo>
                  <a:lnTo>
                    <a:pt x="930" y="415"/>
                  </a:lnTo>
                  <a:lnTo>
                    <a:pt x="541" y="164"/>
                  </a:lnTo>
                  <a:cubicBezTo>
                    <a:pt x="535" y="157"/>
                    <a:pt x="531" y="154"/>
                    <a:pt x="528" y="154"/>
                  </a:cubicBezTo>
                  <a:cubicBezTo>
                    <a:pt x="525" y="154"/>
                    <a:pt x="522" y="157"/>
                    <a:pt x="516" y="164"/>
                  </a:cubicBezTo>
                  <a:cubicBezTo>
                    <a:pt x="516" y="164"/>
                    <a:pt x="503" y="176"/>
                    <a:pt x="516" y="189"/>
                  </a:cubicBezTo>
                  <a:lnTo>
                    <a:pt x="754" y="578"/>
                  </a:lnTo>
                  <a:lnTo>
                    <a:pt x="754" y="578"/>
                  </a:lnTo>
                  <a:lnTo>
                    <a:pt x="416" y="314"/>
                  </a:lnTo>
                  <a:cubicBezTo>
                    <a:pt x="409" y="308"/>
                    <a:pt x="403" y="305"/>
                    <a:pt x="398" y="305"/>
                  </a:cubicBezTo>
                  <a:cubicBezTo>
                    <a:pt x="394" y="305"/>
                    <a:pt x="391" y="308"/>
                    <a:pt x="391" y="314"/>
                  </a:cubicBezTo>
                  <a:cubicBezTo>
                    <a:pt x="377" y="314"/>
                    <a:pt x="377" y="327"/>
                    <a:pt x="377" y="340"/>
                  </a:cubicBezTo>
                  <a:lnTo>
                    <a:pt x="591" y="816"/>
                  </a:lnTo>
                  <a:lnTo>
                    <a:pt x="277" y="515"/>
                  </a:lnTo>
                  <a:lnTo>
                    <a:pt x="252" y="515"/>
                  </a:lnTo>
                  <a:cubicBezTo>
                    <a:pt x="252" y="527"/>
                    <a:pt x="240" y="527"/>
                    <a:pt x="252" y="540"/>
                  </a:cubicBezTo>
                  <a:lnTo>
                    <a:pt x="377" y="1042"/>
                  </a:lnTo>
                  <a:lnTo>
                    <a:pt x="377" y="1042"/>
                  </a:lnTo>
                  <a:lnTo>
                    <a:pt x="26" y="691"/>
                  </a:lnTo>
                  <a:lnTo>
                    <a:pt x="1" y="716"/>
                  </a:lnTo>
                  <a:lnTo>
                    <a:pt x="403" y="1130"/>
                  </a:lnTo>
                  <a:lnTo>
                    <a:pt x="428" y="1130"/>
                  </a:lnTo>
                  <a:cubicBezTo>
                    <a:pt x="441" y="1118"/>
                    <a:pt x="441" y="1118"/>
                    <a:pt x="441" y="1105"/>
                  </a:cubicBezTo>
                  <a:lnTo>
                    <a:pt x="302" y="603"/>
                  </a:lnTo>
                  <a:lnTo>
                    <a:pt x="302" y="603"/>
                  </a:lnTo>
                  <a:lnTo>
                    <a:pt x="628" y="904"/>
                  </a:lnTo>
                  <a:cubicBezTo>
                    <a:pt x="635" y="910"/>
                    <a:pt x="641" y="914"/>
                    <a:pt x="646" y="914"/>
                  </a:cubicBezTo>
                  <a:cubicBezTo>
                    <a:pt x="651" y="914"/>
                    <a:pt x="654" y="910"/>
                    <a:pt x="654" y="904"/>
                  </a:cubicBezTo>
                  <a:cubicBezTo>
                    <a:pt x="667" y="904"/>
                    <a:pt x="667" y="892"/>
                    <a:pt x="667" y="892"/>
                  </a:cubicBezTo>
                  <a:lnTo>
                    <a:pt x="453" y="390"/>
                  </a:lnTo>
                  <a:lnTo>
                    <a:pt x="817" y="678"/>
                  </a:lnTo>
                  <a:cubicBezTo>
                    <a:pt x="823" y="684"/>
                    <a:pt x="830" y="688"/>
                    <a:pt x="834" y="688"/>
                  </a:cubicBezTo>
                  <a:cubicBezTo>
                    <a:pt x="839" y="688"/>
                    <a:pt x="842" y="684"/>
                    <a:pt x="842" y="678"/>
                  </a:cubicBezTo>
                  <a:cubicBezTo>
                    <a:pt x="854" y="678"/>
                    <a:pt x="854" y="666"/>
                    <a:pt x="854" y="653"/>
                  </a:cubicBezTo>
                  <a:lnTo>
                    <a:pt x="591" y="239"/>
                  </a:lnTo>
                  <a:lnTo>
                    <a:pt x="968" y="490"/>
                  </a:lnTo>
                  <a:cubicBezTo>
                    <a:pt x="974" y="496"/>
                    <a:pt x="980" y="499"/>
                    <a:pt x="985" y="499"/>
                  </a:cubicBezTo>
                  <a:cubicBezTo>
                    <a:pt x="990" y="499"/>
                    <a:pt x="993" y="496"/>
                    <a:pt x="993" y="490"/>
                  </a:cubicBezTo>
                  <a:cubicBezTo>
                    <a:pt x="1005" y="490"/>
                    <a:pt x="1005" y="477"/>
                    <a:pt x="1005" y="465"/>
                  </a:cubicBez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0"/>
            <p:cNvSpPr/>
            <p:nvPr/>
          </p:nvSpPr>
          <p:spPr>
            <a:xfrm>
              <a:off x="7532396" y="3277659"/>
              <a:ext cx="85274" cy="66115"/>
            </a:xfrm>
            <a:custGeom>
              <a:rect b="b" l="l" r="r" t="t"/>
              <a:pathLst>
                <a:path extrusionOk="0" h="1263" w="1629">
                  <a:moveTo>
                    <a:pt x="488" y="79"/>
                  </a:moveTo>
                  <a:cubicBezTo>
                    <a:pt x="534" y="79"/>
                    <a:pt x="586" y="101"/>
                    <a:pt x="639" y="155"/>
                  </a:cubicBezTo>
                  <a:lnTo>
                    <a:pt x="840" y="355"/>
                  </a:lnTo>
                  <a:lnTo>
                    <a:pt x="1254" y="769"/>
                  </a:lnTo>
                  <a:cubicBezTo>
                    <a:pt x="1380" y="924"/>
                    <a:pt x="1304" y="1190"/>
                    <a:pt x="1149" y="1190"/>
                  </a:cubicBezTo>
                  <a:cubicBezTo>
                    <a:pt x="1102" y="1190"/>
                    <a:pt x="1048" y="1166"/>
                    <a:pt x="990" y="1108"/>
                  </a:cubicBezTo>
                  <a:lnTo>
                    <a:pt x="790" y="908"/>
                  </a:lnTo>
                  <a:lnTo>
                    <a:pt x="376" y="493"/>
                  </a:lnTo>
                  <a:cubicBezTo>
                    <a:pt x="229" y="347"/>
                    <a:pt x="326" y="79"/>
                    <a:pt x="488" y="79"/>
                  </a:cubicBezTo>
                  <a:close/>
                  <a:moveTo>
                    <a:pt x="545" y="0"/>
                  </a:moveTo>
                  <a:cubicBezTo>
                    <a:pt x="273" y="0"/>
                    <a:pt x="0" y="275"/>
                    <a:pt x="225" y="556"/>
                  </a:cubicBezTo>
                  <a:cubicBezTo>
                    <a:pt x="401" y="769"/>
                    <a:pt x="627" y="958"/>
                    <a:pt x="828" y="1159"/>
                  </a:cubicBezTo>
                  <a:cubicBezTo>
                    <a:pt x="901" y="1232"/>
                    <a:pt x="993" y="1263"/>
                    <a:pt x="1085" y="1263"/>
                  </a:cubicBezTo>
                  <a:cubicBezTo>
                    <a:pt x="1357" y="1263"/>
                    <a:pt x="1629" y="992"/>
                    <a:pt x="1407" y="721"/>
                  </a:cubicBezTo>
                  <a:lnTo>
                    <a:pt x="1407" y="721"/>
                  </a:lnTo>
                  <a:cubicBezTo>
                    <a:pt x="1406" y="720"/>
                    <a:pt x="1406" y="719"/>
                    <a:pt x="1405" y="719"/>
                  </a:cubicBezTo>
                  <a:lnTo>
                    <a:pt x="1405" y="719"/>
                  </a:lnTo>
                  <a:cubicBezTo>
                    <a:pt x="1405" y="719"/>
                    <a:pt x="1405" y="719"/>
                    <a:pt x="1405" y="719"/>
                  </a:cubicBezTo>
                  <a:cubicBezTo>
                    <a:pt x="1404" y="717"/>
                    <a:pt x="1402" y="716"/>
                    <a:pt x="1401" y="714"/>
                  </a:cubicBezTo>
                  <a:lnTo>
                    <a:pt x="1401" y="714"/>
                  </a:lnTo>
                  <a:cubicBezTo>
                    <a:pt x="1201" y="503"/>
                    <a:pt x="1002" y="304"/>
                    <a:pt x="803" y="104"/>
                  </a:cubicBezTo>
                  <a:cubicBezTo>
                    <a:pt x="730" y="31"/>
                    <a:pt x="638" y="0"/>
                    <a:pt x="5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0"/>
            <p:cNvSpPr/>
            <p:nvPr/>
          </p:nvSpPr>
          <p:spPr>
            <a:xfrm>
              <a:off x="7680800" y="3277240"/>
              <a:ext cx="75590" cy="66952"/>
            </a:xfrm>
            <a:custGeom>
              <a:rect b="b" l="l" r="r" t="t"/>
              <a:pathLst>
                <a:path extrusionOk="0" h="1279" w="1444">
                  <a:moveTo>
                    <a:pt x="1028" y="73"/>
                  </a:moveTo>
                  <a:cubicBezTo>
                    <a:pt x="1148" y="73"/>
                    <a:pt x="1233" y="253"/>
                    <a:pt x="1243" y="350"/>
                  </a:cubicBezTo>
                  <a:cubicBezTo>
                    <a:pt x="1256" y="426"/>
                    <a:pt x="1205" y="501"/>
                    <a:pt x="1155" y="551"/>
                  </a:cubicBezTo>
                  <a:lnTo>
                    <a:pt x="954" y="752"/>
                  </a:lnTo>
                  <a:lnTo>
                    <a:pt x="540" y="1167"/>
                  </a:lnTo>
                  <a:cubicBezTo>
                    <a:pt x="502" y="1205"/>
                    <a:pt x="465" y="1220"/>
                    <a:pt x="432" y="1220"/>
                  </a:cubicBezTo>
                  <a:cubicBezTo>
                    <a:pt x="310" y="1220"/>
                    <a:pt x="224" y="1016"/>
                    <a:pt x="214" y="928"/>
                  </a:cubicBezTo>
                  <a:cubicBezTo>
                    <a:pt x="202" y="852"/>
                    <a:pt x="252" y="777"/>
                    <a:pt x="302" y="727"/>
                  </a:cubicBezTo>
                  <a:cubicBezTo>
                    <a:pt x="364" y="665"/>
                    <a:pt x="439" y="601"/>
                    <a:pt x="503" y="526"/>
                  </a:cubicBezTo>
                  <a:cubicBezTo>
                    <a:pt x="640" y="389"/>
                    <a:pt x="779" y="263"/>
                    <a:pt x="916" y="124"/>
                  </a:cubicBezTo>
                  <a:cubicBezTo>
                    <a:pt x="956" y="88"/>
                    <a:pt x="993" y="73"/>
                    <a:pt x="1028" y="73"/>
                  </a:cubicBezTo>
                  <a:close/>
                  <a:moveTo>
                    <a:pt x="1100" y="1"/>
                  </a:moveTo>
                  <a:cubicBezTo>
                    <a:pt x="985" y="1"/>
                    <a:pt x="864" y="56"/>
                    <a:pt x="782" y="124"/>
                  </a:cubicBezTo>
                  <a:lnTo>
                    <a:pt x="782" y="124"/>
                  </a:lnTo>
                  <a:cubicBezTo>
                    <a:pt x="775" y="128"/>
                    <a:pt x="769" y="132"/>
                    <a:pt x="766" y="138"/>
                  </a:cubicBezTo>
                  <a:cubicBezTo>
                    <a:pt x="766" y="138"/>
                    <a:pt x="766" y="138"/>
                    <a:pt x="766" y="138"/>
                  </a:cubicBezTo>
                  <a:lnTo>
                    <a:pt x="766" y="138"/>
                  </a:lnTo>
                  <a:cubicBezTo>
                    <a:pt x="763" y="140"/>
                    <a:pt x="761" y="142"/>
                    <a:pt x="760" y="143"/>
                  </a:cubicBezTo>
                  <a:lnTo>
                    <a:pt x="760" y="143"/>
                  </a:lnTo>
                  <a:cubicBezTo>
                    <a:pt x="561" y="342"/>
                    <a:pt x="350" y="541"/>
                    <a:pt x="151" y="740"/>
                  </a:cubicBezTo>
                  <a:cubicBezTo>
                    <a:pt x="1" y="890"/>
                    <a:pt x="26" y="1091"/>
                    <a:pt x="176" y="1217"/>
                  </a:cubicBezTo>
                  <a:cubicBezTo>
                    <a:pt x="229" y="1261"/>
                    <a:pt x="293" y="1279"/>
                    <a:pt x="359" y="1279"/>
                  </a:cubicBezTo>
                  <a:cubicBezTo>
                    <a:pt x="481" y="1279"/>
                    <a:pt x="609" y="1219"/>
                    <a:pt x="690" y="1154"/>
                  </a:cubicBezTo>
                  <a:cubicBezTo>
                    <a:pt x="916" y="966"/>
                    <a:pt x="1105" y="740"/>
                    <a:pt x="1306" y="539"/>
                  </a:cubicBezTo>
                  <a:cubicBezTo>
                    <a:pt x="1443" y="389"/>
                    <a:pt x="1431" y="188"/>
                    <a:pt x="1281" y="62"/>
                  </a:cubicBezTo>
                  <a:cubicBezTo>
                    <a:pt x="1228" y="19"/>
                    <a:pt x="1165" y="1"/>
                    <a:pt x="11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0"/>
            <p:cNvSpPr/>
            <p:nvPr/>
          </p:nvSpPr>
          <p:spPr>
            <a:xfrm>
              <a:off x="7691321" y="3279177"/>
              <a:ext cx="52609" cy="59781"/>
            </a:xfrm>
            <a:custGeom>
              <a:rect b="b" l="l" r="r" t="t"/>
              <a:pathLst>
                <a:path extrusionOk="0" h="1142" w="1005">
                  <a:moveTo>
                    <a:pt x="753" y="0"/>
                  </a:moveTo>
                  <a:lnTo>
                    <a:pt x="715" y="25"/>
                  </a:lnTo>
                  <a:lnTo>
                    <a:pt x="929" y="427"/>
                  </a:lnTo>
                  <a:lnTo>
                    <a:pt x="929" y="427"/>
                  </a:lnTo>
                  <a:lnTo>
                    <a:pt x="540" y="163"/>
                  </a:lnTo>
                  <a:lnTo>
                    <a:pt x="515" y="163"/>
                  </a:lnTo>
                  <a:lnTo>
                    <a:pt x="515" y="188"/>
                  </a:lnTo>
                  <a:lnTo>
                    <a:pt x="753" y="589"/>
                  </a:lnTo>
                  <a:lnTo>
                    <a:pt x="414" y="313"/>
                  </a:lnTo>
                  <a:lnTo>
                    <a:pt x="389" y="313"/>
                  </a:lnTo>
                  <a:cubicBezTo>
                    <a:pt x="377" y="326"/>
                    <a:pt x="377" y="338"/>
                    <a:pt x="377" y="338"/>
                  </a:cubicBezTo>
                  <a:lnTo>
                    <a:pt x="590" y="815"/>
                  </a:lnTo>
                  <a:lnTo>
                    <a:pt x="277" y="527"/>
                  </a:lnTo>
                  <a:cubicBezTo>
                    <a:pt x="277" y="527"/>
                    <a:pt x="271" y="521"/>
                    <a:pt x="263" y="521"/>
                  </a:cubicBezTo>
                  <a:cubicBezTo>
                    <a:pt x="260" y="521"/>
                    <a:pt x="256" y="523"/>
                    <a:pt x="252" y="527"/>
                  </a:cubicBezTo>
                  <a:lnTo>
                    <a:pt x="252" y="552"/>
                  </a:lnTo>
                  <a:lnTo>
                    <a:pt x="377" y="1054"/>
                  </a:lnTo>
                  <a:lnTo>
                    <a:pt x="377" y="1054"/>
                  </a:lnTo>
                  <a:lnTo>
                    <a:pt x="26" y="703"/>
                  </a:lnTo>
                  <a:lnTo>
                    <a:pt x="1" y="728"/>
                  </a:lnTo>
                  <a:lnTo>
                    <a:pt x="402" y="1130"/>
                  </a:lnTo>
                  <a:cubicBezTo>
                    <a:pt x="402" y="1142"/>
                    <a:pt x="414" y="1142"/>
                    <a:pt x="414" y="1142"/>
                  </a:cubicBezTo>
                  <a:lnTo>
                    <a:pt x="427" y="1142"/>
                  </a:lnTo>
                  <a:cubicBezTo>
                    <a:pt x="439" y="1130"/>
                    <a:pt x="439" y="1117"/>
                    <a:pt x="439" y="1117"/>
                  </a:cubicBezTo>
                  <a:lnTo>
                    <a:pt x="302" y="603"/>
                  </a:lnTo>
                  <a:lnTo>
                    <a:pt x="628" y="916"/>
                  </a:lnTo>
                  <a:cubicBezTo>
                    <a:pt x="634" y="922"/>
                    <a:pt x="640" y="926"/>
                    <a:pt x="645" y="926"/>
                  </a:cubicBezTo>
                  <a:cubicBezTo>
                    <a:pt x="650" y="926"/>
                    <a:pt x="653" y="922"/>
                    <a:pt x="653" y="916"/>
                  </a:cubicBezTo>
                  <a:cubicBezTo>
                    <a:pt x="665" y="916"/>
                    <a:pt x="665" y="904"/>
                    <a:pt x="665" y="891"/>
                  </a:cubicBezTo>
                  <a:lnTo>
                    <a:pt x="452" y="402"/>
                  </a:lnTo>
                  <a:lnTo>
                    <a:pt x="816" y="690"/>
                  </a:lnTo>
                  <a:cubicBezTo>
                    <a:pt x="820" y="694"/>
                    <a:pt x="824" y="696"/>
                    <a:pt x="828" y="696"/>
                  </a:cubicBezTo>
                  <a:cubicBezTo>
                    <a:pt x="835" y="696"/>
                    <a:pt x="841" y="690"/>
                    <a:pt x="841" y="690"/>
                  </a:cubicBezTo>
                  <a:cubicBezTo>
                    <a:pt x="854" y="678"/>
                    <a:pt x="854" y="678"/>
                    <a:pt x="854" y="665"/>
                  </a:cubicBezTo>
                  <a:lnTo>
                    <a:pt x="603" y="251"/>
                  </a:lnTo>
                  <a:lnTo>
                    <a:pt x="979" y="502"/>
                  </a:lnTo>
                  <a:lnTo>
                    <a:pt x="1004" y="502"/>
                  </a:lnTo>
                  <a:lnTo>
                    <a:pt x="1004" y="477"/>
                  </a:lnTo>
                  <a:lnTo>
                    <a:pt x="7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0"/>
            <p:cNvSpPr/>
            <p:nvPr/>
          </p:nvSpPr>
          <p:spPr>
            <a:xfrm>
              <a:off x="7820095" y="3277659"/>
              <a:ext cx="85326" cy="66115"/>
            </a:xfrm>
            <a:custGeom>
              <a:rect b="b" l="l" r="r" t="t"/>
              <a:pathLst>
                <a:path extrusionOk="0" h="1263" w="1630">
                  <a:moveTo>
                    <a:pt x="488" y="79"/>
                  </a:moveTo>
                  <a:cubicBezTo>
                    <a:pt x="535" y="79"/>
                    <a:pt x="587" y="101"/>
                    <a:pt x="640" y="155"/>
                  </a:cubicBezTo>
                  <a:lnTo>
                    <a:pt x="841" y="355"/>
                  </a:lnTo>
                  <a:lnTo>
                    <a:pt x="1255" y="769"/>
                  </a:lnTo>
                  <a:cubicBezTo>
                    <a:pt x="1380" y="924"/>
                    <a:pt x="1305" y="1190"/>
                    <a:pt x="1149" y="1190"/>
                  </a:cubicBezTo>
                  <a:cubicBezTo>
                    <a:pt x="1103" y="1190"/>
                    <a:pt x="1049" y="1166"/>
                    <a:pt x="991" y="1108"/>
                  </a:cubicBezTo>
                  <a:lnTo>
                    <a:pt x="790" y="908"/>
                  </a:lnTo>
                  <a:lnTo>
                    <a:pt x="377" y="493"/>
                  </a:lnTo>
                  <a:cubicBezTo>
                    <a:pt x="230" y="347"/>
                    <a:pt x="326" y="79"/>
                    <a:pt x="488" y="79"/>
                  </a:cubicBezTo>
                  <a:close/>
                  <a:moveTo>
                    <a:pt x="541" y="0"/>
                  </a:moveTo>
                  <a:cubicBezTo>
                    <a:pt x="267" y="0"/>
                    <a:pt x="1" y="275"/>
                    <a:pt x="226" y="556"/>
                  </a:cubicBezTo>
                  <a:cubicBezTo>
                    <a:pt x="402" y="769"/>
                    <a:pt x="628" y="958"/>
                    <a:pt x="829" y="1159"/>
                  </a:cubicBezTo>
                  <a:cubicBezTo>
                    <a:pt x="901" y="1232"/>
                    <a:pt x="994" y="1263"/>
                    <a:pt x="1086" y="1263"/>
                  </a:cubicBezTo>
                  <a:cubicBezTo>
                    <a:pt x="1358" y="1263"/>
                    <a:pt x="1630" y="992"/>
                    <a:pt x="1407" y="721"/>
                  </a:cubicBezTo>
                  <a:lnTo>
                    <a:pt x="1407" y="721"/>
                  </a:lnTo>
                  <a:cubicBezTo>
                    <a:pt x="1407" y="720"/>
                    <a:pt x="1406" y="719"/>
                    <a:pt x="1406" y="719"/>
                  </a:cubicBezTo>
                  <a:lnTo>
                    <a:pt x="1406" y="719"/>
                  </a:lnTo>
                  <a:cubicBezTo>
                    <a:pt x="1406" y="719"/>
                    <a:pt x="1406" y="719"/>
                    <a:pt x="1406" y="719"/>
                  </a:cubicBezTo>
                  <a:cubicBezTo>
                    <a:pt x="1405" y="717"/>
                    <a:pt x="1403" y="716"/>
                    <a:pt x="1401" y="714"/>
                  </a:cubicBezTo>
                  <a:lnTo>
                    <a:pt x="1401" y="714"/>
                  </a:lnTo>
                  <a:cubicBezTo>
                    <a:pt x="1202" y="503"/>
                    <a:pt x="1003" y="304"/>
                    <a:pt x="803" y="104"/>
                  </a:cubicBezTo>
                  <a:cubicBezTo>
                    <a:pt x="727" y="31"/>
                    <a:pt x="634" y="0"/>
                    <a:pt x="5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0"/>
            <p:cNvSpPr/>
            <p:nvPr/>
          </p:nvSpPr>
          <p:spPr>
            <a:xfrm>
              <a:off x="7968550" y="3277240"/>
              <a:ext cx="75590" cy="66952"/>
            </a:xfrm>
            <a:custGeom>
              <a:rect b="b" l="l" r="r" t="t"/>
              <a:pathLst>
                <a:path extrusionOk="0" h="1279" w="1444">
                  <a:moveTo>
                    <a:pt x="1022" y="73"/>
                  </a:moveTo>
                  <a:cubicBezTo>
                    <a:pt x="1148" y="73"/>
                    <a:pt x="1233" y="253"/>
                    <a:pt x="1242" y="350"/>
                  </a:cubicBezTo>
                  <a:cubicBezTo>
                    <a:pt x="1255" y="426"/>
                    <a:pt x="1205" y="501"/>
                    <a:pt x="1155" y="551"/>
                  </a:cubicBezTo>
                  <a:lnTo>
                    <a:pt x="954" y="752"/>
                  </a:lnTo>
                  <a:lnTo>
                    <a:pt x="540" y="1167"/>
                  </a:lnTo>
                  <a:cubicBezTo>
                    <a:pt x="501" y="1205"/>
                    <a:pt x="465" y="1220"/>
                    <a:pt x="431" y="1220"/>
                  </a:cubicBezTo>
                  <a:cubicBezTo>
                    <a:pt x="310" y="1220"/>
                    <a:pt x="223" y="1016"/>
                    <a:pt x="213" y="928"/>
                  </a:cubicBezTo>
                  <a:cubicBezTo>
                    <a:pt x="201" y="852"/>
                    <a:pt x="251" y="777"/>
                    <a:pt x="302" y="727"/>
                  </a:cubicBezTo>
                  <a:cubicBezTo>
                    <a:pt x="364" y="665"/>
                    <a:pt x="439" y="601"/>
                    <a:pt x="502" y="526"/>
                  </a:cubicBezTo>
                  <a:cubicBezTo>
                    <a:pt x="640" y="389"/>
                    <a:pt x="779" y="263"/>
                    <a:pt x="904" y="124"/>
                  </a:cubicBezTo>
                  <a:cubicBezTo>
                    <a:pt x="946" y="88"/>
                    <a:pt x="986" y="73"/>
                    <a:pt x="1022" y="73"/>
                  </a:cubicBezTo>
                  <a:close/>
                  <a:moveTo>
                    <a:pt x="1096" y="1"/>
                  </a:moveTo>
                  <a:cubicBezTo>
                    <a:pt x="985" y="1"/>
                    <a:pt x="864" y="56"/>
                    <a:pt x="781" y="124"/>
                  </a:cubicBezTo>
                  <a:lnTo>
                    <a:pt x="781" y="124"/>
                  </a:lnTo>
                  <a:cubicBezTo>
                    <a:pt x="774" y="128"/>
                    <a:pt x="769" y="132"/>
                    <a:pt x="765" y="138"/>
                  </a:cubicBezTo>
                  <a:cubicBezTo>
                    <a:pt x="765" y="138"/>
                    <a:pt x="765" y="138"/>
                    <a:pt x="765" y="138"/>
                  </a:cubicBezTo>
                  <a:lnTo>
                    <a:pt x="765" y="138"/>
                  </a:lnTo>
                  <a:cubicBezTo>
                    <a:pt x="763" y="139"/>
                    <a:pt x="761" y="141"/>
                    <a:pt x="760" y="143"/>
                  </a:cubicBezTo>
                  <a:lnTo>
                    <a:pt x="760" y="143"/>
                  </a:lnTo>
                  <a:cubicBezTo>
                    <a:pt x="549" y="342"/>
                    <a:pt x="350" y="541"/>
                    <a:pt x="151" y="740"/>
                  </a:cubicBezTo>
                  <a:cubicBezTo>
                    <a:pt x="0" y="890"/>
                    <a:pt x="26" y="1091"/>
                    <a:pt x="176" y="1217"/>
                  </a:cubicBezTo>
                  <a:cubicBezTo>
                    <a:pt x="229" y="1261"/>
                    <a:pt x="293" y="1279"/>
                    <a:pt x="359" y="1279"/>
                  </a:cubicBezTo>
                  <a:cubicBezTo>
                    <a:pt x="480" y="1279"/>
                    <a:pt x="609" y="1219"/>
                    <a:pt x="690" y="1154"/>
                  </a:cubicBezTo>
                  <a:cubicBezTo>
                    <a:pt x="916" y="966"/>
                    <a:pt x="1105" y="740"/>
                    <a:pt x="1306" y="539"/>
                  </a:cubicBezTo>
                  <a:cubicBezTo>
                    <a:pt x="1443" y="389"/>
                    <a:pt x="1431" y="188"/>
                    <a:pt x="1267" y="62"/>
                  </a:cubicBezTo>
                  <a:cubicBezTo>
                    <a:pt x="1220" y="19"/>
                    <a:pt x="1159" y="1"/>
                    <a:pt x="1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0"/>
            <p:cNvSpPr/>
            <p:nvPr/>
          </p:nvSpPr>
          <p:spPr>
            <a:xfrm>
              <a:off x="7979072" y="3279177"/>
              <a:ext cx="52609" cy="59781"/>
            </a:xfrm>
            <a:custGeom>
              <a:rect b="b" l="l" r="r" t="t"/>
              <a:pathLst>
                <a:path extrusionOk="0" h="1142" w="1005">
                  <a:moveTo>
                    <a:pt x="753" y="0"/>
                  </a:moveTo>
                  <a:lnTo>
                    <a:pt x="715" y="25"/>
                  </a:lnTo>
                  <a:lnTo>
                    <a:pt x="929" y="427"/>
                  </a:lnTo>
                  <a:lnTo>
                    <a:pt x="929" y="427"/>
                  </a:lnTo>
                  <a:lnTo>
                    <a:pt x="539" y="163"/>
                  </a:lnTo>
                  <a:lnTo>
                    <a:pt x="514" y="163"/>
                  </a:lnTo>
                  <a:lnTo>
                    <a:pt x="514" y="188"/>
                  </a:lnTo>
                  <a:lnTo>
                    <a:pt x="753" y="589"/>
                  </a:lnTo>
                  <a:lnTo>
                    <a:pt x="414" y="313"/>
                  </a:lnTo>
                  <a:lnTo>
                    <a:pt x="389" y="313"/>
                  </a:lnTo>
                  <a:cubicBezTo>
                    <a:pt x="377" y="326"/>
                    <a:pt x="377" y="338"/>
                    <a:pt x="377" y="338"/>
                  </a:cubicBezTo>
                  <a:lnTo>
                    <a:pt x="590" y="815"/>
                  </a:lnTo>
                  <a:lnTo>
                    <a:pt x="276" y="527"/>
                  </a:lnTo>
                  <a:cubicBezTo>
                    <a:pt x="276" y="527"/>
                    <a:pt x="271" y="521"/>
                    <a:pt x="263" y="521"/>
                  </a:cubicBezTo>
                  <a:cubicBezTo>
                    <a:pt x="259" y="521"/>
                    <a:pt x="255" y="523"/>
                    <a:pt x="251" y="527"/>
                  </a:cubicBezTo>
                  <a:cubicBezTo>
                    <a:pt x="251" y="527"/>
                    <a:pt x="238" y="539"/>
                    <a:pt x="251" y="552"/>
                  </a:cubicBezTo>
                  <a:lnTo>
                    <a:pt x="377" y="1054"/>
                  </a:lnTo>
                  <a:lnTo>
                    <a:pt x="377" y="1054"/>
                  </a:lnTo>
                  <a:lnTo>
                    <a:pt x="25" y="703"/>
                  </a:lnTo>
                  <a:lnTo>
                    <a:pt x="0" y="728"/>
                  </a:lnTo>
                  <a:lnTo>
                    <a:pt x="402" y="1130"/>
                  </a:lnTo>
                  <a:cubicBezTo>
                    <a:pt x="402" y="1142"/>
                    <a:pt x="414" y="1142"/>
                    <a:pt x="414" y="1142"/>
                  </a:cubicBezTo>
                  <a:lnTo>
                    <a:pt x="427" y="1142"/>
                  </a:lnTo>
                  <a:cubicBezTo>
                    <a:pt x="439" y="1130"/>
                    <a:pt x="439" y="1117"/>
                    <a:pt x="439" y="1117"/>
                  </a:cubicBezTo>
                  <a:lnTo>
                    <a:pt x="301" y="603"/>
                  </a:lnTo>
                  <a:lnTo>
                    <a:pt x="301" y="603"/>
                  </a:lnTo>
                  <a:lnTo>
                    <a:pt x="628" y="916"/>
                  </a:lnTo>
                  <a:cubicBezTo>
                    <a:pt x="634" y="922"/>
                    <a:pt x="640" y="926"/>
                    <a:pt x="645" y="926"/>
                  </a:cubicBezTo>
                  <a:cubicBezTo>
                    <a:pt x="650" y="926"/>
                    <a:pt x="653" y="922"/>
                    <a:pt x="653" y="916"/>
                  </a:cubicBezTo>
                  <a:cubicBezTo>
                    <a:pt x="665" y="916"/>
                    <a:pt x="665" y="904"/>
                    <a:pt x="665" y="891"/>
                  </a:cubicBezTo>
                  <a:lnTo>
                    <a:pt x="452" y="402"/>
                  </a:lnTo>
                  <a:lnTo>
                    <a:pt x="452" y="402"/>
                  </a:lnTo>
                  <a:lnTo>
                    <a:pt x="815" y="690"/>
                  </a:lnTo>
                  <a:cubicBezTo>
                    <a:pt x="820" y="694"/>
                    <a:pt x="824" y="696"/>
                    <a:pt x="828" y="696"/>
                  </a:cubicBezTo>
                  <a:cubicBezTo>
                    <a:pt x="835" y="696"/>
                    <a:pt x="841" y="690"/>
                    <a:pt x="841" y="690"/>
                  </a:cubicBezTo>
                  <a:cubicBezTo>
                    <a:pt x="854" y="678"/>
                    <a:pt x="854" y="678"/>
                    <a:pt x="854" y="665"/>
                  </a:cubicBezTo>
                  <a:lnTo>
                    <a:pt x="590" y="251"/>
                  </a:lnTo>
                  <a:lnTo>
                    <a:pt x="979" y="502"/>
                  </a:lnTo>
                  <a:lnTo>
                    <a:pt x="991" y="502"/>
                  </a:lnTo>
                  <a:cubicBezTo>
                    <a:pt x="1004" y="489"/>
                    <a:pt x="1004" y="489"/>
                    <a:pt x="1004" y="477"/>
                  </a:cubicBezTo>
                  <a:lnTo>
                    <a:pt x="7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0"/>
            <p:cNvSpPr/>
            <p:nvPr/>
          </p:nvSpPr>
          <p:spPr>
            <a:xfrm>
              <a:off x="8107846" y="3277659"/>
              <a:ext cx="85326" cy="66115"/>
            </a:xfrm>
            <a:custGeom>
              <a:rect b="b" l="l" r="r" t="t"/>
              <a:pathLst>
                <a:path extrusionOk="0" h="1263" w="1630">
                  <a:moveTo>
                    <a:pt x="488" y="79"/>
                  </a:moveTo>
                  <a:cubicBezTo>
                    <a:pt x="535" y="79"/>
                    <a:pt x="586" y="101"/>
                    <a:pt x="639" y="155"/>
                  </a:cubicBezTo>
                  <a:cubicBezTo>
                    <a:pt x="703" y="230"/>
                    <a:pt x="778" y="292"/>
                    <a:pt x="840" y="355"/>
                  </a:cubicBezTo>
                  <a:lnTo>
                    <a:pt x="1255" y="769"/>
                  </a:lnTo>
                  <a:cubicBezTo>
                    <a:pt x="1380" y="924"/>
                    <a:pt x="1298" y="1190"/>
                    <a:pt x="1144" y="1190"/>
                  </a:cubicBezTo>
                  <a:cubicBezTo>
                    <a:pt x="1098" y="1190"/>
                    <a:pt x="1046" y="1166"/>
                    <a:pt x="991" y="1108"/>
                  </a:cubicBezTo>
                  <a:lnTo>
                    <a:pt x="790" y="908"/>
                  </a:lnTo>
                  <a:lnTo>
                    <a:pt x="376" y="493"/>
                  </a:lnTo>
                  <a:cubicBezTo>
                    <a:pt x="230" y="347"/>
                    <a:pt x="326" y="79"/>
                    <a:pt x="488" y="79"/>
                  </a:cubicBezTo>
                  <a:close/>
                  <a:moveTo>
                    <a:pt x="535" y="0"/>
                  </a:moveTo>
                  <a:cubicBezTo>
                    <a:pt x="266" y="0"/>
                    <a:pt x="1" y="275"/>
                    <a:pt x="226" y="556"/>
                  </a:cubicBezTo>
                  <a:cubicBezTo>
                    <a:pt x="402" y="769"/>
                    <a:pt x="627" y="958"/>
                    <a:pt x="828" y="1159"/>
                  </a:cubicBezTo>
                  <a:cubicBezTo>
                    <a:pt x="901" y="1232"/>
                    <a:pt x="993" y="1263"/>
                    <a:pt x="1086" y="1263"/>
                  </a:cubicBezTo>
                  <a:cubicBezTo>
                    <a:pt x="1357" y="1263"/>
                    <a:pt x="1629" y="992"/>
                    <a:pt x="1407" y="721"/>
                  </a:cubicBezTo>
                  <a:lnTo>
                    <a:pt x="1407" y="721"/>
                  </a:lnTo>
                  <a:cubicBezTo>
                    <a:pt x="1407" y="720"/>
                    <a:pt x="1406" y="719"/>
                    <a:pt x="1405" y="719"/>
                  </a:cubicBezTo>
                  <a:lnTo>
                    <a:pt x="1405" y="719"/>
                  </a:lnTo>
                  <a:cubicBezTo>
                    <a:pt x="1405" y="719"/>
                    <a:pt x="1405" y="719"/>
                    <a:pt x="1405" y="719"/>
                  </a:cubicBezTo>
                  <a:cubicBezTo>
                    <a:pt x="1404" y="717"/>
                    <a:pt x="1403" y="716"/>
                    <a:pt x="1401" y="714"/>
                  </a:cubicBezTo>
                  <a:lnTo>
                    <a:pt x="1401" y="714"/>
                  </a:lnTo>
                  <a:cubicBezTo>
                    <a:pt x="1202" y="503"/>
                    <a:pt x="1002" y="304"/>
                    <a:pt x="790" y="104"/>
                  </a:cubicBezTo>
                  <a:cubicBezTo>
                    <a:pt x="717" y="31"/>
                    <a:pt x="626" y="0"/>
                    <a:pt x="5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0"/>
            <p:cNvSpPr/>
            <p:nvPr/>
          </p:nvSpPr>
          <p:spPr>
            <a:xfrm>
              <a:off x="8256301" y="3277240"/>
              <a:ext cx="75537" cy="66952"/>
            </a:xfrm>
            <a:custGeom>
              <a:rect b="b" l="l" r="r" t="t"/>
              <a:pathLst>
                <a:path extrusionOk="0" h="1279" w="1443">
                  <a:moveTo>
                    <a:pt x="1022" y="73"/>
                  </a:moveTo>
                  <a:cubicBezTo>
                    <a:pt x="1147" y="73"/>
                    <a:pt x="1233" y="253"/>
                    <a:pt x="1242" y="350"/>
                  </a:cubicBezTo>
                  <a:cubicBezTo>
                    <a:pt x="1255" y="426"/>
                    <a:pt x="1205" y="501"/>
                    <a:pt x="1155" y="551"/>
                  </a:cubicBezTo>
                  <a:cubicBezTo>
                    <a:pt x="1079" y="614"/>
                    <a:pt x="1016" y="690"/>
                    <a:pt x="954" y="752"/>
                  </a:cubicBezTo>
                  <a:lnTo>
                    <a:pt x="539" y="1167"/>
                  </a:lnTo>
                  <a:cubicBezTo>
                    <a:pt x="501" y="1205"/>
                    <a:pt x="464" y="1220"/>
                    <a:pt x="430" y="1220"/>
                  </a:cubicBezTo>
                  <a:cubicBezTo>
                    <a:pt x="305" y="1220"/>
                    <a:pt x="213" y="1016"/>
                    <a:pt x="213" y="928"/>
                  </a:cubicBezTo>
                  <a:cubicBezTo>
                    <a:pt x="201" y="852"/>
                    <a:pt x="251" y="777"/>
                    <a:pt x="301" y="727"/>
                  </a:cubicBezTo>
                  <a:lnTo>
                    <a:pt x="502" y="526"/>
                  </a:lnTo>
                  <a:cubicBezTo>
                    <a:pt x="640" y="389"/>
                    <a:pt x="778" y="263"/>
                    <a:pt x="904" y="124"/>
                  </a:cubicBezTo>
                  <a:cubicBezTo>
                    <a:pt x="946" y="88"/>
                    <a:pt x="985" y="73"/>
                    <a:pt x="1022" y="73"/>
                  </a:cubicBezTo>
                  <a:close/>
                  <a:moveTo>
                    <a:pt x="1096" y="1"/>
                  </a:moveTo>
                  <a:cubicBezTo>
                    <a:pt x="985" y="1"/>
                    <a:pt x="863" y="56"/>
                    <a:pt x="781" y="124"/>
                  </a:cubicBezTo>
                  <a:lnTo>
                    <a:pt x="781" y="124"/>
                  </a:lnTo>
                  <a:cubicBezTo>
                    <a:pt x="774" y="128"/>
                    <a:pt x="768" y="132"/>
                    <a:pt x="765" y="138"/>
                  </a:cubicBezTo>
                  <a:cubicBezTo>
                    <a:pt x="765" y="138"/>
                    <a:pt x="765" y="138"/>
                    <a:pt x="765" y="138"/>
                  </a:cubicBezTo>
                  <a:lnTo>
                    <a:pt x="765" y="138"/>
                  </a:lnTo>
                  <a:cubicBezTo>
                    <a:pt x="762" y="139"/>
                    <a:pt x="761" y="141"/>
                    <a:pt x="760" y="143"/>
                  </a:cubicBezTo>
                  <a:lnTo>
                    <a:pt x="760" y="143"/>
                  </a:lnTo>
                  <a:cubicBezTo>
                    <a:pt x="549" y="342"/>
                    <a:pt x="350" y="541"/>
                    <a:pt x="151" y="740"/>
                  </a:cubicBezTo>
                  <a:cubicBezTo>
                    <a:pt x="0" y="890"/>
                    <a:pt x="12" y="1091"/>
                    <a:pt x="176" y="1217"/>
                  </a:cubicBezTo>
                  <a:cubicBezTo>
                    <a:pt x="229" y="1261"/>
                    <a:pt x="293" y="1279"/>
                    <a:pt x="359" y="1279"/>
                  </a:cubicBezTo>
                  <a:cubicBezTo>
                    <a:pt x="480" y="1279"/>
                    <a:pt x="609" y="1219"/>
                    <a:pt x="690" y="1154"/>
                  </a:cubicBezTo>
                  <a:cubicBezTo>
                    <a:pt x="904" y="966"/>
                    <a:pt x="1104" y="740"/>
                    <a:pt x="1305" y="539"/>
                  </a:cubicBezTo>
                  <a:cubicBezTo>
                    <a:pt x="1443" y="389"/>
                    <a:pt x="1431" y="188"/>
                    <a:pt x="1267" y="62"/>
                  </a:cubicBezTo>
                  <a:cubicBezTo>
                    <a:pt x="1219" y="19"/>
                    <a:pt x="1159" y="1"/>
                    <a:pt x="1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0"/>
            <p:cNvSpPr/>
            <p:nvPr/>
          </p:nvSpPr>
          <p:spPr>
            <a:xfrm>
              <a:off x="8266771" y="3279177"/>
              <a:ext cx="52609" cy="59781"/>
            </a:xfrm>
            <a:custGeom>
              <a:rect b="b" l="l" r="r" t="t"/>
              <a:pathLst>
                <a:path extrusionOk="0" h="1142" w="1005">
                  <a:moveTo>
                    <a:pt x="754" y="0"/>
                  </a:moveTo>
                  <a:lnTo>
                    <a:pt x="716" y="25"/>
                  </a:lnTo>
                  <a:lnTo>
                    <a:pt x="930" y="427"/>
                  </a:lnTo>
                  <a:lnTo>
                    <a:pt x="540" y="163"/>
                  </a:lnTo>
                  <a:lnTo>
                    <a:pt x="515" y="163"/>
                  </a:lnTo>
                  <a:cubicBezTo>
                    <a:pt x="515" y="176"/>
                    <a:pt x="503" y="188"/>
                    <a:pt x="515" y="188"/>
                  </a:cubicBezTo>
                  <a:lnTo>
                    <a:pt x="754" y="589"/>
                  </a:lnTo>
                  <a:lnTo>
                    <a:pt x="415" y="313"/>
                  </a:lnTo>
                  <a:lnTo>
                    <a:pt x="389" y="313"/>
                  </a:lnTo>
                  <a:cubicBezTo>
                    <a:pt x="377" y="326"/>
                    <a:pt x="377" y="338"/>
                    <a:pt x="377" y="338"/>
                  </a:cubicBezTo>
                  <a:lnTo>
                    <a:pt x="590" y="815"/>
                  </a:lnTo>
                  <a:lnTo>
                    <a:pt x="277" y="527"/>
                  </a:lnTo>
                  <a:cubicBezTo>
                    <a:pt x="277" y="527"/>
                    <a:pt x="271" y="521"/>
                    <a:pt x="264" y="521"/>
                  </a:cubicBezTo>
                  <a:cubicBezTo>
                    <a:pt x="260" y="521"/>
                    <a:pt x="256" y="523"/>
                    <a:pt x="252" y="527"/>
                  </a:cubicBezTo>
                  <a:cubicBezTo>
                    <a:pt x="252" y="527"/>
                    <a:pt x="239" y="539"/>
                    <a:pt x="252" y="552"/>
                  </a:cubicBezTo>
                  <a:lnTo>
                    <a:pt x="377" y="1054"/>
                  </a:lnTo>
                  <a:lnTo>
                    <a:pt x="377" y="1054"/>
                  </a:lnTo>
                  <a:lnTo>
                    <a:pt x="26" y="703"/>
                  </a:lnTo>
                  <a:lnTo>
                    <a:pt x="1" y="728"/>
                  </a:lnTo>
                  <a:lnTo>
                    <a:pt x="403" y="1130"/>
                  </a:lnTo>
                  <a:cubicBezTo>
                    <a:pt x="403" y="1142"/>
                    <a:pt x="415" y="1142"/>
                    <a:pt x="415" y="1142"/>
                  </a:cubicBezTo>
                  <a:lnTo>
                    <a:pt x="428" y="1142"/>
                  </a:lnTo>
                  <a:cubicBezTo>
                    <a:pt x="428" y="1130"/>
                    <a:pt x="440" y="1117"/>
                    <a:pt x="440" y="1117"/>
                  </a:cubicBezTo>
                  <a:lnTo>
                    <a:pt x="302" y="603"/>
                  </a:lnTo>
                  <a:lnTo>
                    <a:pt x="302" y="603"/>
                  </a:lnTo>
                  <a:lnTo>
                    <a:pt x="628" y="916"/>
                  </a:lnTo>
                  <a:cubicBezTo>
                    <a:pt x="634" y="922"/>
                    <a:pt x="637" y="926"/>
                    <a:pt x="641" y="926"/>
                  </a:cubicBezTo>
                  <a:cubicBezTo>
                    <a:pt x="644" y="926"/>
                    <a:pt x="647" y="922"/>
                    <a:pt x="653" y="916"/>
                  </a:cubicBezTo>
                  <a:cubicBezTo>
                    <a:pt x="666" y="916"/>
                    <a:pt x="666" y="904"/>
                    <a:pt x="666" y="891"/>
                  </a:cubicBezTo>
                  <a:lnTo>
                    <a:pt x="453" y="402"/>
                  </a:lnTo>
                  <a:lnTo>
                    <a:pt x="816" y="690"/>
                  </a:lnTo>
                  <a:cubicBezTo>
                    <a:pt x="820" y="694"/>
                    <a:pt x="825" y="696"/>
                    <a:pt x="828" y="696"/>
                  </a:cubicBezTo>
                  <a:cubicBezTo>
                    <a:pt x="836" y="696"/>
                    <a:pt x="841" y="690"/>
                    <a:pt x="841" y="690"/>
                  </a:cubicBezTo>
                  <a:cubicBezTo>
                    <a:pt x="854" y="678"/>
                    <a:pt x="854" y="678"/>
                    <a:pt x="854" y="665"/>
                  </a:cubicBezTo>
                  <a:lnTo>
                    <a:pt x="590" y="251"/>
                  </a:lnTo>
                  <a:lnTo>
                    <a:pt x="967" y="502"/>
                  </a:lnTo>
                  <a:lnTo>
                    <a:pt x="992" y="502"/>
                  </a:lnTo>
                  <a:cubicBezTo>
                    <a:pt x="1005" y="489"/>
                    <a:pt x="1005" y="489"/>
                    <a:pt x="1005" y="477"/>
                  </a:cubicBez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0"/>
            <p:cNvSpPr/>
            <p:nvPr/>
          </p:nvSpPr>
          <p:spPr>
            <a:xfrm>
              <a:off x="8395596" y="3277659"/>
              <a:ext cx="85274" cy="66115"/>
            </a:xfrm>
            <a:custGeom>
              <a:rect b="b" l="l" r="r" t="t"/>
              <a:pathLst>
                <a:path extrusionOk="0" h="1263" w="1629">
                  <a:moveTo>
                    <a:pt x="488" y="79"/>
                  </a:moveTo>
                  <a:cubicBezTo>
                    <a:pt x="534" y="79"/>
                    <a:pt x="586" y="101"/>
                    <a:pt x="639" y="155"/>
                  </a:cubicBezTo>
                  <a:cubicBezTo>
                    <a:pt x="702" y="230"/>
                    <a:pt x="778" y="292"/>
                    <a:pt x="840" y="355"/>
                  </a:cubicBezTo>
                  <a:lnTo>
                    <a:pt x="1255" y="769"/>
                  </a:lnTo>
                  <a:cubicBezTo>
                    <a:pt x="1380" y="924"/>
                    <a:pt x="1297" y="1190"/>
                    <a:pt x="1138" y="1190"/>
                  </a:cubicBezTo>
                  <a:cubicBezTo>
                    <a:pt x="1091" y="1190"/>
                    <a:pt x="1036" y="1166"/>
                    <a:pt x="978" y="1108"/>
                  </a:cubicBezTo>
                  <a:cubicBezTo>
                    <a:pt x="915" y="1033"/>
                    <a:pt x="853" y="970"/>
                    <a:pt x="790" y="908"/>
                  </a:cubicBezTo>
                  <a:lnTo>
                    <a:pt x="376" y="493"/>
                  </a:lnTo>
                  <a:cubicBezTo>
                    <a:pt x="229" y="347"/>
                    <a:pt x="326" y="79"/>
                    <a:pt x="488" y="79"/>
                  </a:cubicBezTo>
                  <a:close/>
                  <a:moveTo>
                    <a:pt x="535" y="0"/>
                  </a:moveTo>
                  <a:cubicBezTo>
                    <a:pt x="266" y="0"/>
                    <a:pt x="0" y="275"/>
                    <a:pt x="226" y="556"/>
                  </a:cubicBezTo>
                  <a:cubicBezTo>
                    <a:pt x="401" y="769"/>
                    <a:pt x="627" y="958"/>
                    <a:pt x="828" y="1159"/>
                  </a:cubicBezTo>
                  <a:cubicBezTo>
                    <a:pt x="901" y="1232"/>
                    <a:pt x="993" y="1263"/>
                    <a:pt x="1085" y="1263"/>
                  </a:cubicBezTo>
                  <a:cubicBezTo>
                    <a:pt x="1357" y="1263"/>
                    <a:pt x="1629" y="992"/>
                    <a:pt x="1407" y="721"/>
                  </a:cubicBezTo>
                  <a:lnTo>
                    <a:pt x="1407" y="721"/>
                  </a:lnTo>
                  <a:cubicBezTo>
                    <a:pt x="1406" y="720"/>
                    <a:pt x="1406" y="719"/>
                    <a:pt x="1405" y="719"/>
                  </a:cubicBezTo>
                  <a:lnTo>
                    <a:pt x="1405" y="719"/>
                  </a:lnTo>
                  <a:cubicBezTo>
                    <a:pt x="1405" y="719"/>
                    <a:pt x="1405" y="719"/>
                    <a:pt x="1405" y="719"/>
                  </a:cubicBezTo>
                  <a:cubicBezTo>
                    <a:pt x="1404" y="717"/>
                    <a:pt x="1403" y="716"/>
                    <a:pt x="1401" y="714"/>
                  </a:cubicBezTo>
                  <a:lnTo>
                    <a:pt x="1401" y="714"/>
                  </a:lnTo>
                  <a:cubicBezTo>
                    <a:pt x="1201" y="503"/>
                    <a:pt x="1002" y="304"/>
                    <a:pt x="790" y="104"/>
                  </a:cubicBezTo>
                  <a:cubicBezTo>
                    <a:pt x="717" y="31"/>
                    <a:pt x="626" y="0"/>
                    <a:pt x="5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0"/>
            <p:cNvSpPr/>
            <p:nvPr/>
          </p:nvSpPr>
          <p:spPr>
            <a:xfrm>
              <a:off x="8544000" y="3277240"/>
              <a:ext cx="75590" cy="66952"/>
            </a:xfrm>
            <a:custGeom>
              <a:rect b="b" l="l" r="r" t="t"/>
              <a:pathLst>
                <a:path extrusionOk="0" h="1279" w="1444">
                  <a:moveTo>
                    <a:pt x="1022" y="73"/>
                  </a:moveTo>
                  <a:cubicBezTo>
                    <a:pt x="1148" y="73"/>
                    <a:pt x="1233" y="253"/>
                    <a:pt x="1243" y="350"/>
                  </a:cubicBezTo>
                  <a:cubicBezTo>
                    <a:pt x="1243" y="426"/>
                    <a:pt x="1206" y="501"/>
                    <a:pt x="1155" y="551"/>
                  </a:cubicBezTo>
                  <a:cubicBezTo>
                    <a:pt x="1080" y="614"/>
                    <a:pt x="1017" y="690"/>
                    <a:pt x="955" y="752"/>
                  </a:cubicBezTo>
                  <a:lnTo>
                    <a:pt x="540" y="1167"/>
                  </a:lnTo>
                  <a:cubicBezTo>
                    <a:pt x="502" y="1205"/>
                    <a:pt x="465" y="1220"/>
                    <a:pt x="430" y="1220"/>
                  </a:cubicBezTo>
                  <a:cubicBezTo>
                    <a:pt x="306" y="1220"/>
                    <a:pt x="214" y="1016"/>
                    <a:pt x="214" y="928"/>
                  </a:cubicBezTo>
                  <a:cubicBezTo>
                    <a:pt x="202" y="852"/>
                    <a:pt x="252" y="777"/>
                    <a:pt x="302" y="727"/>
                  </a:cubicBezTo>
                  <a:lnTo>
                    <a:pt x="503" y="526"/>
                  </a:lnTo>
                  <a:lnTo>
                    <a:pt x="904" y="124"/>
                  </a:lnTo>
                  <a:cubicBezTo>
                    <a:pt x="947" y="88"/>
                    <a:pt x="986" y="73"/>
                    <a:pt x="1022" y="73"/>
                  </a:cubicBezTo>
                  <a:close/>
                  <a:moveTo>
                    <a:pt x="1096" y="1"/>
                  </a:moveTo>
                  <a:cubicBezTo>
                    <a:pt x="981" y="1"/>
                    <a:pt x="853" y="59"/>
                    <a:pt x="764" y="130"/>
                  </a:cubicBezTo>
                  <a:lnTo>
                    <a:pt x="764" y="130"/>
                  </a:lnTo>
                  <a:cubicBezTo>
                    <a:pt x="760" y="132"/>
                    <a:pt x="757" y="135"/>
                    <a:pt x="754" y="138"/>
                  </a:cubicBezTo>
                  <a:lnTo>
                    <a:pt x="151" y="740"/>
                  </a:lnTo>
                  <a:cubicBezTo>
                    <a:pt x="1" y="890"/>
                    <a:pt x="13" y="1091"/>
                    <a:pt x="177" y="1217"/>
                  </a:cubicBezTo>
                  <a:cubicBezTo>
                    <a:pt x="229" y="1261"/>
                    <a:pt x="293" y="1279"/>
                    <a:pt x="359" y="1279"/>
                  </a:cubicBezTo>
                  <a:cubicBezTo>
                    <a:pt x="481" y="1279"/>
                    <a:pt x="609" y="1219"/>
                    <a:pt x="691" y="1154"/>
                  </a:cubicBezTo>
                  <a:cubicBezTo>
                    <a:pt x="904" y="966"/>
                    <a:pt x="1105" y="740"/>
                    <a:pt x="1306" y="539"/>
                  </a:cubicBezTo>
                  <a:cubicBezTo>
                    <a:pt x="1444" y="389"/>
                    <a:pt x="1431" y="188"/>
                    <a:pt x="1268" y="62"/>
                  </a:cubicBezTo>
                  <a:cubicBezTo>
                    <a:pt x="1220" y="19"/>
                    <a:pt x="1160" y="1"/>
                    <a:pt x="1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0"/>
            <p:cNvSpPr/>
            <p:nvPr/>
          </p:nvSpPr>
          <p:spPr>
            <a:xfrm>
              <a:off x="8554522" y="3279177"/>
              <a:ext cx="52609" cy="59781"/>
            </a:xfrm>
            <a:custGeom>
              <a:rect b="b" l="l" r="r" t="t"/>
              <a:pathLst>
                <a:path extrusionOk="0" h="1142" w="1005">
                  <a:moveTo>
                    <a:pt x="754" y="0"/>
                  </a:moveTo>
                  <a:lnTo>
                    <a:pt x="715" y="25"/>
                  </a:lnTo>
                  <a:lnTo>
                    <a:pt x="929" y="427"/>
                  </a:lnTo>
                  <a:lnTo>
                    <a:pt x="929" y="427"/>
                  </a:lnTo>
                  <a:lnTo>
                    <a:pt x="540" y="163"/>
                  </a:lnTo>
                  <a:lnTo>
                    <a:pt x="515" y="163"/>
                  </a:lnTo>
                  <a:cubicBezTo>
                    <a:pt x="503" y="176"/>
                    <a:pt x="503" y="188"/>
                    <a:pt x="515" y="188"/>
                  </a:cubicBezTo>
                  <a:lnTo>
                    <a:pt x="754" y="589"/>
                  </a:lnTo>
                  <a:lnTo>
                    <a:pt x="414" y="313"/>
                  </a:lnTo>
                  <a:lnTo>
                    <a:pt x="389" y="313"/>
                  </a:lnTo>
                  <a:cubicBezTo>
                    <a:pt x="377" y="326"/>
                    <a:pt x="377" y="338"/>
                    <a:pt x="377" y="338"/>
                  </a:cubicBezTo>
                  <a:lnTo>
                    <a:pt x="590" y="815"/>
                  </a:lnTo>
                  <a:lnTo>
                    <a:pt x="277" y="527"/>
                  </a:lnTo>
                  <a:cubicBezTo>
                    <a:pt x="277" y="527"/>
                    <a:pt x="271" y="521"/>
                    <a:pt x="263" y="521"/>
                  </a:cubicBezTo>
                  <a:cubicBezTo>
                    <a:pt x="260" y="521"/>
                    <a:pt x="256" y="523"/>
                    <a:pt x="252" y="527"/>
                  </a:cubicBezTo>
                  <a:cubicBezTo>
                    <a:pt x="252" y="527"/>
                    <a:pt x="239" y="539"/>
                    <a:pt x="239" y="552"/>
                  </a:cubicBezTo>
                  <a:lnTo>
                    <a:pt x="377" y="1054"/>
                  </a:lnTo>
                  <a:lnTo>
                    <a:pt x="377" y="1054"/>
                  </a:lnTo>
                  <a:lnTo>
                    <a:pt x="26" y="703"/>
                  </a:lnTo>
                  <a:lnTo>
                    <a:pt x="1" y="728"/>
                  </a:lnTo>
                  <a:lnTo>
                    <a:pt x="402" y="1130"/>
                  </a:lnTo>
                  <a:cubicBezTo>
                    <a:pt x="402" y="1142"/>
                    <a:pt x="414" y="1142"/>
                    <a:pt x="414" y="1142"/>
                  </a:cubicBezTo>
                  <a:lnTo>
                    <a:pt x="427" y="1142"/>
                  </a:lnTo>
                  <a:cubicBezTo>
                    <a:pt x="427" y="1130"/>
                    <a:pt x="439" y="1117"/>
                    <a:pt x="439" y="1117"/>
                  </a:cubicBezTo>
                  <a:lnTo>
                    <a:pt x="302" y="603"/>
                  </a:lnTo>
                  <a:lnTo>
                    <a:pt x="628" y="916"/>
                  </a:lnTo>
                  <a:cubicBezTo>
                    <a:pt x="634" y="922"/>
                    <a:pt x="637" y="926"/>
                    <a:pt x="640" y="926"/>
                  </a:cubicBezTo>
                  <a:cubicBezTo>
                    <a:pt x="643" y="926"/>
                    <a:pt x="647" y="922"/>
                    <a:pt x="653" y="916"/>
                  </a:cubicBezTo>
                  <a:cubicBezTo>
                    <a:pt x="665" y="916"/>
                    <a:pt x="665" y="904"/>
                    <a:pt x="665" y="891"/>
                  </a:cubicBezTo>
                  <a:lnTo>
                    <a:pt x="452" y="402"/>
                  </a:lnTo>
                  <a:lnTo>
                    <a:pt x="452" y="402"/>
                  </a:lnTo>
                  <a:lnTo>
                    <a:pt x="816" y="690"/>
                  </a:lnTo>
                  <a:cubicBezTo>
                    <a:pt x="820" y="694"/>
                    <a:pt x="824" y="696"/>
                    <a:pt x="828" y="696"/>
                  </a:cubicBezTo>
                  <a:cubicBezTo>
                    <a:pt x="836" y="696"/>
                    <a:pt x="841" y="690"/>
                    <a:pt x="841" y="690"/>
                  </a:cubicBezTo>
                  <a:cubicBezTo>
                    <a:pt x="854" y="678"/>
                    <a:pt x="854" y="678"/>
                    <a:pt x="854" y="665"/>
                  </a:cubicBezTo>
                  <a:lnTo>
                    <a:pt x="590" y="251"/>
                  </a:lnTo>
                  <a:lnTo>
                    <a:pt x="966" y="502"/>
                  </a:lnTo>
                  <a:lnTo>
                    <a:pt x="992" y="502"/>
                  </a:lnTo>
                  <a:cubicBezTo>
                    <a:pt x="1005" y="489"/>
                    <a:pt x="1005" y="489"/>
                    <a:pt x="1005" y="477"/>
                  </a:cubicBez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0"/>
            <p:cNvSpPr/>
            <p:nvPr/>
          </p:nvSpPr>
          <p:spPr>
            <a:xfrm>
              <a:off x="8683138" y="3277659"/>
              <a:ext cx="85483" cy="66115"/>
            </a:xfrm>
            <a:custGeom>
              <a:rect b="b" l="l" r="r" t="t"/>
              <a:pathLst>
                <a:path extrusionOk="0" h="1263" w="1633">
                  <a:moveTo>
                    <a:pt x="490" y="79"/>
                  </a:moveTo>
                  <a:cubicBezTo>
                    <a:pt x="537" y="79"/>
                    <a:pt x="590" y="101"/>
                    <a:pt x="643" y="155"/>
                  </a:cubicBezTo>
                  <a:cubicBezTo>
                    <a:pt x="706" y="230"/>
                    <a:pt x="781" y="292"/>
                    <a:pt x="844" y="355"/>
                  </a:cubicBezTo>
                  <a:lnTo>
                    <a:pt x="1254" y="764"/>
                  </a:lnTo>
                  <a:lnTo>
                    <a:pt x="1254" y="764"/>
                  </a:lnTo>
                  <a:cubicBezTo>
                    <a:pt x="1255" y="766"/>
                    <a:pt x="1256" y="768"/>
                    <a:pt x="1258" y="769"/>
                  </a:cubicBezTo>
                  <a:cubicBezTo>
                    <a:pt x="1383" y="924"/>
                    <a:pt x="1301" y="1190"/>
                    <a:pt x="1142" y="1190"/>
                  </a:cubicBezTo>
                  <a:cubicBezTo>
                    <a:pt x="1094" y="1190"/>
                    <a:pt x="1040" y="1166"/>
                    <a:pt x="982" y="1108"/>
                  </a:cubicBezTo>
                  <a:cubicBezTo>
                    <a:pt x="919" y="1033"/>
                    <a:pt x="857" y="970"/>
                    <a:pt x="781" y="908"/>
                  </a:cubicBezTo>
                  <a:cubicBezTo>
                    <a:pt x="656" y="769"/>
                    <a:pt x="517" y="632"/>
                    <a:pt x="380" y="493"/>
                  </a:cubicBezTo>
                  <a:cubicBezTo>
                    <a:pt x="224" y="347"/>
                    <a:pt x="325" y="79"/>
                    <a:pt x="490" y="79"/>
                  </a:cubicBezTo>
                  <a:close/>
                  <a:moveTo>
                    <a:pt x="538" y="0"/>
                  </a:moveTo>
                  <a:cubicBezTo>
                    <a:pt x="269" y="0"/>
                    <a:pt x="1" y="275"/>
                    <a:pt x="216" y="556"/>
                  </a:cubicBezTo>
                  <a:cubicBezTo>
                    <a:pt x="405" y="769"/>
                    <a:pt x="631" y="958"/>
                    <a:pt x="832" y="1159"/>
                  </a:cubicBezTo>
                  <a:cubicBezTo>
                    <a:pt x="905" y="1232"/>
                    <a:pt x="997" y="1263"/>
                    <a:pt x="1089" y="1263"/>
                  </a:cubicBezTo>
                  <a:cubicBezTo>
                    <a:pt x="1361" y="1263"/>
                    <a:pt x="1633" y="992"/>
                    <a:pt x="1410" y="721"/>
                  </a:cubicBezTo>
                  <a:lnTo>
                    <a:pt x="1410" y="721"/>
                  </a:lnTo>
                  <a:cubicBezTo>
                    <a:pt x="1410" y="720"/>
                    <a:pt x="1409" y="719"/>
                    <a:pt x="1409" y="719"/>
                  </a:cubicBezTo>
                  <a:lnTo>
                    <a:pt x="1409" y="719"/>
                  </a:lnTo>
                  <a:cubicBezTo>
                    <a:pt x="1409" y="719"/>
                    <a:pt x="1409" y="719"/>
                    <a:pt x="1409" y="719"/>
                  </a:cubicBezTo>
                  <a:cubicBezTo>
                    <a:pt x="1408" y="717"/>
                    <a:pt x="1406" y="716"/>
                    <a:pt x="1405" y="714"/>
                  </a:cubicBezTo>
                  <a:lnTo>
                    <a:pt x="1405" y="714"/>
                  </a:lnTo>
                  <a:cubicBezTo>
                    <a:pt x="1205" y="503"/>
                    <a:pt x="993" y="304"/>
                    <a:pt x="793" y="104"/>
                  </a:cubicBezTo>
                  <a:cubicBezTo>
                    <a:pt x="721" y="31"/>
                    <a:pt x="630" y="0"/>
                    <a:pt x="5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0"/>
            <p:cNvSpPr/>
            <p:nvPr/>
          </p:nvSpPr>
          <p:spPr>
            <a:xfrm>
              <a:off x="8831751" y="3277240"/>
              <a:ext cx="75590" cy="66952"/>
            </a:xfrm>
            <a:custGeom>
              <a:rect b="b" l="l" r="r" t="t"/>
              <a:pathLst>
                <a:path extrusionOk="0" h="1279" w="1444">
                  <a:moveTo>
                    <a:pt x="1022" y="73"/>
                  </a:moveTo>
                  <a:cubicBezTo>
                    <a:pt x="1148" y="73"/>
                    <a:pt x="1233" y="253"/>
                    <a:pt x="1242" y="350"/>
                  </a:cubicBezTo>
                  <a:cubicBezTo>
                    <a:pt x="1242" y="426"/>
                    <a:pt x="1205" y="501"/>
                    <a:pt x="1155" y="551"/>
                  </a:cubicBezTo>
                  <a:cubicBezTo>
                    <a:pt x="1080" y="614"/>
                    <a:pt x="1017" y="690"/>
                    <a:pt x="954" y="752"/>
                  </a:cubicBezTo>
                  <a:lnTo>
                    <a:pt x="540" y="1167"/>
                  </a:lnTo>
                  <a:cubicBezTo>
                    <a:pt x="502" y="1205"/>
                    <a:pt x="465" y="1220"/>
                    <a:pt x="430" y="1220"/>
                  </a:cubicBezTo>
                  <a:cubicBezTo>
                    <a:pt x="305" y="1220"/>
                    <a:pt x="211" y="1016"/>
                    <a:pt x="201" y="928"/>
                  </a:cubicBezTo>
                  <a:cubicBezTo>
                    <a:pt x="201" y="852"/>
                    <a:pt x="252" y="777"/>
                    <a:pt x="302" y="727"/>
                  </a:cubicBezTo>
                  <a:lnTo>
                    <a:pt x="502" y="526"/>
                  </a:lnTo>
                  <a:cubicBezTo>
                    <a:pt x="628" y="389"/>
                    <a:pt x="766" y="263"/>
                    <a:pt x="904" y="124"/>
                  </a:cubicBezTo>
                  <a:cubicBezTo>
                    <a:pt x="946" y="88"/>
                    <a:pt x="986" y="73"/>
                    <a:pt x="1022" y="73"/>
                  </a:cubicBezTo>
                  <a:close/>
                  <a:moveTo>
                    <a:pt x="1087" y="1"/>
                  </a:moveTo>
                  <a:cubicBezTo>
                    <a:pt x="967" y="1"/>
                    <a:pt x="841" y="61"/>
                    <a:pt x="759" y="133"/>
                  </a:cubicBezTo>
                  <a:lnTo>
                    <a:pt x="759" y="133"/>
                  </a:lnTo>
                  <a:cubicBezTo>
                    <a:pt x="757" y="134"/>
                    <a:pt x="755" y="136"/>
                    <a:pt x="753" y="138"/>
                  </a:cubicBezTo>
                  <a:lnTo>
                    <a:pt x="151" y="740"/>
                  </a:lnTo>
                  <a:cubicBezTo>
                    <a:pt x="1" y="890"/>
                    <a:pt x="13" y="1091"/>
                    <a:pt x="176" y="1217"/>
                  </a:cubicBezTo>
                  <a:cubicBezTo>
                    <a:pt x="229" y="1261"/>
                    <a:pt x="293" y="1279"/>
                    <a:pt x="359" y="1279"/>
                  </a:cubicBezTo>
                  <a:cubicBezTo>
                    <a:pt x="480" y="1279"/>
                    <a:pt x="609" y="1219"/>
                    <a:pt x="690" y="1154"/>
                  </a:cubicBezTo>
                  <a:cubicBezTo>
                    <a:pt x="904" y="966"/>
                    <a:pt x="1092" y="740"/>
                    <a:pt x="1293" y="539"/>
                  </a:cubicBezTo>
                  <a:cubicBezTo>
                    <a:pt x="1443" y="389"/>
                    <a:pt x="1431" y="188"/>
                    <a:pt x="1268" y="62"/>
                  </a:cubicBezTo>
                  <a:cubicBezTo>
                    <a:pt x="1215" y="19"/>
                    <a:pt x="1152" y="1"/>
                    <a:pt x="10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0"/>
            <p:cNvSpPr/>
            <p:nvPr/>
          </p:nvSpPr>
          <p:spPr>
            <a:xfrm>
              <a:off x="8841592" y="3279177"/>
              <a:ext cx="53290" cy="59781"/>
            </a:xfrm>
            <a:custGeom>
              <a:rect b="b" l="l" r="r" t="t"/>
              <a:pathLst>
                <a:path extrusionOk="0" h="1142" w="1018">
                  <a:moveTo>
                    <a:pt x="766" y="0"/>
                  </a:moveTo>
                  <a:lnTo>
                    <a:pt x="728" y="25"/>
                  </a:lnTo>
                  <a:lnTo>
                    <a:pt x="942" y="427"/>
                  </a:lnTo>
                  <a:lnTo>
                    <a:pt x="552" y="163"/>
                  </a:lnTo>
                  <a:lnTo>
                    <a:pt x="527" y="163"/>
                  </a:lnTo>
                  <a:cubicBezTo>
                    <a:pt x="515" y="176"/>
                    <a:pt x="515" y="188"/>
                    <a:pt x="527" y="188"/>
                  </a:cubicBezTo>
                  <a:lnTo>
                    <a:pt x="766" y="589"/>
                  </a:lnTo>
                  <a:lnTo>
                    <a:pt x="415" y="313"/>
                  </a:lnTo>
                  <a:lnTo>
                    <a:pt x="390" y="313"/>
                  </a:lnTo>
                  <a:lnTo>
                    <a:pt x="390" y="338"/>
                  </a:lnTo>
                  <a:lnTo>
                    <a:pt x="591" y="815"/>
                  </a:lnTo>
                  <a:lnTo>
                    <a:pt x="289" y="527"/>
                  </a:lnTo>
                  <a:cubicBezTo>
                    <a:pt x="289" y="527"/>
                    <a:pt x="284" y="521"/>
                    <a:pt x="276" y="521"/>
                  </a:cubicBezTo>
                  <a:cubicBezTo>
                    <a:pt x="272" y="521"/>
                    <a:pt x="268" y="523"/>
                    <a:pt x="264" y="527"/>
                  </a:cubicBezTo>
                  <a:cubicBezTo>
                    <a:pt x="264" y="527"/>
                    <a:pt x="251" y="539"/>
                    <a:pt x="251" y="552"/>
                  </a:cubicBezTo>
                  <a:lnTo>
                    <a:pt x="390" y="1054"/>
                  </a:lnTo>
                  <a:lnTo>
                    <a:pt x="390" y="1054"/>
                  </a:lnTo>
                  <a:lnTo>
                    <a:pt x="38" y="703"/>
                  </a:lnTo>
                  <a:lnTo>
                    <a:pt x="0" y="728"/>
                  </a:lnTo>
                  <a:lnTo>
                    <a:pt x="415" y="1130"/>
                  </a:lnTo>
                  <a:cubicBezTo>
                    <a:pt x="415" y="1142"/>
                    <a:pt x="415" y="1142"/>
                    <a:pt x="427" y="1142"/>
                  </a:cubicBezTo>
                  <a:lnTo>
                    <a:pt x="440" y="1142"/>
                  </a:lnTo>
                  <a:cubicBezTo>
                    <a:pt x="440" y="1130"/>
                    <a:pt x="452" y="1117"/>
                    <a:pt x="440" y="1117"/>
                  </a:cubicBezTo>
                  <a:lnTo>
                    <a:pt x="314" y="603"/>
                  </a:lnTo>
                  <a:lnTo>
                    <a:pt x="314" y="603"/>
                  </a:lnTo>
                  <a:lnTo>
                    <a:pt x="641" y="916"/>
                  </a:lnTo>
                  <a:cubicBezTo>
                    <a:pt x="641" y="922"/>
                    <a:pt x="644" y="926"/>
                    <a:pt x="648" y="926"/>
                  </a:cubicBezTo>
                  <a:cubicBezTo>
                    <a:pt x="653" y="926"/>
                    <a:pt x="659" y="922"/>
                    <a:pt x="666" y="916"/>
                  </a:cubicBezTo>
                  <a:cubicBezTo>
                    <a:pt x="678" y="916"/>
                    <a:pt x="678" y="904"/>
                    <a:pt x="678" y="891"/>
                  </a:cubicBezTo>
                  <a:lnTo>
                    <a:pt x="452" y="402"/>
                  </a:lnTo>
                  <a:lnTo>
                    <a:pt x="829" y="690"/>
                  </a:lnTo>
                  <a:cubicBezTo>
                    <a:pt x="833" y="694"/>
                    <a:pt x="837" y="696"/>
                    <a:pt x="841" y="696"/>
                  </a:cubicBezTo>
                  <a:cubicBezTo>
                    <a:pt x="848" y="696"/>
                    <a:pt x="854" y="690"/>
                    <a:pt x="854" y="690"/>
                  </a:cubicBezTo>
                  <a:cubicBezTo>
                    <a:pt x="867" y="678"/>
                    <a:pt x="867" y="678"/>
                    <a:pt x="854" y="665"/>
                  </a:cubicBezTo>
                  <a:lnTo>
                    <a:pt x="603" y="251"/>
                  </a:lnTo>
                  <a:lnTo>
                    <a:pt x="979" y="502"/>
                  </a:lnTo>
                  <a:lnTo>
                    <a:pt x="1004" y="502"/>
                  </a:lnTo>
                  <a:cubicBezTo>
                    <a:pt x="1017" y="489"/>
                    <a:pt x="1017" y="489"/>
                    <a:pt x="1017" y="477"/>
                  </a:cubicBezTo>
                  <a:lnTo>
                    <a:pt x="7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9" name="Google Shape;3529;p80"/>
          <p:cNvGrpSpPr/>
          <p:nvPr/>
        </p:nvGrpSpPr>
        <p:grpSpPr>
          <a:xfrm>
            <a:off x="6119472" y="3328601"/>
            <a:ext cx="1552086" cy="364806"/>
            <a:chOff x="7518995" y="2464764"/>
            <a:chExt cx="1552086" cy="364806"/>
          </a:xfrm>
        </p:grpSpPr>
        <p:sp>
          <p:nvSpPr>
            <p:cNvPr id="3530" name="Google Shape;3530;p80"/>
            <p:cNvSpPr/>
            <p:nvPr/>
          </p:nvSpPr>
          <p:spPr>
            <a:xfrm>
              <a:off x="7563176" y="2488843"/>
              <a:ext cx="1462432" cy="317383"/>
            </a:xfrm>
            <a:custGeom>
              <a:rect b="b" l="l" r="r" t="t"/>
              <a:pathLst>
                <a:path extrusionOk="0" h="6063" w="27937">
                  <a:moveTo>
                    <a:pt x="51" y="0"/>
                  </a:moveTo>
                  <a:lnTo>
                    <a:pt x="352" y="653"/>
                  </a:lnTo>
                  <a:lnTo>
                    <a:pt x="14" y="1356"/>
                  </a:lnTo>
                  <a:lnTo>
                    <a:pt x="315" y="2109"/>
                  </a:lnTo>
                  <a:lnTo>
                    <a:pt x="89" y="2761"/>
                  </a:lnTo>
                  <a:lnTo>
                    <a:pt x="453" y="2987"/>
                  </a:lnTo>
                  <a:lnTo>
                    <a:pt x="89" y="3288"/>
                  </a:lnTo>
                  <a:lnTo>
                    <a:pt x="453" y="4130"/>
                  </a:lnTo>
                  <a:lnTo>
                    <a:pt x="1" y="4393"/>
                  </a:lnTo>
                  <a:lnTo>
                    <a:pt x="1" y="4456"/>
                  </a:lnTo>
                  <a:lnTo>
                    <a:pt x="390" y="4607"/>
                  </a:lnTo>
                  <a:lnTo>
                    <a:pt x="1" y="4845"/>
                  </a:lnTo>
                  <a:lnTo>
                    <a:pt x="1" y="5109"/>
                  </a:lnTo>
                  <a:lnTo>
                    <a:pt x="315" y="5623"/>
                  </a:lnTo>
                  <a:lnTo>
                    <a:pt x="39" y="6037"/>
                  </a:lnTo>
                  <a:lnTo>
                    <a:pt x="26" y="6062"/>
                  </a:lnTo>
                  <a:lnTo>
                    <a:pt x="27811" y="6062"/>
                  </a:lnTo>
                  <a:lnTo>
                    <a:pt x="27497" y="5385"/>
                  </a:lnTo>
                  <a:lnTo>
                    <a:pt x="27836" y="4682"/>
                  </a:lnTo>
                  <a:lnTo>
                    <a:pt x="27535" y="3941"/>
                  </a:lnTo>
                  <a:lnTo>
                    <a:pt x="27760" y="3276"/>
                  </a:lnTo>
                  <a:lnTo>
                    <a:pt x="27397" y="3063"/>
                  </a:lnTo>
                  <a:lnTo>
                    <a:pt x="27760" y="2749"/>
                  </a:lnTo>
                  <a:lnTo>
                    <a:pt x="27397" y="1921"/>
                  </a:lnTo>
                  <a:lnTo>
                    <a:pt x="27924" y="1620"/>
                  </a:lnTo>
                  <a:lnTo>
                    <a:pt x="27459" y="1431"/>
                  </a:lnTo>
                  <a:lnTo>
                    <a:pt x="27936" y="1155"/>
                  </a:lnTo>
                  <a:lnTo>
                    <a:pt x="27936" y="1055"/>
                  </a:lnTo>
                  <a:lnTo>
                    <a:pt x="27535" y="427"/>
                  </a:lnTo>
                  <a:lnTo>
                    <a:pt x="278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0"/>
            <p:cNvSpPr/>
            <p:nvPr/>
          </p:nvSpPr>
          <p:spPr>
            <a:xfrm>
              <a:off x="7591967" y="2464764"/>
              <a:ext cx="117101" cy="62241"/>
            </a:xfrm>
            <a:custGeom>
              <a:rect b="b" l="l" r="r" t="t"/>
              <a:pathLst>
                <a:path extrusionOk="0" h="1189" w="2237">
                  <a:moveTo>
                    <a:pt x="1136" y="88"/>
                  </a:moveTo>
                  <a:cubicBezTo>
                    <a:pt x="1217" y="88"/>
                    <a:pt x="1312" y="123"/>
                    <a:pt x="1422" y="209"/>
                  </a:cubicBezTo>
                  <a:cubicBezTo>
                    <a:pt x="1497" y="273"/>
                    <a:pt x="1497" y="385"/>
                    <a:pt x="1484" y="474"/>
                  </a:cubicBezTo>
                  <a:cubicBezTo>
                    <a:pt x="1472" y="549"/>
                    <a:pt x="1422" y="636"/>
                    <a:pt x="1383" y="711"/>
                  </a:cubicBezTo>
                  <a:cubicBezTo>
                    <a:pt x="1349" y="755"/>
                    <a:pt x="1409" y="769"/>
                    <a:pt x="1459" y="769"/>
                  </a:cubicBezTo>
                  <a:cubicBezTo>
                    <a:pt x="1481" y="769"/>
                    <a:pt x="1501" y="766"/>
                    <a:pt x="1509" y="762"/>
                  </a:cubicBezTo>
                  <a:cubicBezTo>
                    <a:pt x="1584" y="724"/>
                    <a:pt x="1661" y="699"/>
                    <a:pt x="1734" y="699"/>
                  </a:cubicBezTo>
                  <a:cubicBezTo>
                    <a:pt x="1832" y="699"/>
                    <a:pt x="1921" y="745"/>
                    <a:pt x="1986" y="875"/>
                  </a:cubicBezTo>
                  <a:cubicBezTo>
                    <a:pt x="2022" y="1032"/>
                    <a:pt x="1814" y="1071"/>
                    <a:pt x="1596" y="1071"/>
                  </a:cubicBezTo>
                  <a:cubicBezTo>
                    <a:pt x="1430" y="1071"/>
                    <a:pt x="1259" y="1049"/>
                    <a:pt x="1183" y="1038"/>
                  </a:cubicBezTo>
                  <a:cubicBezTo>
                    <a:pt x="1007" y="1013"/>
                    <a:pt x="844" y="976"/>
                    <a:pt x="669" y="925"/>
                  </a:cubicBezTo>
                  <a:cubicBezTo>
                    <a:pt x="555" y="900"/>
                    <a:pt x="443" y="850"/>
                    <a:pt x="329" y="775"/>
                  </a:cubicBezTo>
                  <a:cubicBezTo>
                    <a:pt x="167" y="673"/>
                    <a:pt x="144" y="398"/>
                    <a:pt x="382" y="398"/>
                  </a:cubicBezTo>
                  <a:cubicBezTo>
                    <a:pt x="438" y="398"/>
                    <a:pt x="508" y="413"/>
                    <a:pt x="593" y="448"/>
                  </a:cubicBezTo>
                  <a:cubicBezTo>
                    <a:pt x="610" y="457"/>
                    <a:pt x="631" y="461"/>
                    <a:pt x="652" y="461"/>
                  </a:cubicBezTo>
                  <a:cubicBezTo>
                    <a:pt x="694" y="461"/>
                    <a:pt x="739" y="444"/>
                    <a:pt x="756" y="410"/>
                  </a:cubicBezTo>
                  <a:cubicBezTo>
                    <a:pt x="842" y="255"/>
                    <a:pt x="958" y="88"/>
                    <a:pt x="1136" y="88"/>
                  </a:cubicBezTo>
                  <a:close/>
                  <a:moveTo>
                    <a:pt x="1192" y="0"/>
                  </a:moveTo>
                  <a:cubicBezTo>
                    <a:pt x="969" y="0"/>
                    <a:pt x="772" y="113"/>
                    <a:pt x="632" y="315"/>
                  </a:cubicBezTo>
                  <a:lnTo>
                    <a:pt x="632" y="315"/>
                  </a:lnTo>
                  <a:cubicBezTo>
                    <a:pt x="567" y="300"/>
                    <a:pt x="493" y="291"/>
                    <a:pt x="419" y="291"/>
                  </a:cubicBezTo>
                  <a:cubicBezTo>
                    <a:pt x="208" y="291"/>
                    <a:pt x="0" y="368"/>
                    <a:pt x="16" y="624"/>
                  </a:cubicBezTo>
                  <a:cubicBezTo>
                    <a:pt x="41" y="976"/>
                    <a:pt x="605" y="1063"/>
                    <a:pt x="869" y="1113"/>
                  </a:cubicBezTo>
                  <a:cubicBezTo>
                    <a:pt x="997" y="1141"/>
                    <a:pt x="1292" y="1188"/>
                    <a:pt x="1571" y="1188"/>
                  </a:cubicBezTo>
                  <a:cubicBezTo>
                    <a:pt x="1916" y="1188"/>
                    <a:pt x="2236" y="1116"/>
                    <a:pt x="2179" y="844"/>
                  </a:cubicBezTo>
                  <a:lnTo>
                    <a:pt x="2179" y="844"/>
                  </a:lnTo>
                  <a:cubicBezTo>
                    <a:pt x="2180" y="838"/>
                    <a:pt x="2179" y="831"/>
                    <a:pt x="2175" y="825"/>
                  </a:cubicBezTo>
                  <a:lnTo>
                    <a:pt x="2175" y="825"/>
                  </a:lnTo>
                  <a:cubicBezTo>
                    <a:pt x="2175" y="825"/>
                    <a:pt x="2175" y="825"/>
                    <a:pt x="2175" y="825"/>
                  </a:cubicBezTo>
                  <a:cubicBezTo>
                    <a:pt x="2173" y="816"/>
                    <a:pt x="2169" y="809"/>
                    <a:pt x="2163" y="803"/>
                  </a:cubicBezTo>
                  <a:lnTo>
                    <a:pt x="2163" y="803"/>
                  </a:lnTo>
                  <a:cubicBezTo>
                    <a:pt x="2071" y="645"/>
                    <a:pt x="1927" y="581"/>
                    <a:pt x="1768" y="581"/>
                  </a:cubicBezTo>
                  <a:cubicBezTo>
                    <a:pt x="1720" y="581"/>
                    <a:pt x="1670" y="587"/>
                    <a:pt x="1620" y="598"/>
                  </a:cubicBezTo>
                  <a:lnTo>
                    <a:pt x="1620" y="598"/>
                  </a:lnTo>
                  <a:cubicBezTo>
                    <a:pt x="1702" y="417"/>
                    <a:pt x="1738" y="176"/>
                    <a:pt x="1534" y="84"/>
                  </a:cubicBezTo>
                  <a:cubicBezTo>
                    <a:pt x="1417" y="27"/>
                    <a:pt x="1301" y="0"/>
                    <a:pt x="11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0"/>
            <p:cNvSpPr/>
            <p:nvPr/>
          </p:nvSpPr>
          <p:spPr>
            <a:xfrm>
              <a:off x="7609189" y="2464921"/>
              <a:ext cx="88781" cy="60775"/>
            </a:xfrm>
            <a:custGeom>
              <a:rect b="b" l="l" r="r" t="t"/>
              <a:pathLst>
                <a:path extrusionOk="0" h="1161" w="1696">
                  <a:moveTo>
                    <a:pt x="766" y="1"/>
                  </a:moveTo>
                  <a:cubicBezTo>
                    <a:pt x="754" y="1"/>
                    <a:pt x="741" y="9"/>
                    <a:pt x="741" y="19"/>
                  </a:cubicBezTo>
                  <a:lnTo>
                    <a:pt x="377" y="847"/>
                  </a:lnTo>
                  <a:lnTo>
                    <a:pt x="377" y="395"/>
                  </a:lnTo>
                  <a:cubicBezTo>
                    <a:pt x="377" y="382"/>
                    <a:pt x="365" y="370"/>
                    <a:pt x="352" y="370"/>
                  </a:cubicBezTo>
                  <a:cubicBezTo>
                    <a:pt x="348" y="366"/>
                    <a:pt x="343" y="365"/>
                    <a:pt x="339" y="365"/>
                  </a:cubicBezTo>
                  <a:cubicBezTo>
                    <a:pt x="327" y="365"/>
                    <a:pt x="315" y="374"/>
                    <a:pt x="315" y="382"/>
                  </a:cubicBezTo>
                  <a:lnTo>
                    <a:pt x="101" y="759"/>
                  </a:lnTo>
                  <a:lnTo>
                    <a:pt x="151" y="382"/>
                  </a:lnTo>
                  <a:lnTo>
                    <a:pt x="89" y="370"/>
                  </a:lnTo>
                  <a:lnTo>
                    <a:pt x="0" y="909"/>
                  </a:lnTo>
                  <a:cubicBezTo>
                    <a:pt x="0" y="934"/>
                    <a:pt x="13" y="947"/>
                    <a:pt x="25" y="947"/>
                  </a:cubicBezTo>
                  <a:cubicBezTo>
                    <a:pt x="29" y="951"/>
                    <a:pt x="34" y="952"/>
                    <a:pt x="39" y="952"/>
                  </a:cubicBezTo>
                  <a:cubicBezTo>
                    <a:pt x="51" y="952"/>
                    <a:pt x="64" y="944"/>
                    <a:pt x="64" y="934"/>
                  </a:cubicBezTo>
                  <a:lnTo>
                    <a:pt x="315" y="521"/>
                  </a:lnTo>
                  <a:lnTo>
                    <a:pt x="315" y="998"/>
                  </a:lnTo>
                  <a:cubicBezTo>
                    <a:pt x="315" y="1010"/>
                    <a:pt x="327" y="1023"/>
                    <a:pt x="340" y="1023"/>
                  </a:cubicBezTo>
                  <a:cubicBezTo>
                    <a:pt x="343" y="1026"/>
                    <a:pt x="348" y="1028"/>
                    <a:pt x="353" y="1028"/>
                  </a:cubicBezTo>
                  <a:cubicBezTo>
                    <a:pt x="364" y="1028"/>
                    <a:pt x="377" y="1019"/>
                    <a:pt x="377" y="1010"/>
                  </a:cubicBezTo>
                  <a:lnTo>
                    <a:pt x="703" y="257"/>
                  </a:lnTo>
                  <a:lnTo>
                    <a:pt x="603" y="1073"/>
                  </a:lnTo>
                  <a:cubicBezTo>
                    <a:pt x="603" y="1085"/>
                    <a:pt x="616" y="1098"/>
                    <a:pt x="628" y="1110"/>
                  </a:cubicBezTo>
                  <a:cubicBezTo>
                    <a:pt x="641" y="1110"/>
                    <a:pt x="653" y="1098"/>
                    <a:pt x="666" y="1085"/>
                  </a:cubicBezTo>
                  <a:lnTo>
                    <a:pt x="979" y="407"/>
                  </a:lnTo>
                  <a:lnTo>
                    <a:pt x="829" y="1085"/>
                  </a:lnTo>
                  <a:cubicBezTo>
                    <a:pt x="829" y="1110"/>
                    <a:pt x="842" y="1123"/>
                    <a:pt x="854" y="1123"/>
                  </a:cubicBezTo>
                  <a:cubicBezTo>
                    <a:pt x="859" y="1128"/>
                    <a:pt x="864" y="1131"/>
                    <a:pt x="869" y="1131"/>
                  </a:cubicBezTo>
                  <a:cubicBezTo>
                    <a:pt x="877" y="1131"/>
                    <a:pt x="884" y="1125"/>
                    <a:pt x="892" y="1110"/>
                  </a:cubicBezTo>
                  <a:lnTo>
                    <a:pt x="1130" y="772"/>
                  </a:lnTo>
                  <a:lnTo>
                    <a:pt x="1130" y="772"/>
                  </a:lnTo>
                  <a:lnTo>
                    <a:pt x="1105" y="1110"/>
                  </a:lnTo>
                  <a:cubicBezTo>
                    <a:pt x="1093" y="1135"/>
                    <a:pt x="1105" y="1148"/>
                    <a:pt x="1118" y="1148"/>
                  </a:cubicBezTo>
                  <a:cubicBezTo>
                    <a:pt x="1143" y="1148"/>
                    <a:pt x="1155" y="1148"/>
                    <a:pt x="1168" y="1135"/>
                  </a:cubicBezTo>
                  <a:lnTo>
                    <a:pt x="1369" y="784"/>
                  </a:lnTo>
                  <a:lnTo>
                    <a:pt x="1331" y="1123"/>
                  </a:lnTo>
                  <a:cubicBezTo>
                    <a:pt x="1331" y="1135"/>
                    <a:pt x="1344" y="1148"/>
                    <a:pt x="1356" y="1160"/>
                  </a:cubicBezTo>
                  <a:lnTo>
                    <a:pt x="1369" y="1160"/>
                  </a:lnTo>
                  <a:cubicBezTo>
                    <a:pt x="1381" y="1160"/>
                    <a:pt x="1381" y="1160"/>
                    <a:pt x="1394" y="1148"/>
                  </a:cubicBezTo>
                  <a:lnTo>
                    <a:pt x="1695" y="759"/>
                  </a:lnTo>
                  <a:lnTo>
                    <a:pt x="1632" y="722"/>
                  </a:lnTo>
                  <a:lnTo>
                    <a:pt x="1406" y="1023"/>
                  </a:lnTo>
                  <a:lnTo>
                    <a:pt x="1444" y="633"/>
                  </a:lnTo>
                  <a:cubicBezTo>
                    <a:pt x="1444" y="621"/>
                    <a:pt x="1431" y="608"/>
                    <a:pt x="1419" y="596"/>
                  </a:cubicBezTo>
                  <a:cubicBezTo>
                    <a:pt x="1406" y="596"/>
                    <a:pt x="1394" y="596"/>
                    <a:pt x="1381" y="608"/>
                  </a:cubicBezTo>
                  <a:lnTo>
                    <a:pt x="1180" y="973"/>
                  </a:lnTo>
                  <a:lnTo>
                    <a:pt x="1205" y="646"/>
                  </a:lnTo>
                  <a:cubicBezTo>
                    <a:pt x="1205" y="633"/>
                    <a:pt x="1205" y="621"/>
                    <a:pt x="1193" y="608"/>
                  </a:cubicBezTo>
                  <a:cubicBezTo>
                    <a:pt x="1180" y="608"/>
                    <a:pt x="1155" y="608"/>
                    <a:pt x="1155" y="621"/>
                  </a:cubicBezTo>
                  <a:lnTo>
                    <a:pt x="929" y="947"/>
                  </a:lnTo>
                  <a:lnTo>
                    <a:pt x="929" y="947"/>
                  </a:lnTo>
                  <a:lnTo>
                    <a:pt x="1105" y="131"/>
                  </a:lnTo>
                  <a:cubicBezTo>
                    <a:pt x="1105" y="106"/>
                    <a:pt x="1093" y="94"/>
                    <a:pt x="1080" y="94"/>
                  </a:cubicBezTo>
                  <a:cubicBezTo>
                    <a:pt x="1072" y="90"/>
                    <a:pt x="1066" y="89"/>
                    <a:pt x="1061" y="89"/>
                  </a:cubicBezTo>
                  <a:cubicBezTo>
                    <a:pt x="1048" y="89"/>
                    <a:pt x="1042" y="98"/>
                    <a:pt x="1042" y="106"/>
                  </a:cubicBezTo>
                  <a:lnTo>
                    <a:pt x="691" y="859"/>
                  </a:lnTo>
                  <a:lnTo>
                    <a:pt x="804" y="44"/>
                  </a:lnTo>
                  <a:cubicBezTo>
                    <a:pt x="804" y="19"/>
                    <a:pt x="791" y="6"/>
                    <a:pt x="778" y="6"/>
                  </a:cubicBezTo>
                  <a:cubicBezTo>
                    <a:pt x="775" y="2"/>
                    <a:pt x="770" y="1"/>
                    <a:pt x="7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0"/>
            <p:cNvSpPr/>
            <p:nvPr/>
          </p:nvSpPr>
          <p:spPr>
            <a:xfrm>
              <a:off x="7767120" y="2469684"/>
              <a:ext cx="87891" cy="46170"/>
            </a:xfrm>
            <a:custGeom>
              <a:rect b="b" l="l" r="r" t="t"/>
              <a:pathLst>
                <a:path extrusionOk="0" h="882" w="1679">
                  <a:moveTo>
                    <a:pt x="743" y="29"/>
                  </a:moveTo>
                  <a:cubicBezTo>
                    <a:pt x="887" y="29"/>
                    <a:pt x="1039" y="250"/>
                    <a:pt x="1074" y="329"/>
                  </a:cubicBezTo>
                  <a:cubicBezTo>
                    <a:pt x="1087" y="348"/>
                    <a:pt x="1106" y="354"/>
                    <a:pt x="1125" y="354"/>
                  </a:cubicBezTo>
                  <a:cubicBezTo>
                    <a:pt x="1144" y="354"/>
                    <a:pt x="1162" y="348"/>
                    <a:pt x="1175" y="341"/>
                  </a:cubicBezTo>
                  <a:cubicBezTo>
                    <a:pt x="1212" y="324"/>
                    <a:pt x="1253" y="316"/>
                    <a:pt x="1293" y="316"/>
                  </a:cubicBezTo>
                  <a:cubicBezTo>
                    <a:pt x="1425" y="316"/>
                    <a:pt x="1541" y="407"/>
                    <a:pt x="1464" y="542"/>
                  </a:cubicBezTo>
                  <a:cubicBezTo>
                    <a:pt x="1414" y="631"/>
                    <a:pt x="1263" y="668"/>
                    <a:pt x="1175" y="693"/>
                  </a:cubicBezTo>
                  <a:cubicBezTo>
                    <a:pt x="1062" y="731"/>
                    <a:pt x="937" y="756"/>
                    <a:pt x="811" y="768"/>
                  </a:cubicBezTo>
                  <a:cubicBezTo>
                    <a:pt x="754" y="779"/>
                    <a:pt x="626" y="796"/>
                    <a:pt x="502" y="796"/>
                  </a:cubicBezTo>
                  <a:cubicBezTo>
                    <a:pt x="328" y="796"/>
                    <a:pt x="160" y="762"/>
                    <a:pt x="196" y="631"/>
                  </a:cubicBezTo>
                  <a:cubicBezTo>
                    <a:pt x="197" y="627"/>
                    <a:pt x="197" y="624"/>
                    <a:pt x="197" y="620"/>
                  </a:cubicBezTo>
                  <a:lnTo>
                    <a:pt x="197" y="620"/>
                  </a:lnTo>
                  <a:cubicBezTo>
                    <a:pt x="242" y="549"/>
                    <a:pt x="296" y="524"/>
                    <a:pt x="353" y="524"/>
                  </a:cubicBezTo>
                  <a:cubicBezTo>
                    <a:pt x="399" y="524"/>
                    <a:pt x="447" y="540"/>
                    <a:pt x="493" y="560"/>
                  </a:cubicBezTo>
                  <a:lnTo>
                    <a:pt x="493" y="560"/>
                  </a:lnTo>
                  <a:cubicBezTo>
                    <a:pt x="494" y="562"/>
                    <a:pt x="496" y="565"/>
                    <a:pt x="497" y="567"/>
                  </a:cubicBezTo>
                  <a:cubicBezTo>
                    <a:pt x="499" y="566"/>
                    <a:pt x="501" y="565"/>
                    <a:pt x="503" y="564"/>
                  </a:cubicBezTo>
                  <a:lnTo>
                    <a:pt x="503" y="564"/>
                  </a:lnTo>
                  <a:cubicBezTo>
                    <a:pt x="506" y="565"/>
                    <a:pt x="508" y="566"/>
                    <a:pt x="510" y="567"/>
                  </a:cubicBezTo>
                  <a:cubicBezTo>
                    <a:pt x="517" y="570"/>
                    <a:pt x="526" y="571"/>
                    <a:pt x="537" y="571"/>
                  </a:cubicBezTo>
                  <a:cubicBezTo>
                    <a:pt x="587" y="571"/>
                    <a:pt x="666" y="546"/>
                    <a:pt x="636" y="505"/>
                  </a:cubicBezTo>
                  <a:cubicBezTo>
                    <a:pt x="598" y="467"/>
                    <a:pt x="586" y="417"/>
                    <a:pt x="572" y="366"/>
                  </a:cubicBezTo>
                  <a:cubicBezTo>
                    <a:pt x="547" y="304"/>
                    <a:pt x="547" y="241"/>
                    <a:pt x="572" y="179"/>
                  </a:cubicBezTo>
                  <a:cubicBezTo>
                    <a:pt x="622" y="70"/>
                    <a:pt x="682" y="29"/>
                    <a:pt x="743" y="29"/>
                  </a:cubicBezTo>
                  <a:close/>
                  <a:moveTo>
                    <a:pt x="777" y="0"/>
                  </a:moveTo>
                  <a:cubicBezTo>
                    <a:pt x="694" y="0"/>
                    <a:pt x="610" y="27"/>
                    <a:pt x="535" y="90"/>
                  </a:cubicBezTo>
                  <a:cubicBezTo>
                    <a:pt x="410" y="186"/>
                    <a:pt x="395" y="312"/>
                    <a:pt x="440" y="444"/>
                  </a:cubicBezTo>
                  <a:lnTo>
                    <a:pt x="440" y="444"/>
                  </a:lnTo>
                  <a:cubicBezTo>
                    <a:pt x="421" y="442"/>
                    <a:pt x="403" y="441"/>
                    <a:pt x="384" y="441"/>
                  </a:cubicBezTo>
                  <a:cubicBezTo>
                    <a:pt x="253" y="441"/>
                    <a:pt x="134" y="493"/>
                    <a:pt x="63" y="622"/>
                  </a:cubicBezTo>
                  <a:lnTo>
                    <a:pt x="63" y="622"/>
                  </a:lnTo>
                  <a:cubicBezTo>
                    <a:pt x="55" y="628"/>
                    <a:pt x="49" y="635"/>
                    <a:pt x="45" y="643"/>
                  </a:cubicBezTo>
                  <a:cubicBezTo>
                    <a:pt x="0" y="831"/>
                    <a:pt x="206" y="882"/>
                    <a:pt x="443" y="882"/>
                  </a:cubicBezTo>
                  <a:cubicBezTo>
                    <a:pt x="665" y="882"/>
                    <a:pt x="915" y="837"/>
                    <a:pt x="1012" y="818"/>
                  </a:cubicBezTo>
                  <a:cubicBezTo>
                    <a:pt x="1188" y="781"/>
                    <a:pt x="1551" y="706"/>
                    <a:pt x="1615" y="505"/>
                  </a:cubicBezTo>
                  <a:cubicBezTo>
                    <a:pt x="1679" y="296"/>
                    <a:pt x="1532" y="231"/>
                    <a:pt x="1372" y="231"/>
                  </a:cubicBezTo>
                  <a:cubicBezTo>
                    <a:pt x="1311" y="231"/>
                    <a:pt x="1248" y="241"/>
                    <a:pt x="1194" y="255"/>
                  </a:cubicBezTo>
                  <a:lnTo>
                    <a:pt x="1194" y="255"/>
                  </a:lnTo>
                  <a:cubicBezTo>
                    <a:pt x="1109" y="110"/>
                    <a:pt x="944" y="0"/>
                    <a:pt x="7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0"/>
            <p:cNvSpPr/>
            <p:nvPr/>
          </p:nvSpPr>
          <p:spPr>
            <a:xfrm>
              <a:off x="7776019" y="2470470"/>
              <a:ext cx="63812" cy="44077"/>
            </a:xfrm>
            <a:custGeom>
              <a:rect b="b" l="l" r="r" t="t"/>
              <a:pathLst>
                <a:path extrusionOk="0" h="842" w="1219">
                  <a:moveTo>
                    <a:pt x="667" y="0"/>
                  </a:moveTo>
                  <a:cubicBezTo>
                    <a:pt x="653" y="13"/>
                    <a:pt x="641" y="13"/>
                    <a:pt x="641" y="25"/>
                  </a:cubicBezTo>
                  <a:lnTo>
                    <a:pt x="717" y="628"/>
                  </a:lnTo>
                  <a:lnTo>
                    <a:pt x="478" y="75"/>
                  </a:lnTo>
                  <a:cubicBezTo>
                    <a:pt x="466" y="75"/>
                    <a:pt x="453" y="63"/>
                    <a:pt x="441" y="63"/>
                  </a:cubicBezTo>
                  <a:cubicBezTo>
                    <a:pt x="428" y="75"/>
                    <a:pt x="428" y="88"/>
                    <a:pt x="428" y="100"/>
                  </a:cubicBezTo>
                  <a:lnTo>
                    <a:pt x="553" y="691"/>
                  </a:lnTo>
                  <a:lnTo>
                    <a:pt x="553" y="691"/>
                  </a:lnTo>
                  <a:lnTo>
                    <a:pt x="390" y="452"/>
                  </a:lnTo>
                  <a:cubicBezTo>
                    <a:pt x="390" y="452"/>
                    <a:pt x="385" y="447"/>
                    <a:pt x="377" y="447"/>
                  </a:cubicBezTo>
                  <a:cubicBezTo>
                    <a:pt x="373" y="447"/>
                    <a:pt x="369" y="448"/>
                    <a:pt x="365" y="452"/>
                  </a:cubicBezTo>
                  <a:cubicBezTo>
                    <a:pt x="352" y="452"/>
                    <a:pt x="340" y="465"/>
                    <a:pt x="340" y="477"/>
                  </a:cubicBezTo>
                  <a:lnTo>
                    <a:pt x="365" y="703"/>
                  </a:lnTo>
                  <a:lnTo>
                    <a:pt x="227" y="452"/>
                  </a:lnTo>
                  <a:cubicBezTo>
                    <a:pt x="215" y="440"/>
                    <a:pt x="202" y="440"/>
                    <a:pt x="190" y="440"/>
                  </a:cubicBezTo>
                  <a:cubicBezTo>
                    <a:pt x="190" y="440"/>
                    <a:pt x="177" y="452"/>
                    <a:pt x="177" y="465"/>
                  </a:cubicBezTo>
                  <a:lnTo>
                    <a:pt x="202" y="741"/>
                  </a:lnTo>
                  <a:lnTo>
                    <a:pt x="39" y="527"/>
                  </a:lnTo>
                  <a:lnTo>
                    <a:pt x="1" y="552"/>
                  </a:lnTo>
                  <a:lnTo>
                    <a:pt x="215" y="841"/>
                  </a:lnTo>
                  <a:lnTo>
                    <a:pt x="240" y="841"/>
                  </a:lnTo>
                  <a:cubicBezTo>
                    <a:pt x="252" y="841"/>
                    <a:pt x="265" y="828"/>
                    <a:pt x="252" y="816"/>
                  </a:cubicBezTo>
                  <a:lnTo>
                    <a:pt x="240" y="565"/>
                  </a:lnTo>
                  <a:lnTo>
                    <a:pt x="377" y="828"/>
                  </a:lnTo>
                  <a:cubicBezTo>
                    <a:pt x="390" y="841"/>
                    <a:pt x="402" y="841"/>
                    <a:pt x="416" y="841"/>
                  </a:cubicBezTo>
                  <a:cubicBezTo>
                    <a:pt x="416" y="828"/>
                    <a:pt x="428" y="828"/>
                    <a:pt x="428" y="816"/>
                  </a:cubicBezTo>
                  <a:lnTo>
                    <a:pt x="402" y="565"/>
                  </a:lnTo>
                  <a:lnTo>
                    <a:pt x="402" y="565"/>
                  </a:lnTo>
                  <a:lnTo>
                    <a:pt x="578" y="816"/>
                  </a:lnTo>
                  <a:cubicBezTo>
                    <a:pt x="578" y="828"/>
                    <a:pt x="591" y="828"/>
                    <a:pt x="603" y="828"/>
                  </a:cubicBezTo>
                  <a:cubicBezTo>
                    <a:pt x="616" y="816"/>
                    <a:pt x="628" y="803"/>
                    <a:pt x="616" y="791"/>
                  </a:cubicBezTo>
                  <a:lnTo>
                    <a:pt x="516" y="301"/>
                  </a:lnTo>
                  <a:lnTo>
                    <a:pt x="742" y="791"/>
                  </a:lnTo>
                  <a:cubicBezTo>
                    <a:pt x="742" y="803"/>
                    <a:pt x="754" y="803"/>
                    <a:pt x="767" y="803"/>
                  </a:cubicBezTo>
                  <a:cubicBezTo>
                    <a:pt x="779" y="803"/>
                    <a:pt x="792" y="791"/>
                    <a:pt x="792" y="778"/>
                  </a:cubicBezTo>
                  <a:lnTo>
                    <a:pt x="717" y="189"/>
                  </a:lnTo>
                  <a:lnTo>
                    <a:pt x="955" y="741"/>
                  </a:lnTo>
                  <a:cubicBezTo>
                    <a:pt x="955" y="741"/>
                    <a:pt x="968" y="753"/>
                    <a:pt x="980" y="753"/>
                  </a:cubicBezTo>
                  <a:cubicBezTo>
                    <a:pt x="993" y="753"/>
                    <a:pt x="993" y="741"/>
                    <a:pt x="993" y="728"/>
                  </a:cubicBezTo>
                  <a:lnTo>
                    <a:pt x="1005" y="377"/>
                  </a:lnTo>
                  <a:lnTo>
                    <a:pt x="1181" y="678"/>
                  </a:lnTo>
                  <a:cubicBezTo>
                    <a:pt x="1181" y="687"/>
                    <a:pt x="1187" y="696"/>
                    <a:pt x="1195" y="696"/>
                  </a:cubicBezTo>
                  <a:cubicBezTo>
                    <a:pt x="1199" y="696"/>
                    <a:pt x="1202" y="694"/>
                    <a:pt x="1206" y="691"/>
                  </a:cubicBezTo>
                  <a:cubicBezTo>
                    <a:pt x="1219" y="691"/>
                    <a:pt x="1219" y="678"/>
                    <a:pt x="1219" y="666"/>
                  </a:cubicBezTo>
                  <a:lnTo>
                    <a:pt x="1169" y="276"/>
                  </a:lnTo>
                  <a:lnTo>
                    <a:pt x="1118" y="276"/>
                  </a:lnTo>
                  <a:lnTo>
                    <a:pt x="1155" y="552"/>
                  </a:lnTo>
                  <a:lnTo>
                    <a:pt x="1005" y="276"/>
                  </a:lnTo>
                  <a:cubicBezTo>
                    <a:pt x="993" y="276"/>
                    <a:pt x="980" y="264"/>
                    <a:pt x="968" y="264"/>
                  </a:cubicBezTo>
                  <a:cubicBezTo>
                    <a:pt x="968" y="276"/>
                    <a:pt x="955" y="276"/>
                    <a:pt x="955" y="289"/>
                  </a:cubicBezTo>
                  <a:lnTo>
                    <a:pt x="955" y="616"/>
                  </a:lnTo>
                  <a:lnTo>
                    <a:pt x="692" y="13"/>
                  </a:lnTo>
                  <a:cubicBezTo>
                    <a:pt x="679" y="13"/>
                    <a:pt x="679" y="0"/>
                    <a:pt x="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0"/>
            <p:cNvSpPr/>
            <p:nvPr/>
          </p:nvSpPr>
          <p:spPr>
            <a:xfrm>
              <a:off x="7913848" y="2464764"/>
              <a:ext cx="117782" cy="62241"/>
            </a:xfrm>
            <a:custGeom>
              <a:rect b="b" l="l" r="r" t="t"/>
              <a:pathLst>
                <a:path extrusionOk="0" h="1189" w="2250">
                  <a:moveTo>
                    <a:pt x="1146" y="88"/>
                  </a:moveTo>
                  <a:cubicBezTo>
                    <a:pt x="1229" y="88"/>
                    <a:pt x="1324" y="123"/>
                    <a:pt x="1434" y="209"/>
                  </a:cubicBezTo>
                  <a:cubicBezTo>
                    <a:pt x="1509" y="273"/>
                    <a:pt x="1497" y="385"/>
                    <a:pt x="1484" y="474"/>
                  </a:cubicBezTo>
                  <a:cubicBezTo>
                    <a:pt x="1472" y="549"/>
                    <a:pt x="1434" y="636"/>
                    <a:pt x="1384" y="711"/>
                  </a:cubicBezTo>
                  <a:cubicBezTo>
                    <a:pt x="1349" y="755"/>
                    <a:pt x="1410" y="769"/>
                    <a:pt x="1463" y="769"/>
                  </a:cubicBezTo>
                  <a:cubicBezTo>
                    <a:pt x="1488" y="769"/>
                    <a:pt x="1510" y="766"/>
                    <a:pt x="1522" y="762"/>
                  </a:cubicBezTo>
                  <a:cubicBezTo>
                    <a:pt x="1592" y="724"/>
                    <a:pt x="1666" y="699"/>
                    <a:pt x="1737" y="699"/>
                  </a:cubicBezTo>
                  <a:cubicBezTo>
                    <a:pt x="1832" y="699"/>
                    <a:pt x="1922" y="745"/>
                    <a:pt x="1986" y="875"/>
                  </a:cubicBezTo>
                  <a:cubicBezTo>
                    <a:pt x="2029" y="1032"/>
                    <a:pt x="1825" y="1071"/>
                    <a:pt x="1608" y="1071"/>
                  </a:cubicBezTo>
                  <a:cubicBezTo>
                    <a:pt x="1444" y="1071"/>
                    <a:pt x="1272" y="1049"/>
                    <a:pt x="1196" y="1038"/>
                  </a:cubicBezTo>
                  <a:cubicBezTo>
                    <a:pt x="1020" y="1013"/>
                    <a:pt x="845" y="976"/>
                    <a:pt x="681" y="925"/>
                  </a:cubicBezTo>
                  <a:cubicBezTo>
                    <a:pt x="555" y="900"/>
                    <a:pt x="443" y="850"/>
                    <a:pt x="343" y="775"/>
                  </a:cubicBezTo>
                  <a:cubicBezTo>
                    <a:pt x="180" y="673"/>
                    <a:pt x="157" y="398"/>
                    <a:pt x="395" y="398"/>
                  </a:cubicBezTo>
                  <a:cubicBezTo>
                    <a:pt x="450" y="398"/>
                    <a:pt x="520" y="413"/>
                    <a:pt x="606" y="448"/>
                  </a:cubicBezTo>
                  <a:cubicBezTo>
                    <a:pt x="622" y="457"/>
                    <a:pt x="643" y="461"/>
                    <a:pt x="664" y="461"/>
                  </a:cubicBezTo>
                  <a:cubicBezTo>
                    <a:pt x="707" y="461"/>
                    <a:pt x="753" y="444"/>
                    <a:pt x="769" y="410"/>
                  </a:cubicBezTo>
                  <a:cubicBezTo>
                    <a:pt x="847" y="255"/>
                    <a:pt x="965" y="88"/>
                    <a:pt x="1146" y="88"/>
                  </a:cubicBezTo>
                  <a:close/>
                  <a:moveTo>
                    <a:pt x="1198" y="0"/>
                  </a:moveTo>
                  <a:cubicBezTo>
                    <a:pt x="976" y="0"/>
                    <a:pt x="774" y="112"/>
                    <a:pt x="633" y="313"/>
                  </a:cubicBezTo>
                  <a:lnTo>
                    <a:pt x="633" y="313"/>
                  </a:lnTo>
                  <a:cubicBezTo>
                    <a:pt x="568" y="299"/>
                    <a:pt x="495" y="291"/>
                    <a:pt x="423" y="291"/>
                  </a:cubicBezTo>
                  <a:cubicBezTo>
                    <a:pt x="208" y="291"/>
                    <a:pt x="0" y="368"/>
                    <a:pt x="16" y="624"/>
                  </a:cubicBezTo>
                  <a:cubicBezTo>
                    <a:pt x="41" y="976"/>
                    <a:pt x="619" y="1063"/>
                    <a:pt x="882" y="1113"/>
                  </a:cubicBezTo>
                  <a:cubicBezTo>
                    <a:pt x="1004" y="1141"/>
                    <a:pt x="1296" y="1188"/>
                    <a:pt x="1574" y="1188"/>
                  </a:cubicBezTo>
                  <a:cubicBezTo>
                    <a:pt x="1923" y="1188"/>
                    <a:pt x="2250" y="1114"/>
                    <a:pt x="2189" y="835"/>
                  </a:cubicBezTo>
                  <a:lnTo>
                    <a:pt x="2189" y="835"/>
                  </a:lnTo>
                  <a:cubicBezTo>
                    <a:pt x="2189" y="831"/>
                    <a:pt x="2188" y="828"/>
                    <a:pt x="2187" y="825"/>
                  </a:cubicBezTo>
                  <a:lnTo>
                    <a:pt x="2187" y="825"/>
                  </a:lnTo>
                  <a:cubicBezTo>
                    <a:pt x="2187" y="825"/>
                    <a:pt x="2187" y="825"/>
                    <a:pt x="2187" y="825"/>
                  </a:cubicBezTo>
                  <a:cubicBezTo>
                    <a:pt x="2185" y="820"/>
                    <a:pt x="2183" y="815"/>
                    <a:pt x="2179" y="811"/>
                  </a:cubicBezTo>
                  <a:lnTo>
                    <a:pt x="2179" y="811"/>
                  </a:lnTo>
                  <a:cubicBezTo>
                    <a:pt x="2088" y="647"/>
                    <a:pt x="1937" y="581"/>
                    <a:pt x="1773" y="581"/>
                  </a:cubicBezTo>
                  <a:cubicBezTo>
                    <a:pt x="1727" y="581"/>
                    <a:pt x="1680" y="586"/>
                    <a:pt x="1633" y="596"/>
                  </a:cubicBezTo>
                  <a:lnTo>
                    <a:pt x="1633" y="596"/>
                  </a:lnTo>
                  <a:cubicBezTo>
                    <a:pt x="1710" y="415"/>
                    <a:pt x="1737" y="176"/>
                    <a:pt x="1534" y="84"/>
                  </a:cubicBezTo>
                  <a:cubicBezTo>
                    <a:pt x="1421" y="27"/>
                    <a:pt x="1307" y="0"/>
                    <a:pt x="1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0"/>
            <p:cNvSpPr/>
            <p:nvPr/>
          </p:nvSpPr>
          <p:spPr>
            <a:xfrm>
              <a:off x="7931751" y="2464921"/>
              <a:ext cx="88101" cy="60775"/>
            </a:xfrm>
            <a:custGeom>
              <a:rect b="b" l="l" r="r" t="t"/>
              <a:pathLst>
                <a:path extrusionOk="0" h="1161" w="1683">
                  <a:moveTo>
                    <a:pt x="755" y="1"/>
                  </a:moveTo>
                  <a:cubicBezTo>
                    <a:pt x="746" y="1"/>
                    <a:pt x="737" y="9"/>
                    <a:pt x="729" y="19"/>
                  </a:cubicBezTo>
                  <a:lnTo>
                    <a:pt x="377" y="847"/>
                  </a:lnTo>
                  <a:lnTo>
                    <a:pt x="364" y="395"/>
                  </a:lnTo>
                  <a:cubicBezTo>
                    <a:pt x="364" y="382"/>
                    <a:pt x="352" y="370"/>
                    <a:pt x="339" y="370"/>
                  </a:cubicBezTo>
                  <a:cubicBezTo>
                    <a:pt x="335" y="366"/>
                    <a:pt x="332" y="365"/>
                    <a:pt x="328" y="365"/>
                  </a:cubicBezTo>
                  <a:cubicBezTo>
                    <a:pt x="319" y="365"/>
                    <a:pt x="310" y="374"/>
                    <a:pt x="302" y="382"/>
                  </a:cubicBezTo>
                  <a:lnTo>
                    <a:pt x="88" y="759"/>
                  </a:lnTo>
                  <a:lnTo>
                    <a:pt x="138" y="382"/>
                  </a:lnTo>
                  <a:lnTo>
                    <a:pt x="76" y="370"/>
                  </a:lnTo>
                  <a:lnTo>
                    <a:pt x="1" y="909"/>
                  </a:lnTo>
                  <a:cubicBezTo>
                    <a:pt x="1" y="934"/>
                    <a:pt x="13" y="947"/>
                    <a:pt x="26" y="947"/>
                  </a:cubicBezTo>
                  <a:cubicBezTo>
                    <a:pt x="29" y="951"/>
                    <a:pt x="33" y="952"/>
                    <a:pt x="36" y="952"/>
                  </a:cubicBezTo>
                  <a:cubicBezTo>
                    <a:pt x="45" y="952"/>
                    <a:pt x="54" y="944"/>
                    <a:pt x="63" y="934"/>
                  </a:cubicBezTo>
                  <a:lnTo>
                    <a:pt x="302" y="521"/>
                  </a:lnTo>
                  <a:lnTo>
                    <a:pt x="314" y="998"/>
                  </a:lnTo>
                  <a:cubicBezTo>
                    <a:pt x="314" y="1010"/>
                    <a:pt x="314" y="1023"/>
                    <a:pt x="339" y="1023"/>
                  </a:cubicBezTo>
                  <a:cubicBezTo>
                    <a:pt x="343" y="1026"/>
                    <a:pt x="346" y="1028"/>
                    <a:pt x="350" y="1028"/>
                  </a:cubicBezTo>
                  <a:cubicBezTo>
                    <a:pt x="359" y="1028"/>
                    <a:pt x="368" y="1019"/>
                    <a:pt x="377" y="1010"/>
                  </a:cubicBezTo>
                  <a:lnTo>
                    <a:pt x="703" y="257"/>
                  </a:lnTo>
                  <a:lnTo>
                    <a:pt x="603" y="1073"/>
                  </a:lnTo>
                  <a:cubicBezTo>
                    <a:pt x="590" y="1085"/>
                    <a:pt x="603" y="1098"/>
                    <a:pt x="615" y="1110"/>
                  </a:cubicBezTo>
                  <a:cubicBezTo>
                    <a:pt x="640" y="1110"/>
                    <a:pt x="653" y="1098"/>
                    <a:pt x="665" y="1085"/>
                  </a:cubicBezTo>
                  <a:lnTo>
                    <a:pt x="966" y="407"/>
                  </a:lnTo>
                  <a:lnTo>
                    <a:pt x="829" y="1085"/>
                  </a:lnTo>
                  <a:cubicBezTo>
                    <a:pt x="829" y="1110"/>
                    <a:pt x="829" y="1123"/>
                    <a:pt x="841" y="1123"/>
                  </a:cubicBezTo>
                  <a:cubicBezTo>
                    <a:pt x="851" y="1128"/>
                    <a:pt x="859" y="1131"/>
                    <a:pt x="866" y="1131"/>
                  </a:cubicBezTo>
                  <a:cubicBezTo>
                    <a:pt x="877" y="1131"/>
                    <a:pt x="884" y="1125"/>
                    <a:pt x="891" y="1110"/>
                  </a:cubicBezTo>
                  <a:lnTo>
                    <a:pt x="1130" y="772"/>
                  </a:lnTo>
                  <a:lnTo>
                    <a:pt x="1092" y="1110"/>
                  </a:lnTo>
                  <a:cubicBezTo>
                    <a:pt x="1092" y="1135"/>
                    <a:pt x="1105" y="1148"/>
                    <a:pt x="1117" y="1148"/>
                  </a:cubicBezTo>
                  <a:cubicBezTo>
                    <a:pt x="1130" y="1148"/>
                    <a:pt x="1142" y="1148"/>
                    <a:pt x="1155" y="1135"/>
                  </a:cubicBezTo>
                  <a:lnTo>
                    <a:pt x="1356" y="784"/>
                  </a:lnTo>
                  <a:lnTo>
                    <a:pt x="1356" y="784"/>
                  </a:lnTo>
                  <a:lnTo>
                    <a:pt x="1331" y="1123"/>
                  </a:lnTo>
                  <a:cubicBezTo>
                    <a:pt x="1331" y="1135"/>
                    <a:pt x="1331" y="1148"/>
                    <a:pt x="1343" y="1160"/>
                  </a:cubicBezTo>
                  <a:lnTo>
                    <a:pt x="1356" y="1160"/>
                  </a:lnTo>
                  <a:cubicBezTo>
                    <a:pt x="1368" y="1160"/>
                    <a:pt x="1381" y="1160"/>
                    <a:pt x="1381" y="1148"/>
                  </a:cubicBezTo>
                  <a:lnTo>
                    <a:pt x="1682" y="759"/>
                  </a:lnTo>
                  <a:lnTo>
                    <a:pt x="1632" y="722"/>
                  </a:lnTo>
                  <a:lnTo>
                    <a:pt x="1406" y="1023"/>
                  </a:lnTo>
                  <a:lnTo>
                    <a:pt x="1406" y="1023"/>
                  </a:lnTo>
                  <a:lnTo>
                    <a:pt x="1431" y="633"/>
                  </a:lnTo>
                  <a:cubicBezTo>
                    <a:pt x="1443" y="621"/>
                    <a:pt x="1431" y="608"/>
                    <a:pt x="1418" y="596"/>
                  </a:cubicBezTo>
                  <a:cubicBezTo>
                    <a:pt x="1393" y="596"/>
                    <a:pt x="1381" y="596"/>
                    <a:pt x="1368" y="608"/>
                  </a:cubicBezTo>
                  <a:lnTo>
                    <a:pt x="1180" y="973"/>
                  </a:lnTo>
                  <a:lnTo>
                    <a:pt x="1205" y="646"/>
                  </a:lnTo>
                  <a:cubicBezTo>
                    <a:pt x="1205" y="633"/>
                    <a:pt x="1192" y="621"/>
                    <a:pt x="1180" y="608"/>
                  </a:cubicBezTo>
                  <a:cubicBezTo>
                    <a:pt x="1167" y="608"/>
                    <a:pt x="1155" y="608"/>
                    <a:pt x="1142" y="621"/>
                  </a:cubicBezTo>
                  <a:lnTo>
                    <a:pt x="929" y="947"/>
                  </a:lnTo>
                  <a:lnTo>
                    <a:pt x="1092" y="131"/>
                  </a:lnTo>
                  <a:cubicBezTo>
                    <a:pt x="1092" y="106"/>
                    <a:pt x="1092" y="94"/>
                    <a:pt x="1067" y="94"/>
                  </a:cubicBezTo>
                  <a:cubicBezTo>
                    <a:pt x="1063" y="90"/>
                    <a:pt x="1060" y="89"/>
                    <a:pt x="1056" y="89"/>
                  </a:cubicBezTo>
                  <a:cubicBezTo>
                    <a:pt x="1047" y="89"/>
                    <a:pt x="1038" y="98"/>
                    <a:pt x="1030" y="106"/>
                  </a:cubicBezTo>
                  <a:lnTo>
                    <a:pt x="690" y="859"/>
                  </a:lnTo>
                  <a:lnTo>
                    <a:pt x="791" y="44"/>
                  </a:lnTo>
                  <a:cubicBezTo>
                    <a:pt x="791" y="19"/>
                    <a:pt x="791" y="6"/>
                    <a:pt x="766" y="6"/>
                  </a:cubicBezTo>
                  <a:cubicBezTo>
                    <a:pt x="762" y="2"/>
                    <a:pt x="759" y="1"/>
                    <a:pt x="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0"/>
            <p:cNvSpPr/>
            <p:nvPr/>
          </p:nvSpPr>
          <p:spPr>
            <a:xfrm>
              <a:off x="8089995" y="2469684"/>
              <a:ext cx="87159" cy="46170"/>
            </a:xfrm>
            <a:custGeom>
              <a:rect b="b" l="l" r="r" t="t"/>
              <a:pathLst>
                <a:path extrusionOk="0" h="882" w="1665">
                  <a:moveTo>
                    <a:pt x="725" y="29"/>
                  </a:moveTo>
                  <a:cubicBezTo>
                    <a:pt x="870" y="29"/>
                    <a:pt x="1025" y="250"/>
                    <a:pt x="1069" y="329"/>
                  </a:cubicBezTo>
                  <a:cubicBezTo>
                    <a:pt x="1075" y="348"/>
                    <a:pt x="1090" y="354"/>
                    <a:pt x="1109" y="354"/>
                  </a:cubicBezTo>
                  <a:cubicBezTo>
                    <a:pt x="1128" y="354"/>
                    <a:pt x="1150" y="348"/>
                    <a:pt x="1169" y="341"/>
                  </a:cubicBezTo>
                  <a:cubicBezTo>
                    <a:pt x="1206" y="324"/>
                    <a:pt x="1246" y="316"/>
                    <a:pt x="1285" y="316"/>
                  </a:cubicBezTo>
                  <a:cubicBezTo>
                    <a:pt x="1413" y="316"/>
                    <a:pt x="1523" y="407"/>
                    <a:pt x="1445" y="542"/>
                  </a:cubicBezTo>
                  <a:cubicBezTo>
                    <a:pt x="1407" y="631"/>
                    <a:pt x="1257" y="668"/>
                    <a:pt x="1169" y="693"/>
                  </a:cubicBezTo>
                  <a:cubicBezTo>
                    <a:pt x="1044" y="731"/>
                    <a:pt x="918" y="756"/>
                    <a:pt x="793" y="768"/>
                  </a:cubicBezTo>
                  <a:cubicBezTo>
                    <a:pt x="735" y="779"/>
                    <a:pt x="610" y="796"/>
                    <a:pt x="487" y="796"/>
                  </a:cubicBezTo>
                  <a:cubicBezTo>
                    <a:pt x="322" y="796"/>
                    <a:pt x="161" y="765"/>
                    <a:pt x="175" y="646"/>
                  </a:cubicBezTo>
                  <a:lnTo>
                    <a:pt x="175" y="646"/>
                  </a:lnTo>
                  <a:cubicBezTo>
                    <a:pt x="176" y="645"/>
                    <a:pt x="177" y="644"/>
                    <a:pt x="177" y="643"/>
                  </a:cubicBezTo>
                  <a:cubicBezTo>
                    <a:pt x="218" y="554"/>
                    <a:pt x="279" y="524"/>
                    <a:pt x="343" y="524"/>
                  </a:cubicBezTo>
                  <a:cubicBezTo>
                    <a:pt x="391" y="524"/>
                    <a:pt x="440" y="540"/>
                    <a:pt x="487" y="560"/>
                  </a:cubicBezTo>
                  <a:lnTo>
                    <a:pt x="487" y="560"/>
                  </a:lnTo>
                  <a:cubicBezTo>
                    <a:pt x="488" y="562"/>
                    <a:pt x="490" y="565"/>
                    <a:pt x="492" y="567"/>
                  </a:cubicBezTo>
                  <a:lnTo>
                    <a:pt x="496" y="564"/>
                  </a:lnTo>
                  <a:lnTo>
                    <a:pt x="496" y="564"/>
                  </a:lnTo>
                  <a:cubicBezTo>
                    <a:pt x="499" y="565"/>
                    <a:pt x="501" y="566"/>
                    <a:pt x="504" y="567"/>
                  </a:cubicBezTo>
                  <a:cubicBezTo>
                    <a:pt x="508" y="570"/>
                    <a:pt x="516" y="571"/>
                    <a:pt x="525" y="571"/>
                  </a:cubicBezTo>
                  <a:cubicBezTo>
                    <a:pt x="568" y="571"/>
                    <a:pt x="648" y="546"/>
                    <a:pt x="617" y="505"/>
                  </a:cubicBezTo>
                  <a:cubicBezTo>
                    <a:pt x="592" y="467"/>
                    <a:pt x="579" y="417"/>
                    <a:pt x="554" y="366"/>
                  </a:cubicBezTo>
                  <a:cubicBezTo>
                    <a:pt x="529" y="304"/>
                    <a:pt x="529" y="241"/>
                    <a:pt x="554" y="179"/>
                  </a:cubicBezTo>
                  <a:cubicBezTo>
                    <a:pt x="603" y="70"/>
                    <a:pt x="663" y="29"/>
                    <a:pt x="725" y="29"/>
                  </a:cubicBezTo>
                  <a:close/>
                  <a:moveTo>
                    <a:pt x="765" y="0"/>
                  </a:moveTo>
                  <a:cubicBezTo>
                    <a:pt x="681" y="0"/>
                    <a:pt x="596" y="27"/>
                    <a:pt x="517" y="90"/>
                  </a:cubicBezTo>
                  <a:cubicBezTo>
                    <a:pt x="391" y="186"/>
                    <a:pt x="377" y="312"/>
                    <a:pt x="428" y="444"/>
                  </a:cubicBezTo>
                  <a:lnTo>
                    <a:pt x="428" y="444"/>
                  </a:lnTo>
                  <a:cubicBezTo>
                    <a:pt x="408" y="442"/>
                    <a:pt x="389" y="441"/>
                    <a:pt x="371" y="441"/>
                  </a:cubicBezTo>
                  <a:cubicBezTo>
                    <a:pt x="237" y="441"/>
                    <a:pt x="111" y="496"/>
                    <a:pt x="40" y="631"/>
                  </a:cubicBezTo>
                  <a:cubicBezTo>
                    <a:pt x="36" y="639"/>
                    <a:pt x="36" y="646"/>
                    <a:pt x="38" y="652"/>
                  </a:cubicBezTo>
                  <a:lnTo>
                    <a:pt x="38" y="652"/>
                  </a:lnTo>
                  <a:cubicBezTo>
                    <a:pt x="1" y="832"/>
                    <a:pt x="203" y="882"/>
                    <a:pt x="436" y="882"/>
                  </a:cubicBezTo>
                  <a:cubicBezTo>
                    <a:pt x="658" y="882"/>
                    <a:pt x="908" y="837"/>
                    <a:pt x="1006" y="818"/>
                  </a:cubicBezTo>
                  <a:cubicBezTo>
                    <a:pt x="1181" y="781"/>
                    <a:pt x="1546" y="706"/>
                    <a:pt x="1608" y="505"/>
                  </a:cubicBezTo>
                  <a:cubicBezTo>
                    <a:pt x="1664" y="296"/>
                    <a:pt x="1521" y="231"/>
                    <a:pt x="1360" y="231"/>
                  </a:cubicBezTo>
                  <a:cubicBezTo>
                    <a:pt x="1301" y="231"/>
                    <a:pt x="1239" y="240"/>
                    <a:pt x="1185" y="254"/>
                  </a:cubicBezTo>
                  <a:lnTo>
                    <a:pt x="1185" y="254"/>
                  </a:lnTo>
                  <a:cubicBezTo>
                    <a:pt x="1093" y="109"/>
                    <a:pt x="932"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0"/>
            <p:cNvSpPr/>
            <p:nvPr/>
          </p:nvSpPr>
          <p:spPr>
            <a:xfrm>
              <a:off x="8097952" y="2470470"/>
              <a:ext cx="64440" cy="44077"/>
            </a:xfrm>
            <a:custGeom>
              <a:rect b="b" l="l" r="r" t="t"/>
              <a:pathLst>
                <a:path extrusionOk="0" h="842" w="1231">
                  <a:moveTo>
                    <a:pt x="666" y="0"/>
                  </a:moveTo>
                  <a:cubicBezTo>
                    <a:pt x="653" y="13"/>
                    <a:pt x="653" y="13"/>
                    <a:pt x="653" y="25"/>
                  </a:cubicBezTo>
                  <a:lnTo>
                    <a:pt x="728" y="628"/>
                  </a:lnTo>
                  <a:lnTo>
                    <a:pt x="477" y="75"/>
                  </a:lnTo>
                  <a:cubicBezTo>
                    <a:pt x="477" y="75"/>
                    <a:pt x="465" y="63"/>
                    <a:pt x="452" y="63"/>
                  </a:cubicBezTo>
                  <a:cubicBezTo>
                    <a:pt x="440" y="75"/>
                    <a:pt x="427" y="88"/>
                    <a:pt x="427" y="100"/>
                  </a:cubicBezTo>
                  <a:lnTo>
                    <a:pt x="552" y="691"/>
                  </a:lnTo>
                  <a:lnTo>
                    <a:pt x="552" y="691"/>
                  </a:lnTo>
                  <a:lnTo>
                    <a:pt x="402" y="452"/>
                  </a:lnTo>
                  <a:cubicBezTo>
                    <a:pt x="394" y="452"/>
                    <a:pt x="385" y="447"/>
                    <a:pt x="377" y="447"/>
                  </a:cubicBezTo>
                  <a:cubicBezTo>
                    <a:pt x="373" y="447"/>
                    <a:pt x="369" y="448"/>
                    <a:pt x="365" y="452"/>
                  </a:cubicBezTo>
                  <a:cubicBezTo>
                    <a:pt x="352" y="452"/>
                    <a:pt x="352" y="465"/>
                    <a:pt x="352" y="477"/>
                  </a:cubicBezTo>
                  <a:lnTo>
                    <a:pt x="377" y="703"/>
                  </a:lnTo>
                  <a:lnTo>
                    <a:pt x="226" y="452"/>
                  </a:lnTo>
                  <a:cubicBezTo>
                    <a:pt x="226" y="440"/>
                    <a:pt x="214" y="440"/>
                    <a:pt x="201" y="440"/>
                  </a:cubicBezTo>
                  <a:cubicBezTo>
                    <a:pt x="189" y="440"/>
                    <a:pt x="189" y="452"/>
                    <a:pt x="189" y="465"/>
                  </a:cubicBezTo>
                  <a:lnTo>
                    <a:pt x="214" y="741"/>
                  </a:lnTo>
                  <a:lnTo>
                    <a:pt x="38" y="527"/>
                  </a:lnTo>
                  <a:lnTo>
                    <a:pt x="0" y="552"/>
                  </a:lnTo>
                  <a:lnTo>
                    <a:pt x="226" y="841"/>
                  </a:lnTo>
                  <a:lnTo>
                    <a:pt x="251" y="841"/>
                  </a:lnTo>
                  <a:cubicBezTo>
                    <a:pt x="264" y="841"/>
                    <a:pt x="264" y="828"/>
                    <a:pt x="264" y="816"/>
                  </a:cubicBezTo>
                  <a:lnTo>
                    <a:pt x="239" y="565"/>
                  </a:lnTo>
                  <a:lnTo>
                    <a:pt x="390" y="828"/>
                  </a:lnTo>
                  <a:cubicBezTo>
                    <a:pt x="390" y="841"/>
                    <a:pt x="402" y="841"/>
                    <a:pt x="415" y="841"/>
                  </a:cubicBezTo>
                  <a:cubicBezTo>
                    <a:pt x="427" y="828"/>
                    <a:pt x="440" y="828"/>
                    <a:pt x="427" y="816"/>
                  </a:cubicBezTo>
                  <a:lnTo>
                    <a:pt x="415" y="565"/>
                  </a:lnTo>
                  <a:lnTo>
                    <a:pt x="577" y="816"/>
                  </a:lnTo>
                  <a:cubicBezTo>
                    <a:pt x="591" y="828"/>
                    <a:pt x="603" y="828"/>
                    <a:pt x="616" y="828"/>
                  </a:cubicBezTo>
                  <a:cubicBezTo>
                    <a:pt x="628" y="816"/>
                    <a:pt x="628" y="803"/>
                    <a:pt x="628" y="791"/>
                  </a:cubicBezTo>
                  <a:lnTo>
                    <a:pt x="527" y="301"/>
                  </a:lnTo>
                  <a:lnTo>
                    <a:pt x="753" y="791"/>
                  </a:lnTo>
                  <a:cubicBezTo>
                    <a:pt x="753" y="803"/>
                    <a:pt x="766" y="803"/>
                    <a:pt x="778" y="803"/>
                  </a:cubicBezTo>
                  <a:cubicBezTo>
                    <a:pt x="791" y="803"/>
                    <a:pt x="791" y="791"/>
                    <a:pt x="791" y="778"/>
                  </a:cubicBezTo>
                  <a:lnTo>
                    <a:pt x="716" y="189"/>
                  </a:lnTo>
                  <a:lnTo>
                    <a:pt x="954" y="741"/>
                  </a:lnTo>
                  <a:cubicBezTo>
                    <a:pt x="967" y="741"/>
                    <a:pt x="979" y="753"/>
                    <a:pt x="979" y="753"/>
                  </a:cubicBezTo>
                  <a:cubicBezTo>
                    <a:pt x="992" y="753"/>
                    <a:pt x="1004" y="741"/>
                    <a:pt x="1004" y="728"/>
                  </a:cubicBezTo>
                  <a:lnTo>
                    <a:pt x="1004" y="377"/>
                  </a:lnTo>
                  <a:lnTo>
                    <a:pt x="1180" y="678"/>
                  </a:lnTo>
                  <a:cubicBezTo>
                    <a:pt x="1189" y="687"/>
                    <a:pt x="1198" y="696"/>
                    <a:pt x="1207" y="696"/>
                  </a:cubicBezTo>
                  <a:cubicBezTo>
                    <a:pt x="1210" y="696"/>
                    <a:pt x="1214" y="694"/>
                    <a:pt x="1218" y="691"/>
                  </a:cubicBezTo>
                  <a:cubicBezTo>
                    <a:pt x="1218" y="691"/>
                    <a:pt x="1230" y="678"/>
                    <a:pt x="1230" y="666"/>
                  </a:cubicBezTo>
                  <a:lnTo>
                    <a:pt x="1168" y="276"/>
                  </a:lnTo>
                  <a:lnTo>
                    <a:pt x="1130" y="276"/>
                  </a:lnTo>
                  <a:lnTo>
                    <a:pt x="1168" y="552"/>
                  </a:lnTo>
                  <a:lnTo>
                    <a:pt x="1004" y="276"/>
                  </a:lnTo>
                  <a:cubicBezTo>
                    <a:pt x="1004" y="276"/>
                    <a:pt x="992" y="264"/>
                    <a:pt x="979" y="264"/>
                  </a:cubicBezTo>
                  <a:cubicBezTo>
                    <a:pt x="967" y="276"/>
                    <a:pt x="967" y="276"/>
                    <a:pt x="967" y="289"/>
                  </a:cubicBezTo>
                  <a:lnTo>
                    <a:pt x="954" y="616"/>
                  </a:lnTo>
                  <a:lnTo>
                    <a:pt x="691" y="13"/>
                  </a:lnTo>
                  <a:cubicBezTo>
                    <a:pt x="691" y="13"/>
                    <a:pt x="678" y="0"/>
                    <a:pt x="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0"/>
            <p:cNvSpPr/>
            <p:nvPr/>
          </p:nvSpPr>
          <p:spPr>
            <a:xfrm>
              <a:off x="8236357" y="2464764"/>
              <a:ext cx="117101" cy="62241"/>
            </a:xfrm>
            <a:custGeom>
              <a:rect b="b" l="l" r="r" t="t"/>
              <a:pathLst>
                <a:path extrusionOk="0" h="1189" w="2237">
                  <a:moveTo>
                    <a:pt x="1137" y="88"/>
                  </a:moveTo>
                  <a:cubicBezTo>
                    <a:pt x="1218" y="88"/>
                    <a:pt x="1312" y="123"/>
                    <a:pt x="1422" y="209"/>
                  </a:cubicBezTo>
                  <a:cubicBezTo>
                    <a:pt x="1511" y="273"/>
                    <a:pt x="1498" y="385"/>
                    <a:pt x="1485" y="474"/>
                  </a:cubicBezTo>
                  <a:cubicBezTo>
                    <a:pt x="1472" y="549"/>
                    <a:pt x="1435" y="636"/>
                    <a:pt x="1385" y="711"/>
                  </a:cubicBezTo>
                  <a:cubicBezTo>
                    <a:pt x="1351" y="755"/>
                    <a:pt x="1411" y="769"/>
                    <a:pt x="1460" y="769"/>
                  </a:cubicBezTo>
                  <a:cubicBezTo>
                    <a:pt x="1483" y="769"/>
                    <a:pt x="1503" y="766"/>
                    <a:pt x="1511" y="762"/>
                  </a:cubicBezTo>
                  <a:cubicBezTo>
                    <a:pt x="1585" y="724"/>
                    <a:pt x="1663" y="699"/>
                    <a:pt x="1735" y="699"/>
                  </a:cubicBezTo>
                  <a:cubicBezTo>
                    <a:pt x="1833" y="699"/>
                    <a:pt x="1922" y="745"/>
                    <a:pt x="1987" y="875"/>
                  </a:cubicBezTo>
                  <a:cubicBezTo>
                    <a:pt x="2030" y="1032"/>
                    <a:pt x="1826" y="1071"/>
                    <a:pt x="1607" y="1071"/>
                  </a:cubicBezTo>
                  <a:cubicBezTo>
                    <a:pt x="1440" y="1071"/>
                    <a:pt x="1265" y="1049"/>
                    <a:pt x="1184" y="1038"/>
                  </a:cubicBezTo>
                  <a:cubicBezTo>
                    <a:pt x="1009" y="1013"/>
                    <a:pt x="845" y="976"/>
                    <a:pt x="669" y="925"/>
                  </a:cubicBezTo>
                  <a:cubicBezTo>
                    <a:pt x="557" y="900"/>
                    <a:pt x="443" y="850"/>
                    <a:pt x="331" y="775"/>
                  </a:cubicBezTo>
                  <a:cubicBezTo>
                    <a:pt x="168" y="673"/>
                    <a:pt x="145" y="398"/>
                    <a:pt x="383" y="398"/>
                  </a:cubicBezTo>
                  <a:cubicBezTo>
                    <a:pt x="439" y="398"/>
                    <a:pt x="508" y="413"/>
                    <a:pt x="594" y="448"/>
                  </a:cubicBezTo>
                  <a:cubicBezTo>
                    <a:pt x="611" y="457"/>
                    <a:pt x="631" y="461"/>
                    <a:pt x="653" y="461"/>
                  </a:cubicBezTo>
                  <a:cubicBezTo>
                    <a:pt x="696" y="461"/>
                    <a:pt x="741" y="444"/>
                    <a:pt x="758" y="410"/>
                  </a:cubicBezTo>
                  <a:cubicBezTo>
                    <a:pt x="844" y="255"/>
                    <a:pt x="959" y="88"/>
                    <a:pt x="1137" y="88"/>
                  </a:cubicBezTo>
                  <a:close/>
                  <a:moveTo>
                    <a:pt x="1199" y="0"/>
                  </a:moveTo>
                  <a:cubicBezTo>
                    <a:pt x="977" y="0"/>
                    <a:pt x="774" y="113"/>
                    <a:pt x="634" y="315"/>
                  </a:cubicBezTo>
                  <a:lnTo>
                    <a:pt x="634" y="315"/>
                  </a:lnTo>
                  <a:cubicBezTo>
                    <a:pt x="568" y="300"/>
                    <a:pt x="494" y="291"/>
                    <a:pt x="420" y="291"/>
                  </a:cubicBezTo>
                  <a:cubicBezTo>
                    <a:pt x="209" y="291"/>
                    <a:pt x="1" y="368"/>
                    <a:pt x="17" y="624"/>
                  </a:cubicBezTo>
                  <a:cubicBezTo>
                    <a:pt x="42" y="976"/>
                    <a:pt x="607" y="1063"/>
                    <a:pt x="870" y="1113"/>
                  </a:cubicBezTo>
                  <a:cubicBezTo>
                    <a:pt x="998" y="1141"/>
                    <a:pt x="1293" y="1188"/>
                    <a:pt x="1572" y="1188"/>
                  </a:cubicBezTo>
                  <a:cubicBezTo>
                    <a:pt x="1918" y="1188"/>
                    <a:pt x="2237" y="1116"/>
                    <a:pt x="2180" y="845"/>
                  </a:cubicBezTo>
                  <a:lnTo>
                    <a:pt x="2180" y="845"/>
                  </a:lnTo>
                  <a:cubicBezTo>
                    <a:pt x="2181" y="839"/>
                    <a:pt x="2179" y="832"/>
                    <a:pt x="2175" y="825"/>
                  </a:cubicBezTo>
                  <a:lnTo>
                    <a:pt x="2175" y="825"/>
                  </a:lnTo>
                  <a:cubicBezTo>
                    <a:pt x="2175" y="825"/>
                    <a:pt x="2175" y="825"/>
                    <a:pt x="2175" y="825"/>
                  </a:cubicBezTo>
                  <a:cubicBezTo>
                    <a:pt x="2174" y="816"/>
                    <a:pt x="2169" y="808"/>
                    <a:pt x="2163" y="803"/>
                  </a:cubicBezTo>
                  <a:lnTo>
                    <a:pt x="2163" y="803"/>
                  </a:lnTo>
                  <a:cubicBezTo>
                    <a:pt x="2071" y="645"/>
                    <a:pt x="1927" y="581"/>
                    <a:pt x="1769" y="581"/>
                  </a:cubicBezTo>
                  <a:cubicBezTo>
                    <a:pt x="1721" y="581"/>
                    <a:pt x="1671" y="587"/>
                    <a:pt x="1622" y="598"/>
                  </a:cubicBezTo>
                  <a:lnTo>
                    <a:pt x="1622" y="598"/>
                  </a:lnTo>
                  <a:cubicBezTo>
                    <a:pt x="1703" y="417"/>
                    <a:pt x="1740" y="176"/>
                    <a:pt x="1536" y="84"/>
                  </a:cubicBezTo>
                  <a:cubicBezTo>
                    <a:pt x="1422" y="27"/>
                    <a:pt x="1308" y="0"/>
                    <a:pt x="1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0"/>
            <p:cNvSpPr/>
            <p:nvPr/>
          </p:nvSpPr>
          <p:spPr>
            <a:xfrm>
              <a:off x="8253632" y="2464921"/>
              <a:ext cx="88729" cy="60775"/>
            </a:xfrm>
            <a:custGeom>
              <a:rect b="b" l="l" r="r" t="t"/>
              <a:pathLst>
                <a:path extrusionOk="0" h="1161" w="1695">
                  <a:moveTo>
                    <a:pt x="765" y="1"/>
                  </a:moveTo>
                  <a:cubicBezTo>
                    <a:pt x="753" y="1"/>
                    <a:pt x="741" y="9"/>
                    <a:pt x="741" y="19"/>
                  </a:cubicBezTo>
                  <a:lnTo>
                    <a:pt x="377" y="847"/>
                  </a:lnTo>
                  <a:lnTo>
                    <a:pt x="377" y="395"/>
                  </a:lnTo>
                  <a:cubicBezTo>
                    <a:pt x="377" y="382"/>
                    <a:pt x="364" y="370"/>
                    <a:pt x="352" y="370"/>
                  </a:cubicBezTo>
                  <a:cubicBezTo>
                    <a:pt x="348" y="366"/>
                    <a:pt x="344" y="365"/>
                    <a:pt x="339" y="365"/>
                  </a:cubicBezTo>
                  <a:cubicBezTo>
                    <a:pt x="327" y="365"/>
                    <a:pt x="314" y="374"/>
                    <a:pt x="314" y="382"/>
                  </a:cubicBezTo>
                  <a:lnTo>
                    <a:pt x="101" y="759"/>
                  </a:lnTo>
                  <a:lnTo>
                    <a:pt x="101" y="759"/>
                  </a:lnTo>
                  <a:lnTo>
                    <a:pt x="152" y="382"/>
                  </a:lnTo>
                  <a:lnTo>
                    <a:pt x="88" y="370"/>
                  </a:lnTo>
                  <a:lnTo>
                    <a:pt x="13" y="909"/>
                  </a:lnTo>
                  <a:cubicBezTo>
                    <a:pt x="1" y="934"/>
                    <a:pt x="13" y="947"/>
                    <a:pt x="26" y="947"/>
                  </a:cubicBezTo>
                  <a:cubicBezTo>
                    <a:pt x="30" y="951"/>
                    <a:pt x="34" y="952"/>
                    <a:pt x="39" y="952"/>
                  </a:cubicBezTo>
                  <a:cubicBezTo>
                    <a:pt x="51" y="952"/>
                    <a:pt x="63" y="944"/>
                    <a:pt x="63" y="934"/>
                  </a:cubicBezTo>
                  <a:lnTo>
                    <a:pt x="314" y="521"/>
                  </a:lnTo>
                  <a:lnTo>
                    <a:pt x="314" y="998"/>
                  </a:lnTo>
                  <a:cubicBezTo>
                    <a:pt x="314" y="1010"/>
                    <a:pt x="327" y="1023"/>
                    <a:pt x="339" y="1023"/>
                  </a:cubicBezTo>
                  <a:cubicBezTo>
                    <a:pt x="343" y="1026"/>
                    <a:pt x="348" y="1028"/>
                    <a:pt x="353" y="1028"/>
                  </a:cubicBezTo>
                  <a:cubicBezTo>
                    <a:pt x="365" y="1028"/>
                    <a:pt x="377" y="1019"/>
                    <a:pt x="377" y="1010"/>
                  </a:cubicBezTo>
                  <a:lnTo>
                    <a:pt x="704" y="257"/>
                  </a:lnTo>
                  <a:lnTo>
                    <a:pt x="603" y="1073"/>
                  </a:lnTo>
                  <a:cubicBezTo>
                    <a:pt x="603" y="1085"/>
                    <a:pt x="615" y="1098"/>
                    <a:pt x="628" y="1110"/>
                  </a:cubicBezTo>
                  <a:cubicBezTo>
                    <a:pt x="640" y="1110"/>
                    <a:pt x="666" y="1098"/>
                    <a:pt x="666" y="1085"/>
                  </a:cubicBezTo>
                  <a:lnTo>
                    <a:pt x="980" y="407"/>
                  </a:lnTo>
                  <a:lnTo>
                    <a:pt x="829" y="1085"/>
                  </a:lnTo>
                  <a:cubicBezTo>
                    <a:pt x="829" y="1110"/>
                    <a:pt x="841" y="1123"/>
                    <a:pt x="854" y="1123"/>
                  </a:cubicBezTo>
                  <a:cubicBezTo>
                    <a:pt x="859" y="1128"/>
                    <a:pt x="866" y="1131"/>
                    <a:pt x="873" y="1131"/>
                  </a:cubicBezTo>
                  <a:cubicBezTo>
                    <a:pt x="883" y="1131"/>
                    <a:pt x="891" y="1125"/>
                    <a:pt x="891" y="1110"/>
                  </a:cubicBezTo>
                  <a:lnTo>
                    <a:pt x="1130" y="772"/>
                  </a:lnTo>
                  <a:lnTo>
                    <a:pt x="1130" y="772"/>
                  </a:lnTo>
                  <a:lnTo>
                    <a:pt x="1105" y="1110"/>
                  </a:lnTo>
                  <a:cubicBezTo>
                    <a:pt x="1105" y="1135"/>
                    <a:pt x="1105" y="1148"/>
                    <a:pt x="1130" y="1148"/>
                  </a:cubicBezTo>
                  <a:cubicBezTo>
                    <a:pt x="1142" y="1148"/>
                    <a:pt x="1155" y="1148"/>
                    <a:pt x="1168" y="1135"/>
                  </a:cubicBezTo>
                  <a:lnTo>
                    <a:pt x="1368" y="784"/>
                  </a:lnTo>
                  <a:lnTo>
                    <a:pt x="1331" y="1123"/>
                  </a:lnTo>
                  <a:cubicBezTo>
                    <a:pt x="1331" y="1135"/>
                    <a:pt x="1343" y="1148"/>
                    <a:pt x="1356" y="1160"/>
                  </a:cubicBezTo>
                  <a:lnTo>
                    <a:pt x="1368" y="1160"/>
                  </a:lnTo>
                  <a:cubicBezTo>
                    <a:pt x="1381" y="1160"/>
                    <a:pt x="1381" y="1160"/>
                    <a:pt x="1393" y="1148"/>
                  </a:cubicBezTo>
                  <a:lnTo>
                    <a:pt x="1695" y="759"/>
                  </a:lnTo>
                  <a:lnTo>
                    <a:pt x="1632" y="722"/>
                  </a:lnTo>
                  <a:lnTo>
                    <a:pt x="1406" y="1023"/>
                  </a:lnTo>
                  <a:lnTo>
                    <a:pt x="1444" y="633"/>
                  </a:lnTo>
                  <a:cubicBezTo>
                    <a:pt x="1444" y="621"/>
                    <a:pt x="1432" y="608"/>
                    <a:pt x="1419" y="596"/>
                  </a:cubicBezTo>
                  <a:cubicBezTo>
                    <a:pt x="1406" y="596"/>
                    <a:pt x="1393" y="596"/>
                    <a:pt x="1381" y="608"/>
                  </a:cubicBezTo>
                  <a:lnTo>
                    <a:pt x="1181" y="973"/>
                  </a:lnTo>
                  <a:lnTo>
                    <a:pt x="1181" y="973"/>
                  </a:lnTo>
                  <a:lnTo>
                    <a:pt x="1206" y="646"/>
                  </a:lnTo>
                  <a:cubicBezTo>
                    <a:pt x="1218" y="633"/>
                    <a:pt x="1206" y="621"/>
                    <a:pt x="1193" y="608"/>
                  </a:cubicBezTo>
                  <a:cubicBezTo>
                    <a:pt x="1181" y="608"/>
                    <a:pt x="1155" y="608"/>
                    <a:pt x="1155" y="621"/>
                  </a:cubicBezTo>
                  <a:lnTo>
                    <a:pt x="930" y="947"/>
                  </a:lnTo>
                  <a:lnTo>
                    <a:pt x="930" y="947"/>
                  </a:lnTo>
                  <a:lnTo>
                    <a:pt x="1105" y="131"/>
                  </a:lnTo>
                  <a:cubicBezTo>
                    <a:pt x="1105" y="106"/>
                    <a:pt x="1092" y="94"/>
                    <a:pt x="1080" y="94"/>
                  </a:cubicBezTo>
                  <a:cubicBezTo>
                    <a:pt x="1076" y="90"/>
                    <a:pt x="1071" y="89"/>
                    <a:pt x="1066" y="89"/>
                  </a:cubicBezTo>
                  <a:cubicBezTo>
                    <a:pt x="1055" y="89"/>
                    <a:pt x="1042" y="98"/>
                    <a:pt x="1042" y="106"/>
                  </a:cubicBezTo>
                  <a:lnTo>
                    <a:pt x="704" y="859"/>
                  </a:lnTo>
                  <a:lnTo>
                    <a:pt x="804" y="44"/>
                  </a:lnTo>
                  <a:cubicBezTo>
                    <a:pt x="804" y="19"/>
                    <a:pt x="791" y="6"/>
                    <a:pt x="779" y="6"/>
                  </a:cubicBezTo>
                  <a:cubicBezTo>
                    <a:pt x="775" y="2"/>
                    <a:pt x="770"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0"/>
            <p:cNvSpPr/>
            <p:nvPr/>
          </p:nvSpPr>
          <p:spPr>
            <a:xfrm>
              <a:off x="8412452" y="2469684"/>
              <a:ext cx="87002" cy="46170"/>
            </a:xfrm>
            <a:custGeom>
              <a:rect b="b" l="l" r="r" t="t"/>
              <a:pathLst>
                <a:path extrusionOk="0" h="882" w="1662">
                  <a:moveTo>
                    <a:pt x="727" y="29"/>
                  </a:moveTo>
                  <a:cubicBezTo>
                    <a:pt x="871" y="29"/>
                    <a:pt x="1023" y="250"/>
                    <a:pt x="1058" y="329"/>
                  </a:cubicBezTo>
                  <a:cubicBezTo>
                    <a:pt x="1071" y="348"/>
                    <a:pt x="1089" y="354"/>
                    <a:pt x="1108" y="354"/>
                  </a:cubicBezTo>
                  <a:cubicBezTo>
                    <a:pt x="1127" y="354"/>
                    <a:pt x="1146" y="348"/>
                    <a:pt x="1158" y="341"/>
                  </a:cubicBezTo>
                  <a:cubicBezTo>
                    <a:pt x="1199" y="324"/>
                    <a:pt x="1241" y="316"/>
                    <a:pt x="1281" y="316"/>
                  </a:cubicBezTo>
                  <a:cubicBezTo>
                    <a:pt x="1415" y="316"/>
                    <a:pt x="1524" y="407"/>
                    <a:pt x="1447" y="542"/>
                  </a:cubicBezTo>
                  <a:cubicBezTo>
                    <a:pt x="1396" y="631"/>
                    <a:pt x="1246" y="668"/>
                    <a:pt x="1171" y="693"/>
                  </a:cubicBezTo>
                  <a:cubicBezTo>
                    <a:pt x="1045" y="731"/>
                    <a:pt x="920" y="756"/>
                    <a:pt x="794" y="768"/>
                  </a:cubicBezTo>
                  <a:cubicBezTo>
                    <a:pt x="737" y="779"/>
                    <a:pt x="609" y="796"/>
                    <a:pt x="485" y="796"/>
                  </a:cubicBezTo>
                  <a:cubicBezTo>
                    <a:pt x="311" y="796"/>
                    <a:pt x="143" y="762"/>
                    <a:pt x="180" y="631"/>
                  </a:cubicBezTo>
                  <a:cubicBezTo>
                    <a:pt x="180" y="626"/>
                    <a:pt x="181" y="623"/>
                    <a:pt x="180" y="620"/>
                  </a:cubicBezTo>
                  <a:lnTo>
                    <a:pt x="180" y="620"/>
                  </a:lnTo>
                  <a:cubicBezTo>
                    <a:pt x="226" y="549"/>
                    <a:pt x="280" y="524"/>
                    <a:pt x="337" y="524"/>
                  </a:cubicBezTo>
                  <a:cubicBezTo>
                    <a:pt x="383" y="524"/>
                    <a:pt x="431" y="541"/>
                    <a:pt x="477" y="560"/>
                  </a:cubicBezTo>
                  <a:lnTo>
                    <a:pt x="477" y="560"/>
                  </a:lnTo>
                  <a:cubicBezTo>
                    <a:pt x="478" y="563"/>
                    <a:pt x="479" y="565"/>
                    <a:pt x="481" y="567"/>
                  </a:cubicBezTo>
                  <a:cubicBezTo>
                    <a:pt x="483" y="566"/>
                    <a:pt x="485" y="565"/>
                    <a:pt x="486" y="564"/>
                  </a:cubicBezTo>
                  <a:lnTo>
                    <a:pt x="486" y="564"/>
                  </a:lnTo>
                  <a:cubicBezTo>
                    <a:pt x="489" y="565"/>
                    <a:pt x="491" y="566"/>
                    <a:pt x="493" y="567"/>
                  </a:cubicBezTo>
                  <a:cubicBezTo>
                    <a:pt x="500" y="570"/>
                    <a:pt x="509" y="571"/>
                    <a:pt x="520" y="571"/>
                  </a:cubicBezTo>
                  <a:cubicBezTo>
                    <a:pt x="570" y="571"/>
                    <a:pt x="650" y="546"/>
                    <a:pt x="618" y="505"/>
                  </a:cubicBezTo>
                  <a:cubicBezTo>
                    <a:pt x="593" y="467"/>
                    <a:pt x="568" y="417"/>
                    <a:pt x="556" y="366"/>
                  </a:cubicBezTo>
                  <a:cubicBezTo>
                    <a:pt x="531" y="304"/>
                    <a:pt x="531" y="241"/>
                    <a:pt x="556" y="179"/>
                  </a:cubicBezTo>
                  <a:cubicBezTo>
                    <a:pt x="605" y="70"/>
                    <a:pt x="665" y="29"/>
                    <a:pt x="727" y="29"/>
                  </a:cubicBezTo>
                  <a:close/>
                  <a:moveTo>
                    <a:pt x="761" y="0"/>
                  </a:moveTo>
                  <a:cubicBezTo>
                    <a:pt x="677" y="0"/>
                    <a:pt x="593" y="27"/>
                    <a:pt x="518" y="90"/>
                  </a:cubicBezTo>
                  <a:cubicBezTo>
                    <a:pt x="394" y="186"/>
                    <a:pt x="379" y="311"/>
                    <a:pt x="424" y="444"/>
                  </a:cubicBezTo>
                  <a:lnTo>
                    <a:pt x="424" y="444"/>
                  </a:lnTo>
                  <a:cubicBezTo>
                    <a:pt x="407" y="442"/>
                    <a:pt x="390" y="441"/>
                    <a:pt x="373" y="441"/>
                  </a:cubicBezTo>
                  <a:cubicBezTo>
                    <a:pt x="239" y="441"/>
                    <a:pt x="113" y="496"/>
                    <a:pt x="41" y="631"/>
                  </a:cubicBezTo>
                  <a:cubicBezTo>
                    <a:pt x="34" y="642"/>
                    <a:pt x="34" y="651"/>
                    <a:pt x="37" y="657"/>
                  </a:cubicBezTo>
                  <a:lnTo>
                    <a:pt x="37" y="657"/>
                  </a:lnTo>
                  <a:cubicBezTo>
                    <a:pt x="0" y="833"/>
                    <a:pt x="198" y="882"/>
                    <a:pt x="427" y="882"/>
                  </a:cubicBezTo>
                  <a:cubicBezTo>
                    <a:pt x="648" y="882"/>
                    <a:pt x="898" y="837"/>
                    <a:pt x="995" y="818"/>
                  </a:cubicBezTo>
                  <a:cubicBezTo>
                    <a:pt x="1171" y="781"/>
                    <a:pt x="1535" y="706"/>
                    <a:pt x="1597" y="505"/>
                  </a:cubicBezTo>
                  <a:cubicBezTo>
                    <a:pt x="1661" y="296"/>
                    <a:pt x="1515" y="231"/>
                    <a:pt x="1356" y="231"/>
                  </a:cubicBezTo>
                  <a:cubicBezTo>
                    <a:pt x="1298" y="231"/>
                    <a:pt x="1238" y="240"/>
                    <a:pt x="1187" y="253"/>
                  </a:cubicBezTo>
                  <a:lnTo>
                    <a:pt x="1187" y="253"/>
                  </a:lnTo>
                  <a:cubicBezTo>
                    <a:pt x="1094" y="109"/>
                    <a:pt x="928" y="0"/>
                    <a:pt x="7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0"/>
            <p:cNvSpPr/>
            <p:nvPr/>
          </p:nvSpPr>
          <p:spPr>
            <a:xfrm>
              <a:off x="8420514" y="2470470"/>
              <a:ext cx="64440" cy="44077"/>
            </a:xfrm>
            <a:custGeom>
              <a:rect b="b" l="l" r="r" t="t"/>
              <a:pathLst>
                <a:path extrusionOk="0" h="842" w="1231">
                  <a:moveTo>
                    <a:pt x="665" y="0"/>
                  </a:moveTo>
                  <a:cubicBezTo>
                    <a:pt x="653" y="13"/>
                    <a:pt x="640" y="13"/>
                    <a:pt x="640" y="25"/>
                  </a:cubicBezTo>
                  <a:lnTo>
                    <a:pt x="715" y="628"/>
                  </a:lnTo>
                  <a:lnTo>
                    <a:pt x="477" y="75"/>
                  </a:lnTo>
                  <a:cubicBezTo>
                    <a:pt x="464" y="75"/>
                    <a:pt x="452" y="63"/>
                    <a:pt x="439" y="63"/>
                  </a:cubicBezTo>
                  <a:cubicBezTo>
                    <a:pt x="427" y="75"/>
                    <a:pt x="427" y="88"/>
                    <a:pt x="427" y="100"/>
                  </a:cubicBezTo>
                  <a:lnTo>
                    <a:pt x="553" y="691"/>
                  </a:lnTo>
                  <a:lnTo>
                    <a:pt x="553" y="691"/>
                  </a:lnTo>
                  <a:lnTo>
                    <a:pt x="389" y="452"/>
                  </a:lnTo>
                  <a:cubicBezTo>
                    <a:pt x="389" y="452"/>
                    <a:pt x="384" y="447"/>
                    <a:pt x="376" y="447"/>
                  </a:cubicBezTo>
                  <a:cubicBezTo>
                    <a:pt x="373" y="447"/>
                    <a:pt x="368" y="448"/>
                    <a:pt x="364" y="452"/>
                  </a:cubicBezTo>
                  <a:cubicBezTo>
                    <a:pt x="352" y="452"/>
                    <a:pt x="352" y="465"/>
                    <a:pt x="352" y="477"/>
                  </a:cubicBezTo>
                  <a:lnTo>
                    <a:pt x="364" y="703"/>
                  </a:lnTo>
                  <a:lnTo>
                    <a:pt x="226" y="452"/>
                  </a:lnTo>
                  <a:cubicBezTo>
                    <a:pt x="213" y="440"/>
                    <a:pt x="201" y="440"/>
                    <a:pt x="201" y="440"/>
                  </a:cubicBezTo>
                  <a:cubicBezTo>
                    <a:pt x="188" y="440"/>
                    <a:pt x="176" y="452"/>
                    <a:pt x="176" y="465"/>
                  </a:cubicBezTo>
                  <a:lnTo>
                    <a:pt x="201" y="741"/>
                  </a:lnTo>
                  <a:lnTo>
                    <a:pt x="38" y="527"/>
                  </a:lnTo>
                  <a:lnTo>
                    <a:pt x="1" y="552"/>
                  </a:lnTo>
                  <a:lnTo>
                    <a:pt x="213" y="841"/>
                  </a:lnTo>
                  <a:lnTo>
                    <a:pt x="238" y="841"/>
                  </a:lnTo>
                  <a:cubicBezTo>
                    <a:pt x="251" y="841"/>
                    <a:pt x="264" y="828"/>
                    <a:pt x="264" y="816"/>
                  </a:cubicBezTo>
                  <a:lnTo>
                    <a:pt x="238" y="565"/>
                  </a:lnTo>
                  <a:lnTo>
                    <a:pt x="377" y="828"/>
                  </a:lnTo>
                  <a:cubicBezTo>
                    <a:pt x="389" y="841"/>
                    <a:pt x="402" y="841"/>
                    <a:pt x="414" y="841"/>
                  </a:cubicBezTo>
                  <a:cubicBezTo>
                    <a:pt x="427" y="828"/>
                    <a:pt x="427" y="828"/>
                    <a:pt x="427" y="816"/>
                  </a:cubicBezTo>
                  <a:lnTo>
                    <a:pt x="402" y="565"/>
                  </a:lnTo>
                  <a:lnTo>
                    <a:pt x="402" y="565"/>
                  </a:lnTo>
                  <a:lnTo>
                    <a:pt x="578" y="816"/>
                  </a:lnTo>
                  <a:cubicBezTo>
                    <a:pt x="578" y="828"/>
                    <a:pt x="590" y="828"/>
                    <a:pt x="603" y="828"/>
                  </a:cubicBezTo>
                  <a:cubicBezTo>
                    <a:pt x="615" y="816"/>
                    <a:pt x="628" y="803"/>
                    <a:pt x="615" y="791"/>
                  </a:cubicBezTo>
                  <a:lnTo>
                    <a:pt x="515" y="301"/>
                  </a:lnTo>
                  <a:lnTo>
                    <a:pt x="740" y="791"/>
                  </a:lnTo>
                  <a:cubicBezTo>
                    <a:pt x="753" y="803"/>
                    <a:pt x="753" y="803"/>
                    <a:pt x="766" y="803"/>
                  </a:cubicBezTo>
                  <a:cubicBezTo>
                    <a:pt x="779" y="803"/>
                    <a:pt x="791" y="791"/>
                    <a:pt x="791" y="778"/>
                  </a:cubicBezTo>
                  <a:lnTo>
                    <a:pt x="715" y="189"/>
                  </a:lnTo>
                  <a:lnTo>
                    <a:pt x="954" y="741"/>
                  </a:lnTo>
                  <a:cubicBezTo>
                    <a:pt x="954" y="741"/>
                    <a:pt x="966" y="753"/>
                    <a:pt x="979" y="753"/>
                  </a:cubicBezTo>
                  <a:cubicBezTo>
                    <a:pt x="991" y="753"/>
                    <a:pt x="991" y="741"/>
                    <a:pt x="991" y="728"/>
                  </a:cubicBezTo>
                  <a:lnTo>
                    <a:pt x="1004" y="377"/>
                  </a:lnTo>
                  <a:lnTo>
                    <a:pt x="1180" y="678"/>
                  </a:lnTo>
                  <a:cubicBezTo>
                    <a:pt x="1180" y="687"/>
                    <a:pt x="1186" y="696"/>
                    <a:pt x="1194" y="696"/>
                  </a:cubicBezTo>
                  <a:cubicBezTo>
                    <a:pt x="1198" y="696"/>
                    <a:pt x="1201" y="694"/>
                    <a:pt x="1205" y="691"/>
                  </a:cubicBezTo>
                  <a:cubicBezTo>
                    <a:pt x="1217" y="691"/>
                    <a:pt x="1230" y="678"/>
                    <a:pt x="1217" y="666"/>
                  </a:cubicBezTo>
                  <a:lnTo>
                    <a:pt x="1167" y="276"/>
                  </a:lnTo>
                  <a:lnTo>
                    <a:pt x="1117" y="276"/>
                  </a:lnTo>
                  <a:lnTo>
                    <a:pt x="1155" y="552"/>
                  </a:lnTo>
                  <a:lnTo>
                    <a:pt x="1004" y="276"/>
                  </a:lnTo>
                  <a:cubicBezTo>
                    <a:pt x="991" y="276"/>
                    <a:pt x="979" y="264"/>
                    <a:pt x="979" y="264"/>
                  </a:cubicBezTo>
                  <a:cubicBezTo>
                    <a:pt x="966" y="276"/>
                    <a:pt x="954" y="276"/>
                    <a:pt x="954" y="289"/>
                  </a:cubicBezTo>
                  <a:lnTo>
                    <a:pt x="954" y="616"/>
                  </a:lnTo>
                  <a:lnTo>
                    <a:pt x="690" y="13"/>
                  </a:lnTo>
                  <a:cubicBezTo>
                    <a:pt x="690" y="13"/>
                    <a:pt x="678" y="0"/>
                    <a:pt x="6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0"/>
            <p:cNvSpPr/>
            <p:nvPr/>
          </p:nvSpPr>
          <p:spPr>
            <a:xfrm>
              <a:off x="8558238" y="2464764"/>
              <a:ext cx="117887" cy="62241"/>
            </a:xfrm>
            <a:custGeom>
              <a:rect b="b" l="l" r="r" t="t"/>
              <a:pathLst>
                <a:path extrusionOk="0" h="1189" w="2252">
                  <a:moveTo>
                    <a:pt x="1148" y="88"/>
                  </a:moveTo>
                  <a:cubicBezTo>
                    <a:pt x="1230" y="88"/>
                    <a:pt x="1325" y="123"/>
                    <a:pt x="1436" y="209"/>
                  </a:cubicBezTo>
                  <a:cubicBezTo>
                    <a:pt x="1511" y="273"/>
                    <a:pt x="1511" y="385"/>
                    <a:pt x="1498" y="474"/>
                  </a:cubicBezTo>
                  <a:cubicBezTo>
                    <a:pt x="1486" y="549"/>
                    <a:pt x="1436" y="636"/>
                    <a:pt x="1385" y="711"/>
                  </a:cubicBezTo>
                  <a:cubicBezTo>
                    <a:pt x="1359" y="755"/>
                    <a:pt x="1416" y="769"/>
                    <a:pt x="1467" y="769"/>
                  </a:cubicBezTo>
                  <a:cubicBezTo>
                    <a:pt x="1490" y="769"/>
                    <a:pt x="1511" y="766"/>
                    <a:pt x="1523" y="762"/>
                  </a:cubicBezTo>
                  <a:cubicBezTo>
                    <a:pt x="1593" y="724"/>
                    <a:pt x="1667" y="699"/>
                    <a:pt x="1739" y="699"/>
                  </a:cubicBezTo>
                  <a:cubicBezTo>
                    <a:pt x="1835" y="699"/>
                    <a:pt x="1928" y="745"/>
                    <a:pt x="2000" y="875"/>
                  </a:cubicBezTo>
                  <a:cubicBezTo>
                    <a:pt x="2036" y="1032"/>
                    <a:pt x="1828" y="1071"/>
                    <a:pt x="1610" y="1071"/>
                  </a:cubicBezTo>
                  <a:cubicBezTo>
                    <a:pt x="1444" y="1071"/>
                    <a:pt x="1272" y="1049"/>
                    <a:pt x="1197" y="1038"/>
                  </a:cubicBezTo>
                  <a:cubicBezTo>
                    <a:pt x="1021" y="1013"/>
                    <a:pt x="845" y="976"/>
                    <a:pt x="683" y="925"/>
                  </a:cubicBezTo>
                  <a:cubicBezTo>
                    <a:pt x="557" y="900"/>
                    <a:pt x="444" y="850"/>
                    <a:pt x="343" y="775"/>
                  </a:cubicBezTo>
                  <a:cubicBezTo>
                    <a:pt x="180" y="673"/>
                    <a:pt x="158" y="398"/>
                    <a:pt x="396" y="398"/>
                  </a:cubicBezTo>
                  <a:cubicBezTo>
                    <a:pt x="452" y="398"/>
                    <a:pt x="522" y="413"/>
                    <a:pt x="607" y="448"/>
                  </a:cubicBezTo>
                  <a:cubicBezTo>
                    <a:pt x="624" y="457"/>
                    <a:pt x="645" y="461"/>
                    <a:pt x="666" y="461"/>
                  </a:cubicBezTo>
                  <a:cubicBezTo>
                    <a:pt x="708" y="461"/>
                    <a:pt x="753" y="444"/>
                    <a:pt x="770" y="410"/>
                  </a:cubicBezTo>
                  <a:cubicBezTo>
                    <a:pt x="848" y="255"/>
                    <a:pt x="967" y="88"/>
                    <a:pt x="1148" y="88"/>
                  </a:cubicBezTo>
                  <a:close/>
                  <a:moveTo>
                    <a:pt x="1200" y="0"/>
                  </a:moveTo>
                  <a:cubicBezTo>
                    <a:pt x="978" y="0"/>
                    <a:pt x="778" y="113"/>
                    <a:pt x="644" y="314"/>
                  </a:cubicBezTo>
                  <a:lnTo>
                    <a:pt x="644" y="314"/>
                  </a:lnTo>
                  <a:cubicBezTo>
                    <a:pt x="578" y="300"/>
                    <a:pt x="504" y="291"/>
                    <a:pt x="429" y="291"/>
                  </a:cubicBezTo>
                  <a:cubicBezTo>
                    <a:pt x="214" y="291"/>
                    <a:pt x="1" y="368"/>
                    <a:pt x="17" y="624"/>
                  </a:cubicBezTo>
                  <a:cubicBezTo>
                    <a:pt x="42" y="976"/>
                    <a:pt x="619" y="1063"/>
                    <a:pt x="883" y="1113"/>
                  </a:cubicBezTo>
                  <a:cubicBezTo>
                    <a:pt x="1005" y="1141"/>
                    <a:pt x="1298" y="1188"/>
                    <a:pt x="1576" y="1188"/>
                  </a:cubicBezTo>
                  <a:cubicBezTo>
                    <a:pt x="1925" y="1188"/>
                    <a:pt x="2251" y="1114"/>
                    <a:pt x="2191" y="835"/>
                  </a:cubicBezTo>
                  <a:lnTo>
                    <a:pt x="2191" y="835"/>
                  </a:lnTo>
                  <a:cubicBezTo>
                    <a:pt x="2191" y="831"/>
                    <a:pt x="2190" y="828"/>
                    <a:pt x="2189" y="825"/>
                  </a:cubicBezTo>
                  <a:lnTo>
                    <a:pt x="2189" y="825"/>
                  </a:lnTo>
                  <a:cubicBezTo>
                    <a:pt x="2189" y="825"/>
                    <a:pt x="2189" y="825"/>
                    <a:pt x="2189" y="825"/>
                  </a:cubicBezTo>
                  <a:cubicBezTo>
                    <a:pt x="2187" y="820"/>
                    <a:pt x="2184" y="815"/>
                    <a:pt x="2181" y="811"/>
                  </a:cubicBezTo>
                  <a:lnTo>
                    <a:pt x="2181" y="811"/>
                  </a:lnTo>
                  <a:cubicBezTo>
                    <a:pt x="2089" y="647"/>
                    <a:pt x="1938" y="581"/>
                    <a:pt x="1774" y="581"/>
                  </a:cubicBezTo>
                  <a:cubicBezTo>
                    <a:pt x="1728" y="581"/>
                    <a:pt x="1681" y="586"/>
                    <a:pt x="1634" y="596"/>
                  </a:cubicBezTo>
                  <a:lnTo>
                    <a:pt x="1634" y="596"/>
                  </a:lnTo>
                  <a:cubicBezTo>
                    <a:pt x="1712" y="415"/>
                    <a:pt x="1739" y="176"/>
                    <a:pt x="1536" y="84"/>
                  </a:cubicBezTo>
                  <a:cubicBezTo>
                    <a:pt x="1422" y="27"/>
                    <a:pt x="1308" y="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0"/>
            <p:cNvSpPr/>
            <p:nvPr/>
          </p:nvSpPr>
          <p:spPr>
            <a:xfrm>
              <a:off x="8576193" y="2464921"/>
              <a:ext cx="88048" cy="60775"/>
            </a:xfrm>
            <a:custGeom>
              <a:rect b="b" l="l" r="r" t="t"/>
              <a:pathLst>
                <a:path extrusionOk="0" h="1161" w="1682">
                  <a:moveTo>
                    <a:pt x="759" y="1"/>
                  </a:moveTo>
                  <a:cubicBezTo>
                    <a:pt x="746" y="1"/>
                    <a:pt x="737" y="9"/>
                    <a:pt x="728" y="19"/>
                  </a:cubicBezTo>
                  <a:lnTo>
                    <a:pt x="377" y="847"/>
                  </a:lnTo>
                  <a:lnTo>
                    <a:pt x="365" y="395"/>
                  </a:lnTo>
                  <a:cubicBezTo>
                    <a:pt x="365" y="382"/>
                    <a:pt x="365" y="370"/>
                    <a:pt x="340" y="370"/>
                  </a:cubicBezTo>
                  <a:cubicBezTo>
                    <a:pt x="336" y="366"/>
                    <a:pt x="332" y="365"/>
                    <a:pt x="328" y="365"/>
                  </a:cubicBezTo>
                  <a:cubicBezTo>
                    <a:pt x="319" y="365"/>
                    <a:pt x="311" y="374"/>
                    <a:pt x="301" y="382"/>
                  </a:cubicBezTo>
                  <a:lnTo>
                    <a:pt x="89" y="759"/>
                  </a:lnTo>
                  <a:lnTo>
                    <a:pt x="89" y="759"/>
                  </a:lnTo>
                  <a:lnTo>
                    <a:pt x="139" y="382"/>
                  </a:lnTo>
                  <a:lnTo>
                    <a:pt x="76" y="370"/>
                  </a:lnTo>
                  <a:lnTo>
                    <a:pt x="0" y="909"/>
                  </a:lnTo>
                  <a:cubicBezTo>
                    <a:pt x="0" y="934"/>
                    <a:pt x="13" y="947"/>
                    <a:pt x="25" y="947"/>
                  </a:cubicBezTo>
                  <a:cubicBezTo>
                    <a:pt x="29" y="951"/>
                    <a:pt x="33" y="952"/>
                    <a:pt x="37" y="952"/>
                  </a:cubicBezTo>
                  <a:cubicBezTo>
                    <a:pt x="45" y="952"/>
                    <a:pt x="54" y="944"/>
                    <a:pt x="63" y="934"/>
                  </a:cubicBezTo>
                  <a:lnTo>
                    <a:pt x="301" y="521"/>
                  </a:lnTo>
                  <a:lnTo>
                    <a:pt x="314" y="998"/>
                  </a:lnTo>
                  <a:cubicBezTo>
                    <a:pt x="314" y="1010"/>
                    <a:pt x="327" y="1023"/>
                    <a:pt x="340" y="1023"/>
                  </a:cubicBezTo>
                  <a:cubicBezTo>
                    <a:pt x="343" y="1026"/>
                    <a:pt x="347" y="1028"/>
                    <a:pt x="350" y="1028"/>
                  </a:cubicBezTo>
                  <a:cubicBezTo>
                    <a:pt x="359" y="1028"/>
                    <a:pt x="368" y="1019"/>
                    <a:pt x="377" y="1010"/>
                  </a:cubicBezTo>
                  <a:lnTo>
                    <a:pt x="703" y="257"/>
                  </a:lnTo>
                  <a:lnTo>
                    <a:pt x="603" y="1073"/>
                  </a:lnTo>
                  <a:cubicBezTo>
                    <a:pt x="591" y="1085"/>
                    <a:pt x="603" y="1098"/>
                    <a:pt x="628" y="1110"/>
                  </a:cubicBezTo>
                  <a:cubicBezTo>
                    <a:pt x="641" y="1110"/>
                    <a:pt x="653" y="1098"/>
                    <a:pt x="666" y="1085"/>
                  </a:cubicBezTo>
                  <a:lnTo>
                    <a:pt x="967" y="407"/>
                  </a:lnTo>
                  <a:lnTo>
                    <a:pt x="829" y="1085"/>
                  </a:lnTo>
                  <a:cubicBezTo>
                    <a:pt x="829" y="1110"/>
                    <a:pt x="829" y="1123"/>
                    <a:pt x="854" y="1123"/>
                  </a:cubicBezTo>
                  <a:cubicBezTo>
                    <a:pt x="859" y="1128"/>
                    <a:pt x="864" y="1131"/>
                    <a:pt x="869" y="1131"/>
                  </a:cubicBezTo>
                  <a:cubicBezTo>
                    <a:pt x="877" y="1131"/>
                    <a:pt x="884" y="1125"/>
                    <a:pt x="892" y="1110"/>
                  </a:cubicBezTo>
                  <a:lnTo>
                    <a:pt x="1130" y="772"/>
                  </a:lnTo>
                  <a:lnTo>
                    <a:pt x="1093" y="1110"/>
                  </a:lnTo>
                  <a:cubicBezTo>
                    <a:pt x="1093" y="1135"/>
                    <a:pt x="1105" y="1148"/>
                    <a:pt x="1118" y="1148"/>
                  </a:cubicBezTo>
                  <a:cubicBezTo>
                    <a:pt x="1130" y="1148"/>
                    <a:pt x="1155" y="1148"/>
                    <a:pt x="1155" y="1135"/>
                  </a:cubicBezTo>
                  <a:lnTo>
                    <a:pt x="1356" y="784"/>
                  </a:lnTo>
                  <a:lnTo>
                    <a:pt x="1356" y="784"/>
                  </a:lnTo>
                  <a:lnTo>
                    <a:pt x="1330" y="1123"/>
                  </a:lnTo>
                  <a:cubicBezTo>
                    <a:pt x="1330" y="1135"/>
                    <a:pt x="1330" y="1148"/>
                    <a:pt x="1344" y="1160"/>
                  </a:cubicBezTo>
                  <a:lnTo>
                    <a:pt x="1356" y="1160"/>
                  </a:lnTo>
                  <a:cubicBezTo>
                    <a:pt x="1369" y="1160"/>
                    <a:pt x="1381" y="1160"/>
                    <a:pt x="1381" y="1148"/>
                  </a:cubicBezTo>
                  <a:lnTo>
                    <a:pt x="1682" y="759"/>
                  </a:lnTo>
                  <a:lnTo>
                    <a:pt x="1632" y="722"/>
                  </a:lnTo>
                  <a:lnTo>
                    <a:pt x="1406" y="1023"/>
                  </a:lnTo>
                  <a:lnTo>
                    <a:pt x="1406" y="1023"/>
                  </a:lnTo>
                  <a:lnTo>
                    <a:pt x="1444" y="633"/>
                  </a:lnTo>
                  <a:cubicBezTo>
                    <a:pt x="1444" y="621"/>
                    <a:pt x="1431" y="608"/>
                    <a:pt x="1419" y="596"/>
                  </a:cubicBezTo>
                  <a:cubicBezTo>
                    <a:pt x="1406" y="596"/>
                    <a:pt x="1381" y="596"/>
                    <a:pt x="1381" y="608"/>
                  </a:cubicBezTo>
                  <a:lnTo>
                    <a:pt x="1180" y="973"/>
                  </a:lnTo>
                  <a:lnTo>
                    <a:pt x="1180" y="973"/>
                  </a:lnTo>
                  <a:lnTo>
                    <a:pt x="1205" y="646"/>
                  </a:lnTo>
                  <a:cubicBezTo>
                    <a:pt x="1205" y="633"/>
                    <a:pt x="1193" y="621"/>
                    <a:pt x="1180" y="608"/>
                  </a:cubicBezTo>
                  <a:cubicBezTo>
                    <a:pt x="1168" y="608"/>
                    <a:pt x="1155" y="608"/>
                    <a:pt x="1143" y="621"/>
                  </a:cubicBezTo>
                  <a:lnTo>
                    <a:pt x="929" y="947"/>
                  </a:lnTo>
                  <a:lnTo>
                    <a:pt x="1093" y="131"/>
                  </a:lnTo>
                  <a:cubicBezTo>
                    <a:pt x="1093" y="106"/>
                    <a:pt x="1093" y="94"/>
                    <a:pt x="1067" y="94"/>
                  </a:cubicBezTo>
                  <a:cubicBezTo>
                    <a:pt x="1064" y="90"/>
                    <a:pt x="1060" y="89"/>
                    <a:pt x="1056" y="89"/>
                  </a:cubicBezTo>
                  <a:cubicBezTo>
                    <a:pt x="1047" y="89"/>
                    <a:pt x="1039" y="98"/>
                    <a:pt x="1029" y="106"/>
                  </a:cubicBezTo>
                  <a:lnTo>
                    <a:pt x="691" y="859"/>
                  </a:lnTo>
                  <a:lnTo>
                    <a:pt x="791" y="44"/>
                  </a:lnTo>
                  <a:cubicBezTo>
                    <a:pt x="803" y="19"/>
                    <a:pt x="791" y="6"/>
                    <a:pt x="778" y="6"/>
                  </a:cubicBezTo>
                  <a:cubicBezTo>
                    <a:pt x="771" y="2"/>
                    <a:pt x="765" y="1"/>
                    <a:pt x="7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0"/>
            <p:cNvSpPr/>
            <p:nvPr/>
          </p:nvSpPr>
          <p:spPr>
            <a:xfrm>
              <a:off x="8734124" y="2469684"/>
              <a:ext cx="87473" cy="46170"/>
            </a:xfrm>
            <a:custGeom>
              <a:rect b="b" l="l" r="r" t="t"/>
              <a:pathLst>
                <a:path extrusionOk="0" h="882" w="1671">
                  <a:moveTo>
                    <a:pt x="735" y="29"/>
                  </a:moveTo>
                  <a:cubicBezTo>
                    <a:pt x="876" y="29"/>
                    <a:pt x="1031" y="250"/>
                    <a:pt x="1074" y="329"/>
                  </a:cubicBezTo>
                  <a:cubicBezTo>
                    <a:pt x="1081" y="348"/>
                    <a:pt x="1097" y="354"/>
                    <a:pt x="1116" y="354"/>
                  </a:cubicBezTo>
                  <a:cubicBezTo>
                    <a:pt x="1134" y="354"/>
                    <a:pt x="1156" y="348"/>
                    <a:pt x="1175" y="341"/>
                  </a:cubicBezTo>
                  <a:cubicBezTo>
                    <a:pt x="1212" y="324"/>
                    <a:pt x="1252" y="316"/>
                    <a:pt x="1291" y="316"/>
                  </a:cubicBezTo>
                  <a:cubicBezTo>
                    <a:pt x="1420" y="316"/>
                    <a:pt x="1531" y="407"/>
                    <a:pt x="1464" y="542"/>
                  </a:cubicBezTo>
                  <a:cubicBezTo>
                    <a:pt x="1414" y="631"/>
                    <a:pt x="1263" y="668"/>
                    <a:pt x="1175" y="693"/>
                  </a:cubicBezTo>
                  <a:cubicBezTo>
                    <a:pt x="1049" y="731"/>
                    <a:pt x="924" y="756"/>
                    <a:pt x="798" y="768"/>
                  </a:cubicBezTo>
                  <a:cubicBezTo>
                    <a:pt x="741" y="779"/>
                    <a:pt x="616" y="796"/>
                    <a:pt x="493" y="796"/>
                  </a:cubicBezTo>
                  <a:cubicBezTo>
                    <a:pt x="328" y="796"/>
                    <a:pt x="168" y="765"/>
                    <a:pt x="181" y="646"/>
                  </a:cubicBezTo>
                  <a:lnTo>
                    <a:pt x="181" y="646"/>
                  </a:lnTo>
                  <a:cubicBezTo>
                    <a:pt x="182" y="645"/>
                    <a:pt x="183" y="644"/>
                    <a:pt x="184" y="643"/>
                  </a:cubicBezTo>
                  <a:cubicBezTo>
                    <a:pt x="225" y="554"/>
                    <a:pt x="285" y="524"/>
                    <a:pt x="349" y="524"/>
                  </a:cubicBezTo>
                  <a:cubicBezTo>
                    <a:pt x="396" y="524"/>
                    <a:pt x="446" y="540"/>
                    <a:pt x="492" y="560"/>
                  </a:cubicBezTo>
                  <a:lnTo>
                    <a:pt x="492" y="560"/>
                  </a:lnTo>
                  <a:cubicBezTo>
                    <a:pt x="494" y="562"/>
                    <a:pt x="495" y="565"/>
                    <a:pt x="497" y="567"/>
                  </a:cubicBezTo>
                  <a:cubicBezTo>
                    <a:pt x="499" y="566"/>
                    <a:pt x="501" y="565"/>
                    <a:pt x="502" y="564"/>
                  </a:cubicBezTo>
                  <a:lnTo>
                    <a:pt x="502" y="564"/>
                  </a:lnTo>
                  <a:cubicBezTo>
                    <a:pt x="505" y="565"/>
                    <a:pt x="508" y="566"/>
                    <a:pt x="510" y="567"/>
                  </a:cubicBezTo>
                  <a:cubicBezTo>
                    <a:pt x="515" y="570"/>
                    <a:pt x="522" y="571"/>
                    <a:pt x="531" y="571"/>
                  </a:cubicBezTo>
                  <a:cubicBezTo>
                    <a:pt x="574" y="571"/>
                    <a:pt x="654" y="546"/>
                    <a:pt x="623" y="505"/>
                  </a:cubicBezTo>
                  <a:cubicBezTo>
                    <a:pt x="620" y="502"/>
                    <a:pt x="618" y="498"/>
                    <a:pt x="616" y="495"/>
                  </a:cubicBezTo>
                  <a:lnTo>
                    <a:pt x="616" y="495"/>
                  </a:lnTo>
                  <a:cubicBezTo>
                    <a:pt x="619" y="494"/>
                    <a:pt x="621" y="493"/>
                    <a:pt x="623" y="492"/>
                  </a:cubicBezTo>
                  <a:cubicBezTo>
                    <a:pt x="619" y="491"/>
                    <a:pt x="616" y="489"/>
                    <a:pt x="613" y="488"/>
                  </a:cubicBezTo>
                  <a:lnTo>
                    <a:pt x="613" y="488"/>
                  </a:lnTo>
                  <a:cubicBezTo>
                    <a:pt x="594" y="452"/>
                    <a:pt x="582" y="409"/>
                    <a:pt x="560" y="366"/>
                  </a:cubicBezTo>
                  <a:cubicBezTo>
                    <a:pt x="535" y="304"/>
                    <a:pt x="535" y="241"/>
                    <a:pt x="572" y="179"/>
                  </a:cubicBezTo>
                  <a:cubicBezTo>
                    <a:pt x="618" y="70"/>
                    <a:pt x="675" y="29"/>
                    <a:pt x="735" y="29"/>
                  </a:cubicBezTo>
                  <a:close/>
                  <a:moveTo>
                    <a:pt x="770" y="0"/>
                  </a:moveTo>
                  <a:cubicBezTo>
                    <a:pt x="687" y="0"/>
                    <a:pt x="601" y="27"/>
                    <a:pt x="522" y="90"/>
                  </a:cubicBezTo>
                  <a:cubicBezTo>
                    <a:pt x="398" y="186"/>
                    <a:pt x="383" y="312"/>
                    <a:pt x="433" y="444"/>
                  </a:cubicBezTo>
                  <a:lnTo>
                    <a:pt x="433" y="444"/>
                  </a:lnTo>
                  <a:cubicBezTo>
                    <a:pt x="416" y="442"/>
                    <a:pt x="398" y="441"/>
                    <a:pt x="381" y="441"/>
                  </a:cubicBezTo>
                  <a:cubicBezTo>
                    <a:pt x="250" y="441"/>
                    <a:pt x="131" y="492"/>
                    <a:pt x="65" y="616"/>
                  </a:cubicBezTo>
                  <a:lnTo>
                    <a:pt x="65" y="616"/>
                  </a:lnTo>
                  <a:cubicBezTo>
                    <a:pt x="55" y="624"/>
                    <a:pt x="48" y="633"/>
                    <a:pt x="45" y="643"/>
                  </a:cubicBezTo>
                  <a:cubicBezTo>
                    <a:pt x="0" y="831"/>
                    <a:pt x="206" y="882"/>
                    <a:pt x="443" y="882"/>
                  </a:cubicBezTo>
                  <a:cubicBezTo>
                    <a:pt x="665" y="882"/>
                    <a:pt x="915" y="837"/>
                    <a:pt x="1012" y="818"/>
                  </a:cubicBezTo>
                  <a:cubicBezTo>
                    <a:pt x="1188" y="781"/>
                    <a:pt x="1551" y="706"/>
                    <a:pt x="1615" y="505"/>
                  </a:cubicBezTo>
                  <a:cubicBezTo>
                    <a:pt x="1670" y="296"/>
                    <a:pt x="1526" y="231"/>
                    <a:pt x="1366" y="231"/>
                  </a:cubicBezTo>
                  <a:cubicBezTo>
                    <a:pt x="1307" y="231"/>
                    <a:pt x="1246" y="240"/>
                    <a:pt x="1191" y="254"/>
                  </a:cubicBezTo>
                  <a:lnTo>
                    <a:pt x="1191" y="254"/>
                  </a:lnTo>
                  <a:cubicBezTo>
                    <a:pt x="1100" y="109"/>
                    <a:pt x="938" y="0"/>
                    <a:pt x="7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0"/>
            <p:cNvSpPr/>
            <p:nvPr/>
          </p:nvSpPr>
          <p:spPr>
            <a:xfrm>
              <a:off x="8742395" y="2470470"/>
              <a:ext cx="64440" cy="44077"/>
            </a:xfrm>
            <a:custGeom>
              <a:rect b="b" l="l" r="r" t="t"/>
              <a:pathLst>
                <a:path extrusionOk="0" h="842" w="1231">
                  <a:moveTo>
                    <a:pt x="665" y="0"/>
                  </a:moveTo>
                  <a:cubicBezTo>
                    <a:pt x="653" y="13"/>
                    <a:pt x="653" y="13"/>
                    <a:pt x="653" y="25"/>
                  </a:cubicBezTo>
                  <a:lnTo>
                    <a:pt x="729" y="628"/>
                  </a:lnTo>
                  <a:lnTo>
                    <a:pt x="478" y="75"/>
                  </a:lnTo>
                  <a:cubicBezTo>
                    <a:pt x="478" y="75"/>
                    <a:pt x="465" y="63"/>
                    <a:pt x="453" y="63"/>
                  </a:cubicBezTo>
                  <a:cubicBezTo>
                    <a:pt x="440" y="75"/>
                    <a:pt x="427" y="88"/>
                    <a:pt x="440" y="100"/>
                  </a:cubicBezTo>
                  <a:lnTo>
                    <a:pt x="553" y="691"/>
                  </a:lnTo>
                  <a:lnTo>
                    <a:pt x="402" y="452"/>
                  </a:lnTo>
                  <a:cubicBezTo>
                    <a:pt x="394" y="452"/>
                    <a:pt x="385" y="447"/>
                    <a:pt x="377" y="447"/>
                  </a:cubicBezTo>
                  <a:cubicBezTo>
                    <a:pt x="373" y="447"/>
                    <a:pt x="369" y="448"/>
                    <a:pt x="364" y="452"/>
                  </a:cubicBezTo>
                  <a:cubicBezTo>
                    <a:pt x="364" y="452"/>
                    <a:pt x="352" y="465"/>
                    <a:pt x="352" y="477"/>
                  </a:cubicBezTo>
                  <a:lnTo>
                    <a:pt x="377" y="703"/>
                  </a:lnTo>
                  <a:lnTo>
                    <a:pt x="227" y="452"/>
                  </a:lnTo>
                  <a:cubicBezTo>
                    <a:pt x="227" y="440"/>
                    <a:pt x="214" y="440"/>
                    <a:pt x="202" y="440"/>
                  </a:cubicBezTo>
                  <a:cubicBezTo>
                    <a:pt x="189" y="440"/>
                    <a:pt x="189" y="452"/>
                    <a:pt x="189" y="465"/>
                  </a:cubicBezTo>
                  <a:lnTo>
                    <a:pt x="214" y="741"/>
                  </a:lnTo>
                  <a:lnTo>
                    <a:pt x="38" y="527"/>
                  </a:lnTo>
                  <a:lnTo>
                    <a:pt x="1" y="552"/>
                  </a:lnTo>
                  <a:lnTo>
                    <a:pt x="227" y="841"/>
                  </a:lnTo>
                  <a:lnTo>
                    <a:pt x="252" y="841"/>
                  </a:lnTo>
                  <a:cubicBezTo>
                    <a:pt x="264" y="841"/>
                    <a:pt x="264" y="828"/>
                    <a:pt x="264" y="816"/>
                  </a:cubicBezTo>
                  <a:lnTo>
                    <a:pt x="239" y="565"/>
                  </a:lnTo>
                  <a:lnTo>
                    <a:pt x="389" y="828"/>
                  </a:lnTo>
                  <a:cubicBezTo>
                    <a:pt x="389" y="841"/>
                    <a:pt x="402" y="841"/>
                    <a:pt x="414" y="841"/>
                  </a:cubicBezTo>
                  <a:cubicBezTo>
                    <a:pt x="427" y="828"/>
                    <a:pt x="440" y="828"/>
                    <a:pt x="440" y="816"/>
                  </a:cubicBezTo>
                  <a:lnTo>
                    <a:pt x="414" y="565"/>
                  </a:lnTo>
                  <a:lnTo>
                    <a:pt x="414" y="565"/>
                  </a:lnTo>
                  <a:lnTo>
                    <a:pt x="590" y="816"/>
                  </a:lnTo>
                  <a:cubicBezTo>
                    <a:pt x="590" y="828"/>
                    <a:pt x="603" y="828"/>
                    <a:pt x="615" y="828"/>
                  </a:cubicBezTo>
                  <a:cubicBezTo>
                    <a:pt x="628" y="816"/>
                    <a:pt x="628" y="803"/>
                    <a:pt x="628" y="791"/>
                  </a:cubicBezTo>
                  <a:lnTo>
                    <a:pt x="528" y="301"/>
                  </a:lnTo>
                  <a:lnTo>
                    <a:pt x="754" y="791"/>
                  </a:lnTo>
                  <a:cubicBezTo>
                    <a:pt x="754" y="803"/>
                    <a:pt x="766" y="803"/>
                    <a:pt x="779" y="803"/>
                  </a:cubicBezTo>
                  <a:cubicBezTo>
                    <a:pt x="791" y="803"/>
                    <a:pt x="791" y="791"/>
                    <a:pt x="791" y="778"/>
                  </a:cubicBezTo>
                  <a:lnTo>
                    <a:pt x="716" y="189"/>
                  </a:lnTo>
                  <a:lnTo>
                    <a:pt x="955" y="741"/>
                  </a:lnTo>
                  <a:cubicBezTo>
                    <a:pt x="967" y="741"/>
                    <a:pt x="980" y="753"/>
                    <a:pt x="980" y="753"/>
                  </a:cubicBezTo>
                  <a:cubicBezTo>
                    <a:pt x="992" y="753"/>
                    <a:pt x="1005" y="741"/>
                    <a:pt x="1005" y="728"/>
                  </a:cubicBezTo>
                  <a:lnTo>
                    <a:pt x="1005" y="377"/>
                  </a:lnTo>
                  <a:lnTo>
                    <a:pt x="1180" y="678"/>
                  </a:lnTo>
                  <a:cubicBezTo>
                    <a:pt x="1189" y="687"/>
                    <a:pt x="1198" y="696"/>
                    <a:pt x="1207" y="696"/>
                  </a:cubicBezTo>
                  <a:cubicBezTo>
                    <a:pt x="1211" y="696"/>
                    <a:pt x="1214" y="694"/>
                    <a:pt x="1218" y="691"/>
                  </a:cubicBezTo>
                  <a:cubicBezTo>
                    <a:pt x="1231" y="691"/>
                    <a:pt x="1231" y="678"/>
                    <a:pt x="1231" y="666"/>
                  </a:cubicBezTo>
                  <a:lnTo>
                    <a:pt x="1167" y="276"/>
                  </a:lnTo>
                  <a:lnTo>
                    <a:pt x="1130" y="276"/>
                  </a:lnTo>
                  <a:lnTo>
                    <a:pt x="1167" y="552"/>
                  </a:lnTo>
                  <a:lnTo>
                    <a:pt x="1005" y="276"/>
                  </a:lnTo>
                  <a:cubicBezTo>
                    <a:pt x="1005" y="276"/>
                    <a:pt x="992" y="264"/>
                    <a:pt x="980" y="264"/>
                  </a:cubicBezTo>
                  <a:cubicBezTo>
                    <a:pt x="967" y="276"/>
                    <a:pt x="967" y="276"/>
                    <a:pt x="967" y="289"/>
                  </a:cubicBezTo>
                  <a:lnTo>
                    <a:pt x="955" y="616"/>
                  </a:lnTo>
                  <a:lnTo>
                    <a:pt x="704" y="13"/>
                  </a:lnTo>
                  <a:cubicBezTo>
                    <a:pt x="691" y="13"/>
                    <a:pt x="678" y="0"/>
                    <a:pt x="6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0"/>
            <p:cNvSpPr/>
            <p:nvPr/>
          </p:nvSpPr>
          <p:spPr>
            <a:xfrm>
              <a:off x="8880852" y="2464764"/>
              <a:ext cx="117101" cy="62241"/>
            </a:xfrm>
            <a:custGeom>
              <a:rect b="b" l="l" r="r" t="t"/>
              <a:pathLst>
                <a:path extrusionOk="0" h="1189" w="2237">
                  <a:moveTo>
                    <a:pt x="1136" y="88"/>
                  </a:moveTo>
                  <a:cubicBezTo>
                    <a:pt x="1218" y="88"/>
                    <a:pt x="1312" y="123"/>
                    <a:pt x="1422" y="209"/>
                  </a:cubicBezTo>
                  <a:cubicBezTo>
                    <a:pt x="1509" y="273"/>
                    <a:pt x="1497" y="385"/>
                    <a:pt x="1484" y="474"/>
                  </a:cubicBezTo>
                  <a:cubicBezTo>
                    <a:pt x="1472" y="549"/>
                    <a:pt x="1434" y="636"/>
                    <a:pt x="1384" y="711"/>
                  </a:cubicBezTo>
                  <a:cubicBezTo>
                    <a:pt x="1349" y="755"/>
                    <a:pt x="1410" y="769"/>
                    <a:pt x="1459" y="769"/>
                  </a:cubicBezTo>
                  <a:cubicBezTo>
                    <a:pt x="1481" y="769"/>
                    <a:pt x="1501" y="766"/>
                    <a:pt x="1509" y="762"/>
                  </a:cubicBezTo>
                  <a:cubicBezTo>
                    <a:pt x="1584" y="724"/>
                    <a:pt x="1661" y="699"/>
                    <a:pt x="1734" y="699"/>
                  </a:cubicBezTo>
                  <a:cubicBezTo>
                    <a:pt x="1832" y="699"/>
                    <a:pt x="1922" y="745"/>
                    <a:pt x="1986" y="875"/>
                  </a:cubicBezTo>
                  <a:cubicBezTo>
                    <a:pt x="2029" y="1032"/>
                    <a:pt x="1825" y="1071"/>
                    <a:pt x="1608" y="1071"/>
                  </a:cubicBezTo>
                  <a:cubicBezTo>
                    <a:pt x="1443" y="1071"/>
                    <a:pt x="1272" y="1049"/>
                    <a:pt x="1196" y="1038"/>
                  </a:cubicBezTo>
                  <a:cubicBezTo>
                    <a:pt x="1020" y="1013"/>
                    <a:pt x="845" y="976"/>
                    <a:pt x="669" y="925"/>
                  </a:cubicBezTo>
                  <a:cubicBezTo>
                    <a:pt x="555" y="900"/>
                    <a:pt x="443" y="850"/>
                    <a:pt x="343" y="775"/>
                  </a:cubicBezTo>
                  <a:cubicBezTo>
                    <a:pt x="180" y="673"/>
                    <a:pt x="149" y="398"/>
                    <a:pt x="384" y="398"/>
                  </a:cubicBezTo>
                  <a:cubicBezTo>
                    <a:pt x="439" y="398"/>
                    <a:pt x="508" y="413"/>
                    <a:pt x="594" y="448"/>
                  </a:cubicBezTo>
                  <a:cubicBezTo>
                    <a:pt x="610" y="457"/>
                    <a:pt x="631" y="461"/>
                    <a:pt x="652" y="461"/>
                  </a:cubicBezTo>
                  <a:cubicBezTo>
                    <a:pt x="695" y="461"/>
                    <a:pt x="739" y="444"/>
                    <a:pt x="756" y="410"/>
                  </a:cubicBezTo>
                  <a:cubicBezTo>
                    <a:pt x="842" y="255"/>
                    <a:pt x="958" y="88"/>
                    <a:pt x="1136" y="88"/>
                  </a:cubicBezTo>
                  <a:close/>
                  <a:moveTo>
                    <a:pt x="1198" y="0"/>
                  </a:moveTo>
                  <a:cubicBezTo>
                    <a:pt x="975" y="0"/>
                    <a:pt x="773" y="113"/>
                    <a:pt x="632" y="315"/>
                  </a:cubicBezTo>
                  <a:lnTo>
                    <a:pt x="632" y="315"/>
                  </a:lnTo>
                  <a:cubicBezTo>
                    <a:pt x="567" y="300"/>
                    <a:pt x="493" y="291"/>
                    <a:pt x="420" y="291"/>
                  </a:cubicBezTo>
                  <a:cubicBezTo>
                    <a:pt x="208" y="291"/>
                    <a:pt x="0" y="368"/>
                    <a:pt x="16" y="624"/>
                  </a:cubicBezTo>
                  <a:cubicBezTo>
                    <a:pt x="41" y="976"/>
                    <a:pt x="606" y="1063"/>
                    <a:pt x="870" y="1113"/>
                  </a:cubicBezTo>
                  <a:cubicBezTo>
                    <a:pt x="997" y="1141"/>
                    <a:pt x="1292" y="1188"/>
                    <a:pt x="1571" y="1188"/>
                  </a:cubicBezTo>
                  <a:cubicBezTo>
                    <a:pt x="1917" y="1188"/>
                    <a:pt x="2237" y="1116"/>
                    <a:pt x="2179" y="844"/>
                  </a:cubicBezTo>
                  <a:lnTo>
                    <a:pt x="2179" y="844"/>
                  </a:lnTo>
                  <a:cubicBezTo>
                    <a:pt x="2180" y="838"/>
                    <a:pt x="2179" y="831"/>
                    <a:pt x="2175" y="825"/>
                  </a:cubicBezTo>
                  <a:lnTo>
                    <a:pt x="2175" y="825"/>
                  </a:lnTo>
                  <a:cubicBezTo>
                    <a:pt x="2175" y="825"/>
                    <a:pt x="2175" y="825"/>
                    <a:pt x="2175" y="825"/>
                  </a:cubicBezTo>
                  <a:cubicBezTo>
                    <a:pt x="2173" y="815"/>
                    <a:pt x="2169" y="808"/>
                    <a:pt x="2162" y="802"/>
                  </a:cubicBezTo>
                  <a:lnTo>
                    <a:pt x="2162" y="802"/>
                  </a:lnTo>
                  <a:cubicBezTo>
                    <a:pt x="2071" y="645"/>
                    <a:pt x="1926" y="581"/>
                    <a:pt x="1768" y="581"/>
                  </a:cubicBezTo>
                  <a:cubicBezTo>
                    <a:pt x="1722" y="581"/>
                    <a:pt x="1674" y="587"/>
                    <a:pt x="1626" y="597"/>
                  </a:cubicBezTo>
                  <a:lnTo>
                    <a:pt x="1626" y="597"/>
                  </a:lnTo>
                  <a:cubicBezTo>
                    <a:pt x="1710" y="416"/>
                    <a:pt x="1738" y="176"/>
                    <a:pt x="1534" y="84"/>
                  </a:cubicBezTo>
                  <a:cubicBezTo>
                    <a:pt x="1420" y="27"/>
                    <a:pt x="1307" y="0"/>
                    <a:pt x="1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0"/>
            <p:cNvSpPr/>
            <p:nvPr/>
          </p:nvSpPr>
          <p:spPr>
            <a:xfrm>
              <a:off x="8898074" y="2464921"/>
              <a:ext cx="88781" cy="60775"/>
            </a:xfrm>
            <a:custGeom>
              <a:rect b="b" l="l" r="r" t="t"/>
              <a:pathLst>
                <a:path extrusionOk="0" h="1161" w="1696">
                  <a:moveTo>
                    <a:pt x="766" y="1"/>
                  </a:moveTo>
                  <a:cubicBezTo>
                    <a:pt x="754" y="1"/>
                    <a:pt x="741" y="9"/>
                    <a:pt x="741" y="19"/>
                  </a:cubicBezTo>
                  <a:lnTo>
                    <a:pt x="377" y="847"/>
                  </a:lnTo>
                  <a:lnTo>
                    <a:pt x="377" y="395"/>
                  </a:lnTo>
                  <a:cubicBezTo>
                    <a:pt x="377" y="382"/>
                    <a:pt x="365" y="370"/>
                    <a:pt x="352" y="370"/>
                  </a:cubicBezTo>
                  <a:cubicBezTo>
                    <a:pt x="348" y="366"/>
                    <a:pt x="345" y="365"/>
                    <a:pt x="341" y="365"/>
                  </a:cubicBezTo>
                  <a:cubicBezTo>
                    <a:pt x="332" y="365"/>
                    <a:pt x="323" y="374"/>
                    <a:pt x="315" y="382"/>
                  </a:cubicBezTo>
                  <a:lnTo>
                    <a:pt x="101" y="759"/>
                  </a:lnTo>
                  <a:lnTo>
                    <a:pt x="151" y="382"/>
                  </a:lnTo>
                  <a:lnTo>
                    <a:pt x="89" y="370"/>
                  </a:lnTo>
                  <a:lnTo>
                    <a:pt x="14" y="909"/>
                  </a:lnTo>
                  <a:cubicBezTo>
                    <a:pt x="1" y="934"/>
                    <a:pt x="14" y="947"/>
                    <a:pt x="26" y="947"/>
                  </a:cubicBezTo>
                  <a:cubicBezTo>
                    <a:pt x="33" y="951"/>
                    <a:pt x="39" y="952"/>
                    <a:pt x="45" y="952"/>
                  </a:cubicBezTo>
                  <a:cubicBezTo>
                    <a:pt x="58" y="952"/>
                    <a:pt x="67" y="944"/>
                    <a:pt x="76" y="934"/>
                  </a:cubicBezTo>
                  <a:lnTo>
                    <a:pt x="315" y="521"/>
                  </a:lnTo>
                  <a:lnTo>
                    <a:pt x="315" y="998"/>
                  </a:lnTo>
                  <a:cubicBezTo>
                    <a:pt x="315" y="1010"/>
                    <a:pt x="327" y="1023"/>
                    <a:pt x="340" y="1023"/>
                  </a:cubicBezTo>
                  <a:cubicBezTo>
                    <a:pt x="347" y="1026"/>
                    <a:pt x="353" y="1028"/>
                    <a:pt x="358" y="1028"/>
                  </a:cubicBezTo>
                  <a:cubicBezTo>
                    <a:pt x="371" y="1028"/>
                    <a:pt x="377" y="1019"/>
                    <a:pt x="377" y="1010"/>
                  </a:cubicBezTo>
                  <a:lnTo>
                    <a:pt x="703" y="257"/>
                  </a:lnTo>
                  <a:lnTo>
                    <a:pt x="603" y="1073"/>
                  </a:lnTo>
                  <a:cubicBezTo>
                    <a:pt x="603" y="1085"/>
                    <a:pt x="616" y="1098"/>
                    <a:pt x="628" y="1110"/>
                  </a:cubicBezTo>
                  <a:cubicBezTo>
                    <a:pt x="641" y="1110"/>
                    <a:pt x="666" y="1098"/>
                    <a:pt x="666" y="1085"/>
                  </a:cubicBezTo>
                  <a:lnTo>
                    <a:pt x="979" y="407"/>
                  </a:lnTo>
                  <a:lnTo>
                    <a:pt x="842" y="1085"/>
                  </a:lnTo>
                  <a:cubicBezTo>
                    <a:pt x="829" y="1110"/>
                    <a:pt x="842" y="1123"/>
                    <a:pt x="854" y="1123"/>
                  </a:cubicBezTo>
                  <a:cubicBezTo>
                    <a:pt x="859" y="1128"/>
                    <a:pt x="867" y="1131"/>
                    <a:pt x="873" y="1131"/>
                  </a:cubicBezTo>
                  <a:cubicBezTo>
                    <a:pt x="883" y="1131"/>
                    <a:pt x="892" y="1125"/>
                    <a:pt x="892" y="1110"/>
                  </a:cubicBezTo>
                  <a:lnTo>
                    <a:pt x="1130" y="772"/>
                  </a:lnTo>
                  <a:lnTo>
                    <a:pt x="1130" y="772"/>
                  </a:lnTo>
                  <a:lnTo>
                    <a:pt x="1105" y="1110"/>
                  </a:lnTo>
                  <a:cubicBezTo>
                    <a:pt x="1105" y="1135"/>
                    <a:pt x="1105" y="1148"/>
                    <a:pt x="1130" y="1148"/>
                  </a:cubicBezTo>
                  <a:cubicBezTo>
                    <a:pt x="1143" y="1148"/>
                    <a:pt x="1155" y="1148"/>
                    <a:pt x="1168" y="1135"/>
                  </a:cubicBezTo>
                  <a:lnTo>
                    <a:pt x="1369" y="784"/>
                  </a:lnTo>
                  <a:lnTo>
                    <a:pt x="1331" y="1123"/>
                  </a:lnTo>
                  <a:cubicBezTo>
                    <a:pt x="1331" y="1135"/>
                    <a:pt x="1344" y="1148"/>
                    <a:pt x="1356" y="1160"/>
                  </a:cubicBezTo>
                  <a:lnTo>
                    <a:pt x="1369" y="1160"/>
                  </a:lnTo>
                  <a:cubicBezTo>
                    <a:pt x="1381" y="1160"/>
                    <a:pt x="1381" y="1160"/>
                    <a:pt x="1394" y="1148"/>
                  </a:cubicBezTo>
                  <a:lnTo>
                    <a:pt x="1695" y="759"/>
                  </a:lnTo>
                  <a:lnTo>
                    <a:pt x="1645" y="722"/>
                  </a:lnTo>
                  <a:lnTo>
                    <a:pt x="1406" y="1023"/>
                  </a:lnTo>
                  <a:lnTo>
                    <a:pt x="1444" y="633"/>
                  </a:lnTo>
                  <a:cubicBezTo>
                    <a:pt x="1444" y="621"/>
                    <a:pt x="1431" y="608"/>
                    <a:pt x="1419" y="596"/>
                  </a:cubicBezTo>
                  <a:cubicBezTo>
                    <a:pt x="1406" y="596"/>
                    <a:pt x="1394" y="596"/>
                    <a:pt x="1381" y="608"/>
                  </a:cubicBezTo>
                  <a:lnTo>
                    <a:pt x="1180" y="973"/>
                  </a:lnTo>
                  <a:lnTo>
                    <a:pt x="1180" y="973"/>
                  </a:lnTo>
                  <a:lnTo>
                    <a:pt x="1218" y="646"/>
                  </a:lnTo>
                  <a:cubicBezTo>
                    <a:pt x="1218" y="633"/>
                    <a:pt x="1205" y="621"/>
                    <a:pt x="1193" y="608"/>
                  </a:cubicBezTo>
                  <a:cubicBezTo>
                    <a:pt x="1180" y="608"/>
                    <a:pt x="1155" y="608"/>
                    <a:pt x="1155" y="621"/>
                  </a:cubicBezTo>
                  <a:lnTo>
                    <a:pt x="929" y="947"/>
                  </a:lnTo>
                  <a:lnTo>
                    <a:pt x="929" y="947"/>
                  </a:lnTo>
                  <a:lnTo>
                    <a:pt x="1105" y="131"/>
                  </a:lnTo>
                  <a:cubicBezTo>
                    <a:pt x="1105" y="106"/>
                    <a:pt x="1093" y="94"/>
                    <a:pt x="1080" y="94"/>
                  </a:cubicBezTo>
                  <a:cubicBezTo>
                    <a:pt x="1076" y="90"/>
                    <a:pt x="1072" y="89"/>
                    <a:pt x="1067" y="89"/>
                  </a:cubicBezTo>
                  <a:cubicBezTo>
                    <a:pt x="1055" y="89"/>
                    <a:pt x="1043" y="98"/>
                    <a:pt x="1043" y="106"/>
                  </a:cubicBezTo>
                  <a:lnTo>
                    <a:pt x="703" y="859"/>
                  </a:lnTo>
                  <a:lnTo>
                    <a:pt x="804" y="44"/>
                  </a:lnTo>
                  <a:cubicBezTo>
                    <a:pt x="804" y="19"/>
                    <a:pt x="792" y="6"/>
                    <a:pt x="779" y="6"/>
                  </a:cubicBezTo>
                  <a:cubicBezTo>
                    <a:pt x="775" y="2"/>
                    <a:pt x="770" y="1"/>
                    <a:pt x="7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0"/>
            <p:cNvSpPr/>
            <p:nvPr/>
          </p:nvSpPr>
          <p:spPr>
            <a:xfrm>
              <a:off x="7518995" y="2565584"/>
              <a:ext cx="117101" cy="62294"/>
            </a:xfrm>
            <a:custGeom>
              <a:rect b="b" l="l" r="r" t="t"/>
              <a:pathLst>
                <a:path extrusionOk="0" h="1190" w="2237">
                  <a:moveTo>
                    <a:pt x="1136" y="94"/>
                  </a:moveTo>
                  <a:cubicBezTo>
                    <a:pt x="1217" y="94"/>
                    <a:pt x="1311" y="129"/>
                    <a:pt x="1422" y="216"/>
                  </a:cubicBezTo>
                  <a:cubicBezTo>
                    <a:pt x="1497" y="279"/>
                    <a:pt x="1497" y="392"/>
                    <a:pt x="1485" y="467"/>
                  </a:cubicBezTo>
                  <a:cubicBezTo>
                    <a:pt x="1472" y="555"/>
                    <a:pt x="1422" y="643"/>
                    <a:pt x="1385" y="706"/>
                  </a:cubicBezTo>
                  <a:cubicBezTo>
                    <a:pt x="1354" y="753"/>
                    <a:pt x="1395" y="766"/>
                    <a:pt x="1440" y="766"/>
                  </a:cubicBezTo>
                  <a:cubicBezTo>
                    <a:pt x="1467" y="766"/>
                    <a:pt x="1496" y="761"/>
                    <a:pt x="1510" y="756"/>
                  </a:cubicBezTo>
                  <a:cubicBezTo>
                    <a:pt x="1583" y="725"/>
                    <a:pt x="1657" y="703"/>
                    <a:pt x="1727" y="703"/>
                  </a:cubicBezTo>
                  <a:cubicBezTo>
                    <a:pt x="1828" y="703"/>
                    <a:pt x="1921" y="749"/>
                    <a:pt x="1987" y="882"/>
                  </a:cubicBezTo>
                  <a:cubicBezTo>
                    <a:pt x="2021" y="1032"/>
                    <a:pt x="1832" y="1071"/>
                    <a:pt x="1624" y="1071"/>
                  </a:cubicBezTo>
                  <a:cubicBezTo>
                    <a:pt x="1451" y="1071"/>
                    <a:pt x="1264" y="1044"/>
                    <a:pt x="1184" y="1032"/>
                  </a:cubicBezTo>
                  <a:cubicBezTo>
                    <a:pt x="1009" y="1019"/>
                    <a:pt x="845" y="982"/>
                    <a:pt x="669" y="932"/>
                  </a:cubicBezTo>
                  <a:cubicBezTo>
                    <a:pt x="557" y="894"/>
                    <a:pt x="443" y="844"/>
                    <a:pt x="331" y="781"/>
                  </a:cubicBezTo>
                  <a:cubicBezTo>
                    <a:pt x="168" y="680"/>
                    <a:pt x="145" y="404"/>
                    <a:pt x="383" y="404"/>
                  </a:cubicBezTo>
                  <a:cubicBezTo>
                    <a:pt x="439" y="404"/>
                    <a:pt x="508" y="419"/>
                    <a:pt x="594" y="455"/>
                  </a:cubicBezTo>
                  <a:cubicBezTo>
                    <a:pt x="606" y="458"/>
                    <a:pt x="619" y="459"/>
                    <a:pt x="634" y="459"/>
                  </a:cubicBezTo>
                  <a:cubicBezTo>
                    <a:pt x="682" y="459"/>
                    <a:pt x="738" y="443"/>
                    <a:pt x="758" y="405"/>
                  </a:cubicBezTo>
                  <a:cubicBezTo>
                    <a:pt x="843" y="258"/>
                    <a:pt x="959" y="94"/>
                    <a:pt x="1136" y="94"/>
                  </a:cubicBezTo>
                  <a:close/>
                  <a:moveTo>
                    <a:pt x="1192" y="0"/>
                  </a:moveTo>
                  <a:cubicBezTo>
                    <a:pt x="963" y="0"/>
                    <a:pt x="761" y="110"/>
                    <a:pt x="626" y="315"/>
                  </a:cubicBezTo>
                  <a:lnTo>
                    <a:pt x="626" y="315"/>
                  </a:lnTo>
                  <a:cubicBezTo>
                    <a:pt x="559" y="298"/>
                    <a:pt x="482" y="288"/>
                    <a:pt x="407" y="288"/>
                  </a:cubicBezTo>
                  <a:cubicBezTo>
                    <a:pt x="200" y="288"/>
                    <a:pt x="1" y="367"/>
                    <a:pt x="17" y="618"/>
                  </a:cubicBezTo>
                  <a:cubicBezTo>
                    <a:pt x="30" y="969"/>
                    <a:pt x="607" y="1069"/>
                    <a:pt x="870" y="1120"/>
                  </a:cubicBezTo>
                  <a:cubicBezTo>
                    <a:pt x="999" y="1142"/>
                    <a:pt x="1300" y="1189"/>
                    <a:pt x="1582" y="1189"/>
                  </a:cubicBezTo>
                  <a:cubicBezTo>
                    <a:pt x="1923" y="1189"/>
                    <a:pt x="2236" y="1120"/>
                    <a:pt x="2180" y="852"/>
                  </a:cubicBezTo>
                  <a:lnTo>
                    <a:pt x="2180" y="852"/>
                  </a:lnTo>
                  <a:cubicBezTo>
                    <a:pt x="2181" y="845"/>
                    <a:pt x="2179" y="838"/>
                    <a:pt x="2175" y="832"/>
                  </a:cubicBezTo>
                  <a:lnTo>
                    <a:pt x="2175" y="832"/>
                  </a:lnTo>
                  <a:cubicBezTo>
                    <a:pt x="2175" y="832"/>
                    <a:pt x="2175" y="832"/>
                    <a:pt x="2175" y="832"/>
                  </a:cubicBezTo>
                  <a:cubicBezTo>
                    <a:pt x="2174" y="823"/>
                    <a:pt x="2170" y="816"/>
                    <a:pt x="2164" y="810"/>
                  </a:cubicBezTo>
                  <a:lnTo>
                    <a:pt x="2164" y="810"/>
                  </a:lnTo>
                  <a:cubicBezTo>
                    <a:pt x="2073" y="646"/>
                    <a:pt x="1931" y="579"/>
                    <a:pt x="1774" y="579"/>
                  </a:cubicBezTo>
                  <a:cubicBezTo>
                    <a:pt x="1725" y="579"/>
                    <a:pt x="1675" y="586"/>
                    <a:pt x="1625" y="598"/>
                  </a:cubicBezTo>
                  <a:lnTo>
                    <a:pt x="1625" y="598"/>
                  </a:lnTo>
                  <a:cubicBezTo>
                    <a:pt x="1704" y="417"/>
                    <a:pt x="1737" y="179"/>
                    <a:pt x="1536" y="79"/>
                  </a:cubicBezTo>
                  <a:cubicBezTo>
                    <a:pt x="1418" y="26"/>
                    <a:pt x="1302" y="0"/>
                    <a:pt x="11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0"/>
            <p:cNvSpPr/>
            <p:nvPr/>
          </p:nvSpPr>
          <p:spPr>
            <a:xfrm>
              <a:off x="7536270" y="2565741"/>
              <a:ext cx="88729" cy="61090"/>
            </a:xfrm>
            <a:custGeom>
              <a:rect b="b" l="l" r="r" t="t"/>
              <a:pathLst>
                <a:path extrusionOk="0" h="1167" w="1695">
                  <a:moveTo>
                    <a:pt x="779" y="0"/>
                  </a:moveTo>
                  <a:cubicBezTo>
                    <a:pt x="766" y="0"/>
                    <a:pt x="741" y="12"/>
                    <a:pt x="741" y="25"/>
                  </a:cubicBezTo>
                  <a:lnTo>
                    <a:pt x="377" y="841"/>
                  </a:lnTo>
                  <a:lnTo>
                    <a:pt x="377" y="402"/>
                  </a:lnTo>
                  <a:cubicBezTo>
                    <a:pt x="377" y="389"/>
                    <a:pt x="364" y="364"/>
                    <a:pt x="352" y="364"/>
                  </a:cubicBezTo>
                  <a:cubicBezTo>
                    <a:pt x="327" y="364"/>
                    <a:pt x="314" y="364"/>
                    <a:pt x="314" y="377"/>
                  </a:cubicBezTo>
                  <a:lnTo>
                    <a:pt x="88" y="753"/>
                  </a:lnTo>
                  <a:lnTo>
                    <a:pt x="151" y="377"/>
                  </a:lnTo>
                  <a:lnTo>
                    <a:pt x="88" y="377"/>
                  </a:lnTo>
                  <a:lnTo>
                    <a:pt x="1" y="916"/>
                  </a:lnTo>
                  <a:cubicBezTo>
                    <a:pt x="1" y="929"/>
                    <a:pt x="13" y="941"/>
                    <a:pt x="26" y="954"/>
                  </a:cubicBezTo>
                  <a:cubicBezTo>
                    <a:pt x="38" y="954"/>
                    <a:pt x="63" y="954"/>
                    <a:pt x="63" y="941"/>
                  </a:cubicBezTo>
                  <a:lnTo>
                    <a:pt x="302" y="514"/>
                  </a:lnTo>
                  <a:lnTo>
                    <a:pt x="314" y="991"/>
                  </a:lnTo>
                  <a:cubicBezTo>
                    <a:pt x="314" y="1016"/>
                    <a:pt x="327" y="1029"/>
                    <a:pt x="339" y="1029"/>
                  </a:cubicBezTo>
                  <a:cubicBezTo>
                    <a:pt x="352" y="1029"/>
                    <a:pt x="377" y="1029"/>
                    <a:pt x="377" y="1004"/>
                  </a:cubicBezTo>
                  <a:lnTo>
                    <a:pt x="704" y="263"/>
                  </a:lnTo>
                  <a:lnTo>
                    <a:pt x="603" y="1066"/>
                  </a:lnTo>
                  <a:cubicBezTo>
                    <a:pt x="603" y="1092"/>
                    <a:pt x="615" y="1105"/>
                    <a:pt x="628" y="1105"/>
                  </a:cubicBezTo>
                  <a:cubicBezTo>
                    <a:pt x="640" y="1105"/>
                    <a:pt x="653" y="1105"/>
                    <a:pt x="665" y="1092"/>
                  </a:cubicBezTo>
                  <a:lnTo>
                    <a:pt x="980" y="402"/>
                  </a:lnTo>
                  <a:lnTo>
                    <a:pt x="829" y="1092"/>
                  </a:lnTo>
                  <a:cubicBezTo>
                    <a:pt x="829" y="1105"/>
                    <a:pt x="841" y="1117"/>
                    <a:pt x="854" y="1130"/>
                  </a:cubicBezTo>
                  <a:cubicBezTo>
                    <a:pt x="866" y="1130"/>
                    <a:pt x="879" y="1130"/>
                    <a:pt x="891" y="1117"/>
                  </a:cubicBezTo>
                  <a:lnTo>
                    <a:pt x="1130" y="765"/>
                  </a:lnTo>
                  <a:lnTo>
                    <a:pt x="1105" y="1117"/>
                  </a:lnTo>
                  <a:cubicBezTo>
                    <a:pt x="1092" y="1130"/>
                    <a:pt x="1105" y="1142"/>
                    <a:pt x="1117" y="1155"/>
                  </a:cubicBezTo>
                  <a:cubicBezTo>
                    <a:pt x="1142" y="1155"/>
                    <a:pt x="1155" y="1142"/>
                    <a:pt x="1155" y="1130"/>
                  </a:cubicBezTo>
                  <a:lnTo>
                    <a:pt x="1356" y="778"/>
                  </a:lnTo>
                  <a:lnTo>
                    <a:pt x="1356" y="778"/>
                  </a:lnTo>
                  <a:lnTo>
                    <a:pt x="1331" y="1130"/>
                  </a:lnTo>
                  <a:cubicBezTo>
                    <a:pt x="1331" y="1142"/>
                    <a:pt x="1343" y="1155"/>
                    <a:pt x="1356" y="1155"/>
                  </a:cubicBezTo>
                  <a:cubicBezTo>
                    <a:pt x="1356" y="1167"/>
                    <a:pt x="1356" y="1167"/>
                    <a:pt x="1368" y="1167"/>
                  </a:cubicBezTo>
                  <a:cubicBezTo>
                    <a:pt x="1368" y="1167"/>
                    <a:pt x="1381" y="1155"/>
                    <a:pt x="1393" y="1155"/>
                  </a:cubicBezTo>
                  <a:lnTo>
                    <a:pt x="1695" y="765"/>
                  </a:lnTo>
                  <a:lnTo>
                    <a:pt x="1632" y="728"/>
                  </a:lnTo>
                  <a:lnTo>
                    <a:pt x="1406" y="1016"/>
                  </a:lnTo>
                  <a:lnTo>
                    <a:pt x="1444" y="640"/>
                  </a:lnTo>
                  <a:cubicBezTo>
                    <a:pt x="1444" y="615"/>
                    <a:pt x="1431" y="603"/>
                    <a:pt x="1418" y="603"/>
                  </a:cubicBezTo>
                  <a:cubicBezTo>
                    <a:pt x="1415" y="599"/>
                    <a:pt x="1410" y="597"/>
                    <a:pt x="1405" y="597"/>
                  </a:cubicBezTo>
                  <a:cubicBezTo>
                    <a:pt x="1394" y="597"/>
                    <a:pt x="1381" y="606"/>
                    <a:pt x="1381" y="615"/>
                  </a:cubicBezTo>
                  <a:lnTo>
                    <a:pt x="1180" y="966"/>
                  </a:lnTo>
                  <a:lnTo>
                    <a:pt x="1206" y="640"/>
                  </a:lnTo>
                  <a:cubicBezTo>
                    <a:pt x="1206" y="628"/>
                    <a:pt x="1206" y="615"/>
                    <a:pt x="1193" y="615"/>
                  </a:cubicBezTo>
                  <a:cubicBezTo>
                    <a:pt x="1185" y="611"/>
                    <a:pt x="1179" y="610"/>
                    <a:pt x="1174" y="610"/>
                  </a:cubicBezTo>
                  <a:cubicBezTo>
                    <a:pt x="1160" y="610"/>
                    <a:pt x="1152" y="618"/>
                    <a:pt x="1142" y="628"/>
                  </a:cubicBezTo>
                  <a:lnTo>
                    <a:pt x="930" y="941"/>
                  </a:lnTo>
                  <a:lnTo>
                    <a:pt x="1092" y="126"/>
                  </a:lnTo>
                  <a:cubicBezTo>
                    <a:pt x="1105" y="113"/>
                    <a:pt x="1092" y="101"/>
                    <a:pt x="1080" y="88"/>
                  </a:cubicBezTo>
                  <a:cubicBezTo>
                    <a:pt x="1055" y="88"/>
                    <a:pt x="1042" y="88"/>
                    <a:pt x="1030" y="113"/>
                  </a:cubicBezTo>
                  <a:lnTo>
                    <a:pt x="691" y="854"/>
                  </a:lnTo>
                  <a:lnTo>
                    <a:pt x="804" y="37"/>
                  </a:lnTo>
                  <a:cubicBezTo>
                    <a:pt x="804" y="25"/>
                    <a:pt x="791" y="12"/>
                    <a:pt x="7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0"/>
            <p:cNvSpPr/>
            <p:nvPr/>
          </p:nvSpPr>
          <p:spPr>
            <a:xfrm>
              <a:off x="7694200" y="2570609"/>
              <a:ext cx="87944" cy="46066"/>
            </a:xfrm>
            <a:custGeom>
              <a:rect b="b" l="l" r="r" t="t"/>
              <a:pathLst>
                <a:path extrusionOk="0" h="880" w="1680">
                  <a:moveTo>
                    <a:pt x="744" y="33"/>
                  </a:moveTo>
                  <a:cubicBezTo>
                    <a:pt x="888" y="33"/>
                    <a:pt x="1040" y="251"/>
                    <a:pt x="1075" y="321"/>
                  </a:cubicBezTo>
                  <a:cubicBezTo>
                    <a:pt x="1088" y="340"/>
                    <a:pt x="1106" y="346"/>
                    <a:pt x="1125" y="346"/>
                  </a:cubicBezTo>
                  <a:cubicBezTo>
                    <a:pt x="1144" y="346"/>
                    <a:pt x="1163" y="340"/>
                    <a:pt x="1175" y="334"/>
                  </a:cubicBezTo>
                  <a:cubicBezTo>
                    <a:pt x="1211" y="320"/>
                    <a:pt x="1249" y="314"/>
                    <a:pt x="1286" y="314"/>
                  </a:cubicBezTo>
                  <a:cubicBezTo>
                    <a:pt x="1417" y="314"/>
                    <a:pt x="1533" y="397"/>
                    <a:pt x="1464" y="535"/>
                  </a:cubicBezTo>
                  <a:cubicBezTo>
                    <a:pt x="1413" y="622"/>
                    <a:pt x="1263" y="660"/>
                    <a:pt x="1175" y="685"/>
                  </a:cubicBezTo>
                  <a:cubicBezTo>
                    <a:pt x="1062" y="736"/>
                    <a:pt x="936" y="748"/>
                    <a:pt x="811" y="773"/>
                  </a:cubicBezTo>
                  <a:cubicBezTo>
                    <a:pt x="757" y="778"/>
                    <a:pt x="642" y="790"/>
                    <a:pt x="525" y="790"/>
                  </a:cubicBezTo>
                  <a:cubicBezTo>
                    <a:pt x="343" y="790"/>
                    <a:pt x="158" y="760"/>
                    <a:pt x="197" y="622"/>
                  </a:cubicBezTo>
                  <a:cubicBezTo>
                    <a:pt x="197" y="619"/>
                    <a:pt x="197" y="616"/>
                    <a:pt x="197" y="614"/>
                  </a:cubicBezTo>
                  <a:lnTo>
                    <a:pt x="197" y="614"/>
                  </a:lnTo>
                  <a:cubicBezTo>
                    <a:pt x="243" y="548"/>
                    <a:pt x="297" y="523"/>
                    <a:pt x="353" y="523"/>
                  </a:cubicBezTo>
                  <a:cubicBezTo>
                    <a:pt x="405" y="523"/>
                    <a:pt x="459" y="544"/>
                    <a:pt x="510" y="572"/>
                  </a:cubicBezTo>
                  <a:cubicBezTo>
                    <a:pt x="516" y="574"/>
                    <a:pt x="526" y="575"/>
                    <a:pt x="536" y="575"/>
                  </a:cubicBezTo>
                  <a:cubicBezTo>
                    <a:pt x="583" y="575"/>
                    <a:pt x="656" y="551"/>
                    <a:pt x="635" y="510"/>
                  </a:cubicBezTo>
                  <a:cubicBezTo>
                    <a:pt x="598" y="459"/>
                    <a:pt x="585" y="421"/>
                    <a:pt x="573" y="371"/>
                  </a:cubicBezTo>
                  <a:cubicBezTo>
                    <a:pt x="548" y="309"/>
                    <a:pt x="548" y="246"/>
                    <a:pt x="573" y="183"/>
                  </a:cubicBezTo>
                  <a:cubicBezTo>
                    <a:pt x="622" y="74"/>
                    <a:pt x="682" y="33"/>
                    <a:pt x="744" y="33"/>
                  </a:cubicBezTo>
                  <a:close/>
                  <a:moveTo>
                    <a:pt x="768" y="0"/>
                  </a:moveTo>
                  <a:cubicBezTo>
                    <a:pt x="688" y="0"/>
                    <a:pt x="608" y="25"/>
                    <a:pt x="535" y="83"/>
                  </a:cubicBezTo>
                  <a:cubicBezTo>
                    <a:pt x="411" y="179"/>
                    <a:pt x="396" y="311"/>
                    <a:pt x="441" y="441"/>
                  </a:cubicBezTo>
                  <a:lnTo>
                    <a:pt x="441" y="441"/>
                  </a:lnTo>
                  <a:cubicBezTo>
                    <a:pt x="419" y="438"/>
                    <a:pt x="398" y="437"/>
                    <a:pt x="378" y="437"/>
                  </a:cubicBezTo>
                  <a:cubicBezTo>
                    <a:pt x="251" y="437"/>
                    <a:pt x="136" y="491"/>
                    <a:pt x="65" y="622"/>
                  </a:cubicBezTo>
                  <a:lnTo>
                    <a:pt x="65" y="622"/>
                  </a:lnTo>
                  <a:cubicBezTo>
                    <a:pt x="55" y="630"/>
                    <a:pt x="48" y="638"/>
                    <a:pt x="46" y="647"/>
                  </a:cubicBezTo>
                  <a:cubicBezTo>
                    <a:pt x="0" y="829"/>
                    <a:pt x="206" y="880"/>
                    <a:pt x="443" y="880"/>
                  </a:cubicBezTo>
                  <a:cubicBezTo>
                    <a:pt x="665" y="880"/>
                    <a:pt x="915" y="835"/>
                    <a:pt x="1012" y="811"/>
                  </a:cubicBezTo>
                  <a:cubicBezTo>
                    <a:pt x="1187" y="786"/>
                    <a:pt x="1552" y="710"/>
                    <a:pt x="1614" y="497"/>
                  </a:cubicBezTo>
                  <a:cubicBezTo>
                    <a:pt x="1680" y="292"/>
                    <a:pt x="1526" y="226"/>
                    <a:pt x="1362" y="226"/>
                  </a:cubicBezTo>
                  <a:cubicBezTo>
                    <a:pt x="1303" y="226"/>
                    <a:pt x="1243" y="235"/>
                    <a:pt x="1191" y="248"/>
                  </a:cubicBezTo>
                  <a:lnTo>
                    <a:pt x="1191" y="248"/>
                  </a:lnTo>
                  <a:cubicBezTo>
                    <a:pt x="1098" y="108"/>
                    <a:pt x="934" y="0"/>
                    <a:pt x="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0"/>
            <p:cNvSpPr/>
            <p:nvPr/>
          </p:nvSpPr>
          <p:spPr>
            <a:xfrm>
              <a:off x="7703152" y="2571604"/>
              <a:ext cx="63759" cy="44129"/>
            </a:xfrm>
            <a:custGeom>
              <a:rect b="b" l="l" r="r" t="t"/>
              <a:pathLst>
                <a:path extrusionOk="0" h="843" w="1218">
                  <a:moveTo>
                    <a:pt x="665" y="1"/>
                  </a:moveTo>
                  <a:cubicBezTo>
                    <a:pt x="653" y="1"/>
                    <a:pt x="640" y="14"/>
                    <a:pt x="640" y="26"/>
                  </a:cubicBezTo>
                  <a:lnTo>
                    <a:pt x="715" y="616"/>
                  </a:lnTo>
                  <a:lnTo>
                    <a:pt x="464" y="76"/>
                  </a:lnTo>
                  <a:cubicBezTo>
                    <a:pt x="464" y="64"/>
                    <a:pt x="452" y="64"/>
                    <a:pt x="439" y="64"/>
                  </a:cubicBezTo>
                  <a:cubicBezTo>
                    <a:pt x="427" y="64"/>
                    <a:pt x="427" y="76"/>
                    <a:pt x="427" y="89"/>
                  </a:cubicBezTo>
                  <a:lnTo>
                    <a:pt x="553" y="678"/>
                  </a:lnTo>
                  <a:lnTo>
                    <a:pt x="389" y="453"/>
                  </a:lnTo>
                  <a:cubicBezTo>
                    <a:pt x="377" y="440"/>
                    <a:pt x="377" y="440"/>
                    <a:pt x="364" y="440"/>
                  </a:cubicBezTo>
                  <a:cubicBezTo>
                    <a:pt x="352" y="440"/>
                    <a:pt x="339" y="453"/>
                    <a:pt x="339" y="466"/>
                  </a:cubicBezTo>
                  <a:lnTo>
                    <a:pt x="364" y="703"/>
                  </a:lnTo>
                  <a:lnTo>
                    <a:pt x="364" y="703"/>
                  </a:lnTo>
                  <a:lnTo>
                    <a:pt x="226" y="440"/>
                  </a:lnTo>
                  <a:cubicBezTo>
                    <a:pt x="213" y="440"/>
                    <a:pt x="201" y="427"/>
                    <a:pt x="188" y="427"/>
                  </a:cubicBezTo>
                  <a:cubicBezTo>
                    <a:pt x="176" y="440"/>
                    <a:pt x="176" y="453"/>
                    <a:pt x="176" y="453"/>
                  </a:cubicBezTo>
                  <a:lnTo>
                    <a:pt x="201" y="742"/>
                  </a:lnTo>
                  <a:lnTo>
                    <a:pt x="201" y="742"/>
                  </a:lnTo>
                  <a:lnTo>
                    <a:pt x="38" y="528"/>
                  </a:lnTo>
                  <a:lnTo>
                    <a:pt x="0" y="553"/>
                  </a:lnTo>
                  <a:lnTo>
                    <a:pt x="213" y="829"/>
                  </a:lnTo>
                  <a:cubicBezTo>
                    <a:pt x="213" y="842"/>
                    <a:pt x="226" y="842"/>
                    <a:pt x="226" y="842"/>
                  </a:cubicBezTo>
                  <a:lnTo>
                    <a:pt x="238" y="842"/>
                  </a:lnTo>
                  <a:cubicBezTo>
                    <a:pt x="251" y="842"/>
                    <a:pt x="251" y="829"/>
                    <a:pt x="251" y="817"/>
                  </a:cubicBezTo>
                  <a:lnTo>
                    <a:pt x="238" y="566"/>
                  </a:lnTo>
                  <a:lnTo>
                    <a:pt x="377" y="817"/>
                  </a:lnTo>
                  <a:cubicBezTo>
                    <a:pt x="385" y="825"/>
                    <a:pt x="394" y="834"/>
                    <a:pt x="399" y="834"/>
                  </a:cubicBezTo>
                  <a:cubicBezTo>
                    <a:pt x="401" y="834"/>
                    <a:pt x="402" y="833"/>
                    <a:pt x="402" y="829"/>
                  </a:cubicBezTo>
                  <a:cubicBezTo>
                    <a:pt x="414" y="829"/>
                    <a:pt x="427" y="817"/>
                    <a:pt x="427" y="804"/>
                  </a:cubicBezTo>
                  <a:lnTo>
                    <a:pt x="402" y="553"/>
                  </a:lnTo>
                  <a:lnTo>
                    <a:pt x="578" y="804"/>
                  </a:lnTo>
                  <a:cubicBezTo>
                    <a:pt x="578" y="817"/>
                    <a:pt x="590" y="817"/>
                    <a:pt x="603" y="817"/>
                  </a:cubicBezTo>
                  <a:cubicBezTo>
                    <a:pt x="615" y="817"/>
                    <a:pt x="615" y="804"/>
                    <a:pt x="615" y="792"/>
                  </a:cubicBezTo>
                  <a:lnTo>
                    <a:pt x="514" y="290"/>
                  </a:lnTo>
                  <a:lnTo>
                    <a:pt x="740" y="792"/>
                  </a:lnTo>
                  <a:cubicBezTo>
                    <a:pt x="740" y="804"/>
                    <a:pt x="753" y="804"/>
                    <a:pt x="765" y="804"/>
                  </a:cubicBezTo>
                  <a:cubicBezTo>
                    <a:pt x="778" y="792"/>
                    <a:pt x="791" y="792"/>
                    <a:pt x="791" y="779"/>
                  </a:cubicBezTo>
                  <a:lnTo>
                    <a:pt x="715" y="189"/>
                  </a:lnTo>
                  <a:lnTo>
                    <a:pt x="954" y="729"/>
                  </a:lnTo>
                  <a:cubicBezTo>
                    <a:pt x="954" y="738"/>
                    <a:pt x="960" y="747"/>
                    <a:pt x="968" y="747"/>
                  </a:cubicBezTo>
                  <a:cubicBezTo>
                    <a:pt x="972" y="747"/>
                    <a:pt x="975" y="745"/>
                    <a:pt x="979" y="742"/>
                  </a:cubicBezTo>
                  <a:cubicBezTo>
                    <a:pt x="991" y="742"/>
                    <a:pt x="991" y="729"/>
                    <a:pt x="991" y="717"/>
                  </a:cubicBezTo>
                  <a:lnTo>
                    <a:pt x="1004" y="377"/>
                  </a:lnTo>
                  <a:lnTo>
                    <a:pt x="1180" y="678"/>
                  </a:lnTo>
                  <a:cubicBezTo>
                    <a:pt x="1180" y="691"/>
                    <a:pt x="1192" y="691"/>
                    <a:pt x="1205" y="691"/>
                  </a:cubicBezTo>
                  <a:cubicBezTo>
                    <a:pt x="1217" y="678"/>
                    <a:pt x="1217" y="678"/>
                    <a:pt x="1217" y="666"/>
                  </a:cubicBezTo>
                  <a:lnTo>
                    <a:pt x="1167" y="265"/>
                  </a:lnTo>
                  <a:lnTo>
                    <a:pt x="1117" y="277"/>
                  </a:lnTo>
                  <a:lnTo>
                    <a:pt x="1155" y="541"/>
                  </a:lnTo>
                  <a:lnTo>
                    <a:pt x="991" y="277"/>
                  </a:lnTo>
                  <a:cubicBezTo>
                    <a:pt x="991" y="265"/>
                    <a:pt x="979" y="265"/>
                    <a:pt x="966" y="265"/>
                  </a:cubicBezTo>
                  <a:cubicBezTo>
                    <a:pt x="966" y="265"/>
                    <a:pt x="954" y="277"/>
                    <a:pt x="954" y="290"/>
                  </a:cubicBezTo>
                  <a:lnTo>
                    <a:pt x="954" y="603"/>
                  </a:lnTo>
                  <a:lnTo>
                    <a:pt x="690" y="14"/>
                  </a:lnTo>
                  <a:cubicBezTo>
                    <a:pt x="678" y="1"/>
                    <a:pt x="665" y="1"/>
                    <a:pt x="6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0"/>
            <p:cNvSpPr/>
            <p:nvPr/>
          </p:nvSpPr>
          <p:spPr>
            <a:xfrm>
              <a:off x="7840929" y="2565584"/>
              <a:ext cx="117782" cy="62294"/>
            </a:xfrm>
            <a:custGeom>
              <a:rect b="b" l="l" r="r" t="t"/>
              <a:pathLst>
                <a:path extrusionOk="0" h="1190" w="2250">
                  <a:moveTo>
                    <a:pt x="1145" y="94"/>
                  </a:moveTo>
                  <a:cubicBezTo>
                    <a:pt x="1228" y="94"/>
                    <a:pt x="1324" y="129"/>
                    <a:pt x="1434" y="216"/>
                  </a:cubicBezTo>
                  <a:cubicBezTo>
                    <a:pt x="1510" y="279"/>
                    <a:pt x="1497" y="392"/>
                    <a:pt x="1485" y="467"/>
                  </a:cubicBezTo>
                  <a:cubicBezTo>
                    <a:pt x="1472" y="555"/>
                    <a:pt x="1434" y="643"/>
                    <a:pt x="1384" y="706"/>
                  </a:cubicBezTo>
                  <a:cubicBezTo>
                    <a:pt x="1353" y="753"/>
                    <a:pt x="1399" y="766"/>
                    <a:pt x="1448" y="766"/>
                  </a:cubicBezTo>
                  <a:cubicBezTo>
                    <a:pt x="1477" y="766"/>
                    <a:pt x="1508" y="761"/>
                    <a:pt x="1522" y="756"/>
                  </a:cubicBezTo>
                  <a:cubicBezTo>
                    <a:pt x="1589" y="725"/>
                    <a:pt x="1661" y="703"/>
                    <a:pt x="1729" y="703"/>
                  </a:cubicBezTo>
                  <a:cubicBezTo>
                    <a:pt x="1827" y="703"/>
                    <a:pt x="1920" y="749"/>
                    <a:pt x="1987" y="882"/>
                  </a:cubicBezTo>
                  <a:cubicBezTo>
                    <a:pt x="2028" y="1032"/>
                    <a:pt x="1841" y="1071"/>
                    <a:pt x="1635" y="1071"/>
                  </a:cubicBezTo>
                  <a:cubicBezTo>
                    <a:pt x="1462" y="1071"/>
                    <a:pt x="1276" y="1044"/>
                    <a:pt x="1196" y="1032"/>
                  </a:cubicBezTo>
                  <a:cubicBezTo>
                    <a:pt x="1020" y="1019"/>
                    <a:pt x="844" y="982"/>
                    <a:pt x="681" y="932"/>
                  </a:cubicBezTo>
                  <a:cubicBezTo>
                    <a:pt x="556" y="894"/>
                    <a:pt x="443" y="844"/>
                    <a:pt x="342" y="781"/>
                  </a:cubicBezTo>
                  <a:cubicBezTo>
                    <a:pt x="179" y="680"/>
                    <a:pt x="157" y="404"/>
                    <a:pt x="388" y="404"/>
                  </a:cubicBezTo>
                  <a:cubicBezTo>
                    <a:pt x="442" y="404"/>
                    <a:pt x="510" y="419"/>
                    <a:pt x="593" y="455"/>
                  </a:cubicBezTo>
                  <a:cubicBezTo>
                    <a:pt x="605" y="458"/>
                    <a:pt x="619" y="459"/>
                    <a:pt x="634" y="459"/>
                  </a:cubicBezTo>
                  <a:cubicBezTo>
                    <a:pt x="682" y="459"/>
                    <a:pt x="740" y="443"/>
                    <a:pt x="769" y="405"/>
                  </a:cubicBezTo>
                  <a:cubicBezTo>
                    <a:pt x="847" y="258"/>
                    <a:pt x="965" y="94"/>
                    <a:pt x="1145" y="94"/>
                  </a:cubicBezTo>
                  <a:close/>
                  <a:moveTo>
                    <a:pt x="1199" y="0"/>
                  </a:moveTo>
                  <a:cubicBezTo>
                    <a:pt x="975" y="0"/>
                    <a:pt x="770" y="110"/>
                    <a:pt x="629" y="314"/>
                  </a:cubicBezTo>
                  <a:lnTo>
                    <a:pt x="629" y="314"/>
                  </a:lnTo>
                  <a:cubicBezTo>
                    <a:pt x="561" y="298"/>
                    <a:pt x="484" y="288"/>
                    <a:pt x="409" y="288"/>
                  </a:cubicBezTo>
                  <a:cubicBezTo>
                    <a:pt x="199" y="288"/>
                    <a:pt x="0" y="367"/>
                    <a:pt x="16" y="618"/>
                  </a:cubicBezTo>
                  <a:cubicBezTo>
                    <a:pt x="41" y="969"/>
                    <a:pt x="618" y="1069"/>
                    <a:pt x="882" y="1120"/>
                  </a:cubicBezTo>
                  <a:cubicBezTo>
                    <a:pt x="1005" y="1142"/>
                    <a:pt x="1303" y="1189"/>
                    <a:pt x="1584" y="1189"/>
                  </a:cubicBezTo>
                  <a:cubicBezTo>
                    <a:pt x="1930" y="1189"/>
                    <a:pt x="2250" y="1118"/>
                    <a:pt x="2190" y="841"/>
                  </a:cubicBezTo>
                  <a:lnTo>
                    <a:pt x="2190" y="841"/>
                  </a:lnTo>
                  <a:cubicBezTo>
                    <a:pt x="2189" y="838"/>
                    <a:pt x="2189" y="835"/>
                    <a:pt x="2187" y="832"/>
                  </a:cubicBezTo>
                  <a:lnTo>
                    <a:pt x="2187" y="832"/>
                  </a:lnTo>
                  <a:cubicBezTo>
                    <a:pt x="2187" y="832"/>
                    <a:pt x="2187" y="832"/>
                    <a:pt x="2187" y="832"/>
                  </a:cubicBezTo>
                  <a:cubicBezTo>
                    <a:pt x="2186" y="827"/>
                    <a:pt x="2184" y="823"/>
                    <a:pt x="2181" y="819"/>
                  </a:cubicBezTo>
                  <a:lnTo>
                    <a:pt x="2181" y="819"/>
                  </a:lnTo>
                  <a:cubicBezTo>
                    <a:pt x="2090" y="648"/>
                    <a:pt x="1941" y="579"/>
                    <a:pt x="1778" y="579"/>
                  </a:cubicBezTo>
                  <a:cubicBezTo>
                    <a:pt x="1732" y="579"/>
                    <a:pt x="1684" y="585"/>
                    <a:pt x="1636" y="595"/>
                  </a:cubicBezTo>
                  <a:lnTo>
                    <a:pt x="1636" y="595"/>
                  </a:lnTo>
                  <a:cubicBezTo>
                    <a:pt x="1712" y="415"/>
                    <a:pt x="1735" y="179"/>
                    <a:pt x="1535" y="79"/>
                  </a:cubicBezTo>
                  <a:cubicBezTo>
                    <a:pt x="1421" y="26"/>
                    <a:pt x="1308" y="0"/>
                    <a:pt x="1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0"/>
            <p:cNvSpPr/>
            <p:nvPr/>
          </p:nvSpPr>
          <p:spPr>
            <a:xfrm>
              <a:off x="7858831" y="2565741"/>
              <a:ext cx="88048" cy="61090"/>
            </a:xfrm>
            <a:custGeom>
              <a:rect b="b" l="l" r="r" t="t"/>
              <a:pathLst>
                <a:path extrusionOk="0" h="1167" w="1682">
                  <a:moveTo>
                    <a:pt x="766" y="0"/>
                  </a:moveTo>
                  <a:cubicBezTo>
                    <a:pt x="753" y="0"/>
                    <a:pt x="741" y="12"/>
                    <a:pt x="728" y="25"/>
                  </a:cubicBezTo>
                  <a:lnTo>
                    <a:pt x="377" y="841"/>
                  </a:lnTo>
                  <a:lnTo>
                    <a:pt x="365" y="402"/>
                  </a:lnTo>
                  <a:cubicBezTo>
                    <a:pt x="365" y="389"/>
                    <a:pt x="352" y="364"/>
                    <a:pt x="339" y="364"/>
                  </a:cubicBezTo>
                  <a:cubicBezTo>
                    <a:pt x="326" y="364"/>
                    <a:pt x="314" y="364"/>
                    <a:pt x="301" y="377"/>
                  </a:cubicBezTo>
                  <a:lnTo>
                    <a:pt x="89" y="753"/>
                  </a:lnTo>
                  <a:lnTo>
                    <a:pt x="139" y="377"/>
                  </a:lnTo>
                  <a:lnTo>
                    <a:pt x="75" y="377"/>
                  </a:lnTo>
                  <a:lnTo>
                    <a:pt x="0" y="916"/>
                  </a:lnTo>
                  <a:cubicBezTo>
                    <a:pt x="0" y="929"/>
                    <a:pt x="0" y="941"/>
                    <a:pt x="25" y="954"/>
                  </a:cubicBezTo>
                  <a:cubicBezTo>
                    <a:pt x="38" y="954"/>
                    <a:pt x="50" y="954"/>
                    <a:pt x="63" y="941"/>
                  </a:cubicBezTo>
                  <a:lnTo>
                    <a:pt x="301" y="514"/>
                  </a:lnTo>
                  <a:lnTo>
                    <a:pt x="314" y="991"/>
                  </a:lnTo>
                  <a:cubicBezTo>
                    <a:pt x="314" y="1016"/>
                    <a:pt x="314" y="1029"/>
                    <a:pt x="339" y="1029"/>
                  </a:cubicBezTo>
                  <a:cubicBezTo>
                    <a:pt x="352" y="1029"/>
                    <a:pt x="365" y="1029"/>
                    <a:pt x="377" y="1004"/>
                  </a:cubicBezTo>
                  <a:lnTo>
                    <a:pt x="703" y="263"/>
                  </a:lnTo>
                  <a:lnTo>
                    <a:pt x="590" y="1066"/>
                  </a:lnTo>
                  <a:cubicBezTo>
                    <a:pt x="590" y="1092"/>
                    <a:pt x="603" y="1105"/>
                    <a:pt x="616" y="1105"/>
                  </a:cubicBezTo>
                  <a:cubicBezTo>
                    <a:pt x="641" y="1105"/>
                    <a:pt x="653" y="1105"/>
                    <a:pt x="653" y="1092"/>
                  </a:cubicBezTo>
                  <a:lnTo>
                    <a:pt x="967" y="402"/>
                  </a:lnTo>
                  <a:lnTo>
                    <a:pt x="828" y="1092"/>
                  </a:lnTo>
                  <a:cubicBezTo>
                    <a:pt x="828" y="1105"/>
                    <a:pt x="828" y="1117"/>
                    <a:pt x="841" y="1130"/>
                  </a:cubicBezTo>
                  <a:cubicBezTo>
                    <a:pt x="867" y="1130"/>
                    <a:pt x="879" y="1130"/>
                    <a:pt x="892" y="1117"/>
                  </a:cubicBezTo>
                  <a:lnTo>
                    <a:pt x="1130" y="765"/>
                  </a:lnTo>
                  <a:lnTo>
                    <a:pt x="1130" y="765"/>
                  </a:lnTo>
                  <a:lnTo>
                    <a:pt x="1092" y="1117"/>
                  </a:lnTo>
                  <a:cubicBezTo>
                    <a:pt x="1092" y="1130"/>
                    <a:pt x="1105" y="1142"/>
                    <a:pt x="1118" y="1155"/>
                  </a:cubicBezTo>
                  <a:cubicBezTo>
                    <a:pt x="1130" y="1155"/>
                    <a:pt x="1143" y="1142"/>
                    <a:pt x="1155" y="1130"/>
                  </a:cubicBezTo>
                  <a:lnTo>
                    <a:pt x="1356" y="778"/>
                  </a:lnTo>
                  <a:lnTo>
                    <a:pt x="1356" y="778"/>
                  </a:lnTo>
                  <a:lnTo>
                    <a:pt x="1330" y="1130"/>
                  </a:lnTo>
                  <a:cubicBezTo>
                    <a:pt x="1318" y="1142"/>
                    <a:pt x="1330" y="1155"/>
                    <a:pt x="1343" y="1155"/>
                  </a:cubicBezTo>
                  <a:lnTo>
                    <a:pt x="1356" y="1167"/>
                  </a:lnTo>
                  <a:cubicBezTo>
                    <a:pt x="1369" y="1167"/>
                    <a:pt x="1381" y="1155"/>
                    <a:pt x="1381" y="1155"/>
                  </a:cubicBezTo>
                  <a:lnTo>
                    <a:pt x="1682" y="765"/>
                  </a:lnTo>
                  <a:lnTo>
                    <a:pt x="1632" y="728"/>
                  </a:lnTo>
                  <a:lnTo>
                    <a:pt x="1406" y="1016"/>
                  </a:lnTo>
                  <a:lnTo>
                    <a:pt x="1406" y="1016"/>
                  </a:lnTo>
                  <a:lnTo>
                    <a:pt x="1431" y="640"/>
                  </a:lnTo>
                  <a:cubicBezTo>
                    <a:pt x="1431" y="615"/>
                    <a:pt x="1431" y="603"/>
                    <a:pt x="1406" y="603"/>
                  </a:cubicBezTo>
                  <a:cubicBezTo>
                    <a:pt x="1402" y="599"/>
                    <a:pt x="1399" y="597"/>
                    <a:pt x="1395" y="597"/>
                  </a:cubicBezTo>
                  <a:cubicBezTo>
                    <a:pt x="1386" y="597"/>
                    <a:pt x="1377" y="606"/>
                    <a:pt x="1369" y="615"/>
                  </a:cubicBezTo>
                  <a:lnTo>
                    <a:pt x="1168" y="966"/>
                  </a:lnTo>
                  <a:lnTo>
                    <a:pt x="1168" y="966"/>
                  </a:lnTo>
                  <a:lnTo>
                    <a:pt x="1205" y="640"/>
                  </a:lnTo>
                  <a:cubicBezTo>
                    <a:pt x="1205" y="628"/>
                    <a:pt x="1193" y="615"/>
                    <a:pt x="1180" y="615"/>
                  </a:cubicBezTo>
                  <a:cubicBezTo>
                    <a:pt x="1176" y="611"/>
                    <a:pt x="1173" y="610"/>
                    <a:pt x="1169" y="610"/>
                  </a:cubicBezTo>
                  <a:cubicBezTo>
                    <a:pt x="1160" y="610"/>
                    <a:pt x="1151" y="618"/>
                    <a:pt x="1143" y="628"/>
                  </a:cubicBezTo>
                  <a:lnTo>
                    <a:pt x="929" y="941"/>
                  </a:lnTo>
                  <a:lnTo>
                    <a:pt x="929" y="941"/>
                  </a:lnTo>
                  <a:lnTo>
                    <a:pt x="1092" y="126"/>
                  </a:lnTo>
                  <a:cubicBezTo>
                    <a:pt x="1092" y="113"/>
                    <a:pt x="1079" y="101"/>
                    <a:pt x="1067" y="88"/>
                  </a:cubicBezTo>
                  <a:cubicBezTo>
                    <a:pt x="1054" y="88"/>
                    <a:pt x="1042" y="88"/>
                    <a:pt x="1029" y="113"/>
                  </a:cubicBezTo>
                  <a:lnTo>
                    <a:pt x="691" y="854"/>
                  </a:lnTo>
                  <a:lnTo>
                    <a:pt x="791" y="37"/>
                  </a:lnTo>
                  <a:cubicBezTo>
                    <a:pt x="791" y="25"/>
                    <a:pt x="791" y="12"/>
                    <a:pt x="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0"/>
            <p:cNvSpPr/>
            <p:nvPr/>
          </p:nvSpPr>
          <p:spPr>
            <a:xfrm>
              <a:off x="8017076" y="2570609"/>
              <a:ext cx="86949" cy="46066"/>
            </a:xfrm>
            <a:custGeom>
              <a:rect b="b" l="l" r="r" t="t"/>
              <a:pathLst>
                <a:path extrusionOk="0" h="880" w="1661">
                  <a:moveTo>
                    <a:pt x="726" y="33"/>
                  </a:moveTo>
                  <a:cubicBezTo>
                    <a:pt x="870" y="33"/>
                    <a:pt x="1025" y="251"/>
                    <a:pt x="1068" y="321"/>
                  </a:cubicBezTo>
                  <a:cubicBezTo>
                    <a:pt x="1075" y="340"/>
                    <a:pt x="1091" y="346"/>
                    <a:pt x="1109" y="346"/>
                  </a:cubicBezTo>
                  <a:cubicBezTo>
                    <a:pt x="1128" y="346"/>
                    <a:pt x="1150" y="340"/>
                    <a:pt x="1169" y="334"/>
                  </a:cubicBezTo>
                  <a:cubicBezTo>
                    <a:pt x="1204" y="320"/>
                    <a:pt x="1243" y="314"/>
                    <a:pt x="1279" y="314"/>
                  </a:cubicBezTo>
                  <a:cubicBezTo>
                    <a:pt x="1410" y="314"/>
                    <a:pt x="1523" y="397"/>
                    <a:pt x="1445" y="535"/>
                  </a:cubicBezTo>
                  <a:cubicBezTo>
                    <a:pt x="1408" y="622"/>
                    <a:pt x="1257" y="660"/>
                    <a:pt x="1169" y="685"/>
                  </a:cubicBezTo>
                  <a:cubicBezTo>
                    <a:pt x="1043" y="736"/>
                    <a:pt x="918" y="748"/>
                    <a:pt x="792" y="773"/>
                  </a:cubicBezTo>
                  <a:cubicBezTo>
                    <a:pt x="738" y="778"/>
                    <a:pt x="625" y="790"/>
                    <a:pt x="510" y="790"/>
                  </a:cubicBezTo>
                  <a:cubicBezTo>
                    <a:pt x="339" y="790"/>
                    <a:pt x="164" y="762"/>
                    <a:pt x="175" y="640"/>
                  </a:cubicBezTo>
                  <a:lnTo>
                    <a:pt x="175" y="640"/>
                  </a:lnTo>
                  <a:cubicBezTo>
                    <a:pt x="176" y="638"/>
                    <a:pt x="177" y="637"/>
                    <a:pt x="178" y="635"/>
                  </a:cubicBezTo>
                  <a:cubicBezTo>
                    <a:pt x="219" y="553"/>
                    <a:pt x="279" y="523"/>
                    <a:pt x="343" y="523"/>
                  </a:cubicBezTo>
                  <a:cubicBezTo>
                    <a:pt x="396" y="523"/>
                    <a:pt x="453" y="544"/>
                    <a:pt x="504" y="572"/>
                  </a:cubicBezTo>
                  <a:cubicBezTo>
                    <a:pt x="509" y="574"/>
                    <a:pt x="516" y="575"/>
                    <a:pt x="525" y="575"/>
                  </a:cubicBezTo>
                  <a:cubicBezTo>
                    <a:pt x="568" y="575"/>
                    <a:pt x="648" y="551"/>
                    <a:pt x="617" y="510"/>
                  </a:cubicBezTo>
                  <a:cubicBezTo>
                    <a:pt x="591" y="459"/>
                    <a:pt x="566" y="421"/>
                    <a:pt x="554" y="371"/>
                  </a:cubicBezTo>
                  <a:cubicBezTo>
                    <a:pt x="529" y="309"/>
                    <a:pt x="529" y="246"/>
                    <a:pt x="554" y="183"/>
                  </a:cubicBezTo>
                  <a:cubicBezTo>
                    <a:pt x="603" y="74"/>
                    <a:pt x="664" y="33"/>
                    <a:pt x="726" y="33"/>
                  </a:cubicBezTo>
                  <a:close/>
                  <a:moveTo>
                    <a:pt x="757" y="0"/>
                  </a:moveTo>
                  <a:cubicBezTo>
                    <a:pt x="676" y="0"/>
                    <a:pt x="593" y="25"/>
                    <a:pt x="516" y="83"/>
                  </a:cubicBezTo>
                  <a:cubicBezTo>
                    <a:pt x="392" y="179"/>
                    <a:pt x="377" y="311"/>
                    <a:pt x="427" y="441"/>
                  </a:cubicBezTo>
                  <a:lnTo>
                    <a:pt x="427" y="441"/>
                  </a:lnTo>
                  <a:cubicBezTo>
                    <a:pt x="406" y="438"/>
                    <a:pt x="385" y="437"/>
                    <a:pt x="364" y="437"/>
                  </a:cubicBezTo>
                  <a:cubicBezTo>
                    <a:pt x="233" y="437"/>
                    <a:pt x="110" y="495"/>
                    <a:pt x="39" y="635"/>
                  </a:cubicBezTo>
                  <a:cubicBezTo>
                    <a:pt x="36" y="643"/>
                    <a:pt x="35" y="650"/>
                    <a:pt x="37" y="656"/>
                  </a:cubicBezTo>
                  <a:lnTo>
                    <a:pt x="37" y="656"/>
                  </a:lnTo>
                  <a:cubicBezTo>
                    <a:pt x="1" y="830"/>
                    <a:pt x="204" y="880"/>
                    <a:pt x="437" y="880"/>
                  </a:cubicBezTo>
                  <a:cubicBezTo>
                    <a:pt x="659" y="880"/>
                    <a:pt x="909" y="835"/>
                    <a:pt x="1006" y="811"/>
                  </a:cubicBezTo>
                  <a:cubicBezTo>
                    <a:pt x="1169" y="786"/>
                    <a:pt x="1545" y="710"/>
                    <a:pt x="1595" y="497"/>
                  </a:cubicBezTo>
                  <a:cubicBezTo>
                    <a:pt x="1661" y="292"/>
                    <a:pt x="1512" y="226"/>
                    <a:pt x="1349" y="226"/>
                  </a:cubicBezTo>
                  <a:cubicBezTo>
                    <a:pt x="1293" y="226"/>
                    <a:pt x="1235" y="234"/>
                    <a:pt x="1184" y="246"/>
                  </a:cubicBezTo>
                  <a:lnTo>
                    <a:pt x="1184" y="246"/>
                  </a:lnTo>
                  <a:cubicBezTo>
                    <a:pt x="1091" y="107"/>
                    <a:pt x="927" y="0"/>
                    <a:pt x="7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0"/>
            <p:cNvSpPr/>
            <p:nvPr/>
          </p:nvSpPr>
          <p:spPr>
            <a:xfrm>
              <a:off x="8025033" y="2571604"/>
              <a:ext cx="64440" cy="44129"/>
            </a:xfrm>
            <a:custGeom>
              <a:rect b="b" l="l" r="r" t="t"/>
              <a:pathLst>
                <a:path extrusionOk="0" h="843" w="1231">
                  <a:moveTo>
                    <a:pt x="665" y="1"/>
                  </a:moveTo>
                  <a:cubicBezTo>
                    <a:pt x="653" y="1"/>
                    <a:pt x="653" y="14"/>
                    <a:pt x="653" y="26"/>
                  </a:cubicBezTo>
                  <a:lnTo>
                    <a:pt x="729" y="616"/>
                  </a:lnTo>
                  <a:lnTo>
                    <a:pt x="478" y="76"/>
                  </a:lnTo>
                  <a:cubicBezTo>
                    <a:pt x="478" y="64"/>
                    <a:pt x="465" y="64"/>
                    <a:pt x="452" y="64"/>
                  </a:cubicBezTo>
                  <a:cubicBezTo>
                    <a:pt x="439" y="64"/>
                    <a:pt x="427" y="76"/>
                    <a:pt x="427" y="89"/>
                  </a:cubicBezTo>
                  <a:lnTo>
                    <a:pt x="553" y="678"/>
                  </a:lnTo>
                  <a:lnTo>
                    <a:pt x="389" y="453"/>
                  </a:lnTo>
                  <a:cubicBezTo>
                    <a:pt x="389" y="440"/>
                    <a:pt x="377" y="440"/>
                    <a:pt x="364" y="440"/>
                  </a:cubicBezTo>
                  <a:cubicBezTo>
                    <a:pt x="352" y="440"/>
                    <a:pt x="352" y="453"/>
                    <a:pt x="352" y="466"/>
                  </a:cubicBezTo>
                  <a:lnTo>
                    <a:pt x="377" y="703"/>
                  </a:lnTo>
                  <a:lnTo>
                    <a:pt x="377" y="703"/>
                  </a:lnTo>
                  <a:lnTo>
                    <a:pt x="227" y="440"/>
                  </a:lnTo>
                  <a:cubicBezTo>
                    <a:pt x="227" y="440"/>
                    <a:pt x="214" y="427"/>
                    <a:pt x="201" y="427"/>
                  </a:cubicBezTo>
                  <a:cubicBezTo>
                    <a:pt x="188" y="440"/>
                    <a:pt x="176" y="453"/>
                    <a:pt x="188" y="453"/>
                  </a:cubicBezTo>
                  <a:lnTo>
                    <a:pt x="214" y="742"/>
                  </a:lnTo>
                  <a:lnTo>
                    <a:pt x="38" y="528"/>
                  </a:lnTo>
                  <a:lnTo>
                    <a:pt x="1" y="553"/>
                  </a:lnTo>
                  <a:lnTo>
                    <a:pt x="214" y="829"/>
                  </a:lnTo>
                  <a:cubicBezTo>
                    <a:pt x="227" y="842"/>
                    <a:pt x="227" y="842"/>
                    <a:pt x="239" y="842"/>
                  </a:cubicBezTo>
                  <a:lnTo>
                    <a:pt x="252" y="842"/>
                  </a:lnTo>
                  <a:cubicBezTo>
                    <a:pt x="252" y="842"/>
                    <a:pt x="264" y="829"/>
                    <a:pt x="264" y="817"/>
                  </a:cubicBezTo>
                  <a:lnTo>
                    <a:pt x="239" y="566"/>
                  </a:lnTo>
                  <a:lnTo>
                    <a:pt x="389" y="817"/>
                  </a:lnTo>
                  <a:cubicBezTo>
                    <a:pt x="389" y="825"/>
                    <a:pt x="396" y="834"/>
                    <a:pt x="404" y="834"/>
                  </a:cubicBezTo>
                  <a:cubicBezTo>
                    <a:pt x="407" y="834"/>
                    <a:pt x="411" y="833"/>
                    <a:pt x="414" y="829"/>
                  </a:cubicBezTo>
                  <a:cubicBezTo>
                    <a:pt x="427" y="829"/>
                    <a:pt x="427" y="817"/>
                    <a:pt x="427" y="804"/>
                  </a:cubicBezTo>
                  <a:lnTo>
                    <a:pt x="402" y="553"/>
                  </a:lnTo>
                  <a:lnTo>
                    <a:pt x="578" y="804"/>
                  </a:lnTo>
                  <a:cubicBezTo>
                    <a:pt x="590" y="817"/>
                    <a:pt x="603" y="817"/>
                    <a:pt x="615" y="817"/>
                  </a:cubicBezTo>
                  <a:cubicBezTo>
                    <a:pt x="628" y="817"/>
                    <a:pt x="628" y="804"/>
                    <a:pt x="628" y="792"/>
                  </a:cubicBezTo>
                  <a:lnTo>
                    <a:pt x="528" y="290"/>
                  </a:lnTo>
                  <a:lnTo>
                    <a:pt x="754" y="792"/>
                  </a:lnTo>
                  <a:cubicBezTo>
                    <a:pt x="754" y="804"/>
                    <a:pt x="766" y="804"/>
                    <a:pt x="779" y="804"/>
                  </a:cubicBezTo>
                  <a:cubicBezTo>
                    <a:pt x="791" y="792"/>
                    <a:pt x="791" y="792"/>
                    <a:pt x="791" y="779"/>
                  </a:cubicBezTo>
                  <a:lnTo>
                    <a:pt x="716" y="189"/>
                  </a:lnTo>
                  <a:lnTo>
                    <a:pt x="954" y="729"/>
                  </a:lnTo>
                  <a:cubicBezTo>
                    <a:pt x="963" y="738"/>
                    <a:pt x="965" y="747"/>
                    <a:pt x="971" y="747"/>
                  </a:cubicBezTo>
                  <a:cubicBezTo>
                    <a:pt x="973" y="747"/>
                    <a:pt x="976" y="745"/>
                    <a:pt x="980" y="742"/>
                  </a:cubicBezTo>
                  <a:cubicBezTo>
                    <a:pt x="992" y="742"/>
                    <a:pt x="1005" y="729"/>
                    <a:pt x="1005" y="717"/>
                  </a:cubicBezTo>
                  <a:lnTo>
                    <a:pt x="1005" y="377"/>
                  </a:lnTo>
                  <a:lnTo>
                    <a:pt x="1180" y="678"/>
                  </a:lnTo>
                  <a:cubicBezTo>
                    <a:pt x="1192" y="691"/>
                    <a:pt x="1205" y="691"/>
                    <a:pt x="1205" y="691"/>
                  </a:cubicBezTo>
                  <a:cubicBezTo>
                    <a:pt x="1217" y="678"/>
                    <a:pt x="1231" y="678"/>
                    <a:pt x="1231" y="666"/>
                  </a:cubicBezTo>
                  <a:lnTo>
                    <a:pt x="1167" y="265"/>
                  </a:lnTo>
                  <a:lnTo>
                    <a:pt x="1117" y="277"/>
                  </a:lnTo>
                  <a:lnTo>
                    <a:pt x="1167" y="541"/>
                  </a:lnTo>
                  <a:lnTo>
                    <a:pt x="1005" y="277"/>
                  </a:lnTo>
                  <a:cubicBezTo>
                    <a:pt x="1005" y="265"/>
                    <a:pt x="992" y="265"/>
                    <a:pt x="980" y="265"/>
                  </a:cubicBezTo>
                  <a:cubicBezTo>
                    <a:pt x="967" y="265"/>
                    <a:pt x="954" y="277"/>
                    <a:pt x="954" y="290"/>
                  </a:cubicBezTo>
                  <a:lnTo>
                    <a:pt x="954" y="603"/>
                  </a:lnTo>
                  <a:lnTo>
                    <a:pt x="690" y="14"/>
                  </a:lnTo>
                  <a:cubicBezTo>
                    <a:pt x="690" y="1"/>
                    <a:pt x="678" y="1"/>
                    <a:pt x="6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0"/>
            <p:cNvSpPr/>
            <p:nvPr/>
          </p:nvSpPr>
          <p:spPr>
            <a:xfrm>
              <a:off x="8163490" y="2565584"/>
              <a:ext cx="117049" cy="62294"/>
            </a:xfrm>
            <a:custGeom>
              <a:rect b="b" l="l" r="r" t="t"/>
              <a:pathLst>
                <a:path extrusionOk="0" h="1190" w="2236">
                  <a:moveTo>
                    <a:pt x="1135" y="94"/>
                  </a:moveTo>
                  <a:cubicBezTo>
                    <a:pt x="1216" y="94"/>
                    <a:pt x="1311" y="129"/>
                    <a:pt x="1422" y="216"/>
                  </a:cubicBezTo>
                  <a:cubicBezTo>
                    <a:pt x="1497" y="279"/>
                    <a:pt x="1497" y="392"/>
                    <a:pt x="1484" y="467"/>
                  </a:cubicBezTo>
                  <a:cubicBezTo>
                    <a:pt x="1472" y="555"/>
                    <a:pt x="1422" y="643"/>
                    <a:pt x="1384" y="706"/>
                  </a:cubicBezTo>
                  <a:cubicBezTo>
                    <a:pt x="1352" y="753"/>
                    <a:pt x="1399" y="766"/>
                    <a:pt x="1444" y="766"/>
                  </a:cubicBezTo>
                  <a:cubicBezTo>
                    <a:pt x="1472" y="766"/>
                    <a:pt x="1500" y="761"/>
                    <a:pt x="1509" y="756"/>
                  </a:cubicBezTo>
                  <a:cubicBezTo>
                    <a:pt x="1581" y="725"/>
                    <a:pt x="1656" y="703"/>
                    <a:pt x="1726" y="703"/>
                  </a:cubicBezTo>
                  <a:cubicBezTo>
                    <a:pt x="1827" y="703"/>
                    <a:pt x="1920" y="749"/>
                    <a:pt x="1986" y="882"/>
                  </a:cubicBezTo>
                  <a:cubicBezTo>
                    <a:pt x="2020" y="1032"/>
                    <a:pt x="1835" y="1071"/>
                    <a:pt x="1629" y="1071"/>
                  </a:cubicBezTo>
                  <a:cubicBezTo>
                    <a:pt x="1456" y="1071"/>
                    <a:pt x="1269" y="1044"/>
                    <a:pt x="1183" y="1032"/>
                  </a:cubicBezTo>
                  <a:cubicBezTo>
                    <a:pt x="1007" y="1019"/>
                    <a:pt x="844" y="982"/>
                    <a:pt x="669" y="932"/>
                  </a:cubicBezTo>
                  <a:cubicBezTo>
                    <a:pt x="555" y="894"/>
                    <a:pt x="443" y="844"/>
                    <a:pt x="329" y="781"/>
                  </a:cubicBezTo>
                  <a:cubicBezTo>
                    <a:pt x="167" y="680"/>
                    <a:pt x="144" y="404"/>
                    <a:pt x="383" y="404"/>
                  </a:cubicBezTo>
                  <a:cubicBezTo>
                    <a:pt x="438" y="404"/>
                    <a:pt x="508" y="419"/>
                    <a:pt x="593" y="455"/>
                  </a:cubicBezTo>
                  <a:cubicBezTo>
                    <a:pt x="605" y="458"/>
                    <a:pt x="619" y="459"/>
                    <a:pt x="634" y="459"/>
                  </a:cubicBezTo>
                  <a:cubicBezTo>
                    <a:pt x="681" y="459"/>
                    <a:pt x="737" y="443"/>
                    <a:pt x="756" y="405"/>
                  </a:cubicBezTo>
                  <a:cubicBezTo>
                    <a:pt x="842" y="258"/>
                    <a:pt x="958" y="94"/>
                    <a:pt x="1135" y="94"/>
                  </a:cubicBezTo>
                  <a:close/>
                  <a:moveTo>
                    <a:pt x="1193" y="0"/>
                  </a:moveTo>
                  <a:cubicBezTo>
                    <a:pt x="968" y="0"/>
                    <a:pt x="767" y="110"/>
                    <a:pt x="627" y="316"/>
                  </a:cubicBezTo>
                  <a:lnTo>
                    <a:pt x="627" y="316"/>
                  </a:lnTo>
                  <a:cubicBezTo>
                    <a:pt x="559" y="299"/>
                    <a:pt x="482" y="288"/>
                    <a:pt x="406" y="288"/>
                  </a:cubicBezTo>
                  <a:cubicBezTo>
                    <a:pt x="200" y="288"/>
                    <a:pt x="1" y="367"/>
                    <a:pt x="16" y="618"/>
                  </a:cubicBezTo>
                  <a:cubicBezTo>
                    <a:pt x="41" y="969"/>
                    <a:pt x="606" y="1069"/>
                    <a:pt x="870" y="1120"/>
                  </a:cubicBezTo>
                  <a:cubicBezTo>
                    <a:pt x="998" y="1142"/>
                    <a:pt x="1299" y="1189"/>
                    <a:pt x="1581" y="1189"/>
                  </a:cubicBezTo>
                  <a:cubicBezTo>
                    <a:pt x="1922" y="1189"/>
                    <a:pt x="2236" y="1120"/>
                    <a:pt x="2179" y="851"/>
                  </a:cubicBezTo>
                  <a:lnTo>
                    <a:pt x="2179" y="851"/>
                  </a:lnTo>
                  <a:cubicBezTo>
                    <a:pt x="2180" y="845"/>
                    <a:pt x="2179" y="838"/>
                    <a:pt x="2175" y="832"/>
                  </a:cubicBezTo>
                  <a:lnTo>
                    <a:pt x="2175" y="832"/>
                  </a:lnTo>
                  <a:cubicBezTo>
                    <a:pt x="2175" y="832"/>
                    <a:pt x="2175" y="832"/>
                    <a:pt x="2175" y="832"/>
                  </a:cubicBezTo>
                  <a:cubicBezTo>
                    <a:pt x="2173" y="823"/>
                    <a:pt x="2169" y="816"/>
                    <a:pt x="2164" y="811"/>
                  </a:cubicBezTo>
                  <a:lnTo>
                    <a:pt x="2164" y="811"/>
                  </a:lnTo>
                  <a:cubicBezTo>
                    <a:pt x="2073" y="646"/>
                    <a:pt x="1930" y="579"/>
                    <a:pt x="1773" y="579"/>
                  </a:cubicBezTo>
                  <a:cubicBezTo>
                    <a:pt x="1724" y="579"/>
                    <a:pt x="1674" y="586"/>
                    <a:pt x="1624" y="598"/>
                  </a:cubicBezTo>
                  <a:lnTo>
                    <a:pt x="1624" y="598"/>
                  </a:lnTo>
                  <a:cubicBezTo>
                    <a:pt x="1703" y="417"/>
                    <a:pt x="1736" y="179"/>
                    <a:pt x="1534" y="79"/>
                  </a:cubicBezTo>
                  <a:cubicBezTo>
                    <a:pt x="1417" y="26"/>
                    <a:pt x="1302" y="0"/>
                    <a:pt x="1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0"/>
            <p:cNvSpPr/>
            <p:nvPr/>
          </p:nvSpPr>
          <p:spPr>
            <a:xfrm>
              <a:off x="8180712" y="2565741"/>
              <a:ext cx="88781" cy="61090"/>
            </a:xfrm>
            <a:custGeom>
              <a:rect b="b" l="l" r="r" t="t"/>
              <a:pathLst>
                <a:path extrusionOk="0" h="1167" w="1696">
                  <a:moveTo>
                    <a:pt x="778" y="0"/>
                  </a:moveTo>
                  <a:cubicBezTo>
                    <a:pt x="766" y="0"/>
                    <a:pt x="741" y="12"/>
                    <a:pt x="741" y="25"/>
                  </a:cubicBezTo>
                  <a:lnTo>
                    <a:pt x="377" y="841"/>
                  </a:lnTo>
                  <a:lnTo>
                    <a:pt x="377" y="402"/>
                  </a:lnTo>
                  <a:cubicBezTo>
                    <a:pt x="377" y="389"/>
                    <a:pt x="365" y="364"/>
                    <a:pt x="352" y="364"/>
                  </a:cubicBezTo>
                  <a:cubicBezTo>
                    <a:pt x="340" y="364"/>
                    <a:pt x="315" y="364"/>
                    <a:pt x="315" y="377"/>
                  </a:cubicBezTo>
                  <a:lnTo>
                    <a:pt x="101" y="753"/>
                  </a:lnTo>
                  <a:lnTo>
                    <a:pt x="151" y="377"/>
                  </a:lnTo>
                  <a:lnTo>
                    <a:pt x="89" y="377"/>
                  </a:lnTo>
                  <a:lnTo>
                    <a:pt x="0" y="916"/>
                  </a:lnTo>
                  <a:cubicBezTo>
                    <a:pt x="0" y="929"/>
                    <a:pt x="13" y="941"/>
                    <a:pt x="26" y="954"/>
                  </a:cubicBezTo>
                  <a:cubicBezTo>
                    <a:pt x="39" y="954"/>
                    <a:pt x="64" y="954"/>
                    <a:pt x="64" y="941"/>
                  </a:cubicBezTo>
                  <a:lnTo>
                    <a:pt x="315" y="514"/>
                  </a:lnTo>
                  <a:lnTo>
                    <a:pt x="315" y="991"/>
                  </a:lnTo>
                  <a:cubicBezTo>
                    <a:pt x="315" y="1016"/>
                    <a:pt x="327" y="1029"/>
                    <a:pt x="340" y="1029"/>
                  </a:cubicBezTo>
                  <a:cubicBezTo>
                    <a:pt x="352" y="1029"/>
                    <a:pt x="377" y="1029"/>
                    <a:pt x="377" y="1004"/>
                  </a:cubicBezTo>
                  <a:lnTo>
                    <a:pt x="703" y="263"/>
                  </a:lnTo>
                  <a:lnTo>
                    <a:pt x="603" y="1066"/>
                  </a:lnTo>
                  <a:cubicBezTo>
                    <a:pt x="603" y="1092"/>
                    <a:pt x="616" y="1105"/>
                    <a:pt x="628" y="1105"/>
                  </a:cubicBezTo>
                  <a:cubicBezTo>
                    <a:pt x="641" y="1105"/>
                    <a:pt x="653" y="1105"/>
                    <a:pt x="666" y="1092"/>
                  </a:cubicBezTo>
                  <a:lnTo>
                    <a:pt x="979" y="402"/>
                  </a:lnTo>
                  <a:lnTo>
                    <a:pt x="829" y="1092"/>
                  </a:lnTo>
                  <a:cubicBezTo>
                    <a:pt x="829" y="1105"/>
                    <a:pt x="842" y="1117"/>
                    <a:pt x="854" y="1130"/>
                  </a:cubicBezTo>
                  <a:cubicBezTo>
                    <a:pt x="867" y="1130"/>
                    <a:pt x="879" y="1130"/>
                    <a:pt x="892" y="1117"/>
                  </a:cubicBezTo>
                  <a:lnTo>
                    <a:pt x="1130" y="765"/>
                  </a:lnTo>
                  <a:lnTo>
                    <a:pt x="1130" y="765"/>
                  </a:lnTo>
                  <a:lnTo>
                    <a:pt x="1105" y="1117"/>
                  </a:lnTo>
                  <a:cubicBezTo>
                    <a:pt x="1093" y="1130"/>
                    <a:pt x="1105" y="1142"/>
                    <a:pt x="1118" y="1155"/>
                  </a:cubicBezTo>
                  <a:cubicBezTo>
                    <a:pt x="1143" y="1155"/>
                    <a:pt x="1155" y="1142"/>
                    <a:pt x="1168" y="1130"/>
                  </a:cubicBezTo>
                  <a:lnTo>
                    <a:pt x="1369" y="778"/>
                  </a:lnTo>
                  <a:lnTo>
                    <a:pt x="1331" y="1130"/>
                  </a:lnTo>
                  <a:cubicBezTo>
                    <a:pt x="1331" y="1142"/>
                    <a:pt x="1344" y="1155"/>
                    <a:pt x="1356" y="1155"/>
                  </a:cubicBezTo>
                  <a:cubicBezTo>
                    <a:pt x="1356" y="1167"/>
                    <a:pt x="1356" y="1167"/>
                    <a:pt x="1369" y="1167"/>
                  </a:cubicBezTo>
                  <a:cubicBezTo>
                    <a:pt x="1381" y="1167"/>
                    <a:pt x="1381" y="1155"/>
                    <a:pt x="1394" y="1155"/>
                  </a:cubicBezTo>
                  <a:lnTo>
                    <a:pt x="1695" y="765"/>
                  </a:lnTo>
                  <a:lnTo>
                    <a:pt x="1632" y="728"/>
                  </a:lnTo>
                  <a:lnTo>
                    <a:pt x="1406" y="1016"/>
                  </a:lnTo>
                  <a:lnTo>
                    <a:pt x="1444" y="640"/>
                  </a:lnTo>
                  <a:cubicBezTo>
                    <a:pt x="1444" y="615"/>
                    <a:pt x="1431" y="603"/>
                    <a:pt x="1419" y="603"/>
                  </a:cubicBezTo>
                  <a:cubicBezTo>
                    <a:pt x="1415" y="599"/>
                    <a:pt x="1411" y="597"/>
                    <a:pt x="1408" y="597"/>
                  </a:cubicBezTo>
                  <a:cubicBezTo>
                    <a:pt x="1399" y="597"/>
                    <a:pt x="1390" y="606"/>
                    <a:pt x="1381" y="615"/>
                  </a:cubicBezTo>
                  <a:lnTo>
                    <a:pt x="1180" y="966"/>
                  </a:lnTo>
                  <a:lnTo>
                    <a:pt x="1180" y="966"/>
                  </a:lnTo>
                  <a:lnTo>
                    <a:pt x="1205" y="640"/>
                  </a:lnTo>
                  <a:cubicBezTo>
                    <a:pt x="1218" y="628"/>
                    <a:pt x="1205" y="615"/>
                    <a:pt x="1193" y="615"/>
                  </a:cubicBezTo>
                  <a:cubicBezTo>
                    <a:pt x="1189" y="611"/>
                    <a:pt x="1185" y="610"/>
                    <a:pt x="1180" y="610"/>
                  </a:cubicBezTo>
                  <a:cubicBezTo>
                    <a:pt x="1168" y="610"/>
                    <a:pt x="1155" y="618"/>
                    <a:pt x="1155" y="628"/>
                  </a:cubicBezTo>
                  <a:lnTo>
                    <a:pt x="929" y="941"/>
                  </a:lnTo>
                  <a:lnTo>
                    <a:pt x="1105" y="126"/>
                  </a:lnTo>
                  <a:cubicBezTo>
                    <a:pt x="1105" y="113"/>
                    <a:pt x="1093" y="101"/>
                    <a:pt x="1080" y="88"/>
                  </a:cubicBezTo>
                  <a:cubicBezTo>
                    <a:pt x="1068" y="88"/>
                    <a:pt x="1043" y="88"/>
                    <a:pt x="1043" y="113"/>
                  </a:cubicBezTo>
                  <a:lnTo>
                    <a:pt x="691" y="854"/>
                  </a:lnTo>
                  <a:lnTo>
                    <a:pt x="804" y="37"/>
                  </a:lnTo>
                  <a:cubicBezTo>
                    <a:pt x="804" y="25"/>
                    <a:pt x="792" y="12"/>
                    <a:pt x="7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0"/>
            <p:cNvSpPr/>
            <p:nvPr/>
          </p:nvSpPr>
          <p:spPr>
            <a:xfrm>
              <a:off x="8339585" y="2570609"/>
              <a:ext cx="87054" cy="46066"/>
            </a:xfrm>
            <a:custGeom>
              <a:rect b="b" l="l" r="r" t="t"/>
              <a:pathLst>
                <a:path extrusionOk="0" h="880" w="1663">
                  <a:moveTo>
                    <a:pt x="726" y="33"/>
                  </a:moveTo>
                  <a:cubicBezTo>
                    <a:pt x="870" y="33"/>
                    <a:pt x="1021" y="251"/>
                    <a:pt x="1057" y="321"/>
                  </a:cubicBezTo>
                  <a:cubicBezTo>
                    <a:pt x="1069" y="340"/>
                    <a:pt x="1088" y="346"/>
                    <a:pt x="1107" y="346"/>
                  </a:cubicBezTo>
                  <a:cubicBezTo>
                    <a:pt x="1126" y="346"/>
                    <a:pt x="1144" y="340"/>
                    <a:pt x="1157" y="334"/>
                  </a:cubicBezTo>
                  <a:cubicBezTo>
                    <a:pt x="1193" y="320"/>
                    <a:pt x="1232" y="314"/>
                    <a:pt x="1269" y="314"/>
                  </a:cubicBezTo>
                  <a:cubicBezTo>
                    <a:pt x="1404" y="314"/>
                    <a:pt x="1525" y="397"/>
                    <a:pt x="1446" y="535"/>
                  </a:cubicBezTo>
                  <a:cubicBezTo>
                    <a:pt x="1396" y="622"/>
                    <a:pt x="1245" y="660"/>
                    <a:pt x="1157" y="685"/>
                  </a:cubicBezTo>
                  <a:cubicBezTo>
                    <a:pt x="1045" y="736"/>
                    <a:pt x="919" y="748"/>
                    <a:pt x="794" y="773"/>
                  </a:cubicBezTo>
                  <a:cubicBezTo>
                    <a:pt x="739" y="778"/>
                    <a:pt x="624" y="790"/>
                    <a:pt x="507" y="790"/>
                  </a:cubicBezTo>
                  <a:cubicBezTo>
                    <a:pt x="326" y="790"/>
                    <a:pt x="140" y="760"/>
                    <a:pt x="178" y="622"/>
                  </a:cubicBezTo>
                  <a:cubicBezTo>
                    <a:pt x="179" y="619"/>
                    <a:pt x="179" y="617"/>
                    <a:pt x="179" y="615"/>
                  </a:cubicBezTo>
                  <a:lnTo>
                    <a:pt x="179" y="615"/>
                  </a:lnTo>
                  <a:cubicBezTo>
                    <a:pt x="224" y="548"/>
                    <a:pt x="278" y="523"/>
                    <a:pt x="335" y="523"/>
                  </a:cubicBezTo>
                  <a:cubicBezTo>
                    <a:pt x="387" y="523"/>
                    <a:pt x="441" y="544"/>
                    <a:pt x="492" y="572"/>
                  </a:cubicBezTo>
                  <a:cubicBezTo>
                    <a:pt x="499" y="574"/>
                    <a:pt x="508" y="575"/>
                    <a:pt x="519" y="575"/>
                  </a:cubicBezTo>
                  <a:cubicBezTo>
                    <a:pt x="569" y="575"/>
                    <a:pt x="648" y="551"/>
                    <a:pt x="618" y="510"/>
                  </a:cubicBezTo>
                  <a:cubicBezTo>
                    <a:pt x="580" y="459"/>
                    <a:pt x="568" y="421"/>
                    <a:pt x="555" y="371"/>
                  </a:cubicBezTo>
                  <a:cubicBezTo>
                    <a:pt x="529" y="309"/>
                    <a:pt x="529" y="246"/>
                    <a:pt x="555" y="183"/>
                  </a:cubicBezTo>
                  <a:cubicBezTo>
                    <a:pt x="604" y="74"/>
                    <a:pt x="664" y="33"/>
                    <a:pt x="726" y="33"/>
                  </a:cubicBezTo>
                  <a:close/>
                  <a:moveTo>
                    <a:pt x="753" y="0"/>
                  </a:moveTo>
                  <a:cubicBezTo>
                    <a:pt x="672" y="0"/>
                    <a:pt x="590" y="25"/>
                    <a:pt x="517" y="83"/>
                  </a:cubicBezTo>
                  <a:cubicBezTo>
                    <a:pt x="392" y="179"/>
                    <a:pt x="378" y="311"/>
                    <a:pt x="422" y="441"/>
                  </a:cubicBezTo>
                  <a:lnTo>
                    <a:pt x="422" y="441"/>
                  </a:lnTo>
                  <a:cubicBezTo>
                    <a:pt x="401" y="438"/>
                    <a:pt x="380" y="437"/>
                    <a:pt x="360" y="437"/>
                  </a:cubicBezTo>
                  <a:cubicBezTo>
                    <a:pt x="229" y="437"/>
                    <a:pt x="110" y="495"/>
                    <a:pt x="41" y="635"/>
                  </a:cubicBezTo>
                  <a:cubicBezTo>
                    <a:pt x="33" y="647"/>
                    <a:pt x="33" y="656"/>
                    <a:pt x="37" y="662"/>
                  </a:cubicBezTo>
                  <a:lnTo>
                    <a:pt x="37" y="662"/>
                  </a:lnTo>
                  <a:cubicBezTo>
                    <a:pt x="0" y="832"/>
                    <a:pt x="198" y="880"/>
                    <a:pt x="427" y="880"/>
                  </a:cubicBezTo>
                  <a:cubicBezTo>
                    <a:pt x="648" y="880"/>
                    <a:pt x="897" y="835"/>
                    <a:pt x="994" y="811"/>
                  </a:cubicBezTo>
                  <a:cubicBezTo>
                    <a:pt x="1170" y="786"/>
                    <a:pt x="1533" y="710"/>
                    <a:pt x="1597" y="497"/>
                  </a:cubicBezTo>
                  <a:cubicBezTo>
                    <a:pt x="1662" y="292"/>
                    <a:pt x="1508" y="226"/>
                    <a:pt x="1344" y="226"/>
                  </a:cubicBezTo>
                  <a:cubicBezTo>
                    <a:pt x="1289" y="226"/>
                    <a:pt x="1233" y="234"/>
                    <a:pt x="1184" y="246"/>
                  </a:cubicBezTo>
                  <a:lnTo>
                    <a:pt x="1184" y="246"/>
                  </a:lnTo>
                  <a:cubicBezTo>
                    <a:pt x="1090" y="107"/>
                    <a:pt x="921" y="0"/>
                    <a:pt x="7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0"/>
            <p:cNvSpPr/>
            <p:nvPr/>
          </p:nvSpPr>
          <p:spPr>
            <a:xfrm>
              <a:off x="8347594" y="2571604"/>
              <a:ext cx="63759" cy="44129"/>
            </a:xfrm>
            <a:custGeom>
              <a:rect b="b" l="l" r="r" t="t"/>
              <a:pathLst>
                <a:path extrusionOk="0" h="843" w="1218">
                  <a:moveTo>
                    <a:pt x="666" y="1"/>
                  </a:moveTo>
                  <a:cubicBezTo>
                    <a:pt x="653" y="1"/>
                    <a:pt x="641" y="14"/>
                    <a:pt x="641" y="26"/>
                  </a:cubicBezTo>
                  <a:lnTo>
                    <a:pt x="716" y="616"/>
                  </a:lnTo>
                  <a:lnTo>
                    <a:pt x="716" y="616"/>
                  </a:lnTo>
                  <a:lnTo>
                    <a:pt x="477" y="76"/>
                  </a:lnTo>
                  <a:cubicBezTo>
                    <a:pt x="465" y="64"/>
                    <a:pt x="452" y="64"/>
                    <a:pt x="440" y="64"/>
                  </a:cubicBezTo>
                  <a:cubicBezTo>
                    <a:pt x="427" y="64"/>
                    <a:pt x="427" y="76"/>
                    <a:pt x="427" y="89"/>
                  </a:cubicBezTo>
                  <a:lnTo>
                    <a:pt x="552" y="678"/>
                  </a:lnTo>
                  <a:lnTo>
                    <a:pt x="552" y="678"/>
                  </a:lnTo>
                  <a:lnTo>
                    <a:pt x="390" y="453"/>
                  </a:lnTo>
                  <a:cubicBezTo>
                    <a:pt x="390" y="440"/>
                    <a:pt x="376" y="440"/>
                    <a:pt x="364" y="440"/>
                  </a:cubicBezTo>
                  <a:cubicBezTo>
                    <a:pt x="351" y="440"/>
                    <a:pt x="339" y="453"/>
                    <a:pt x="351" y="466"/>
                  </a:cubicBezTo>
                  <a:lnTo>
                    <a:pt x="364" y="703"/>
                  </a:lnTo>
                  <a:lnTo>
                    <a:pt x="226" y="440"/>
                  </a:lnTo>
                  <a:cubicBezTo>
                    <a:pt x="214" y="440"/>
                    <a:pt x="201" y="427"/>
                    <a:pt x="189" y="427"/>
                  </a:cubicBezTo>
                  <a:cubicBezTo>
                    <a:pt x="189" y="440"/>
                    <a:pt x="176" y="453"/>
                    <a:pt x="176" y="453"/>
                  </a:cubicBezTo>
                  <a:lnTo>
                    <a:pt x="201" y="742"/>
                  </a:lnTo>
                  <a:lnTo>
                    <a:pt x="38" y="528"/>
                  </a:lnTo>
                  <a:lnTo>
                    <a:pt x="0" y="553"/>
                  </a:lnTo>
                  <a:lnTo>
                    <a:pt x="214" y="829"/>
                  </a:lnTo>
                  <a:cubicBezTo>
                    <a:pt x="214" y="842"/>
                    <a:pt x="226" y="842"/>
                    <a:pt x="239" y="842"/>
                  </a:cubicBezTo>
                  <a:cubicBezTo>
                    <a:pt x="251" y="842"/>
                    <a:pt x="264" y="829"/>
                    <a:pt x="251" y="817"/>
                  </a:cubicBezTo>
                  <a:lnTo>
                    <a:pt x="239" y="566"/>
                  </a:lnTo>
                  <a:lnTo>
                    <a:pt x="376" y="817"/>
                  </a:lnTo>
                  <a:cubicBezTo>
                    <a:pt x="386" y="825"/>
                    <a:pt x="394" y="834"/>
                    <a:pt x="403" y="834"/>
                  </a:cubicBezTo>
                  <a:cubicBezTo>
                    <a:pt x="407" y="834"/>
                    <a:pt x="411" y="833"/>
                    <a:pt x="415" y="829"/>
                  </a:cubicBezTo>
                  <a:cubicBezTo>
                    <a:pt x="415" y="829"/>
                    <a:pt x="427" y="817"/>
                    <a:pt x="427" y="804"/>
                  </a:cubicBezTo>
                  <a:lnTo>
                    <a:pt x="402" y="553"/>
                  </a:lnTo>
                  <a:lnTo>
                    <a:pt x="577" y="804"/>
                  </a:lnTo>
                  <a:cubicBezTo>
                    <a:pt x="577" y="817"/>
                    <a:pt x="590" y="817"/>
                    <a:pt x="602" y="817"/>
                  </a:cubicBezTo>
                  <a:cubicBezTo>
                    <a:pt x="615" y="817"/>
                    <a:pt x="627" y="804"/>
                    <a:pt x="615" y="792"/>
                  </a:cubicBezTo>
                  <a:lnTo>
                    <a:pt x="515" y="290"/>
                  </a:lnTo>
                  <a:lnTo>
                    <a:pt x="741" y="792"/>
                  </a:lnTo>
                  <a:cubicBezTo>
                    <a:pt x="741" y="804"/>
                    <a:pt x="753" y="804"/>
                    <a:pt x="766" y="804"/>
                  </a:cubicBezTo>
                  <a:cubicBezTo>
                    <a:pt x="778" y="792"/>
                    <a:pt x="791" y="792"/>
                    <a:pt x="791" y="779"/>
                  </a:cubicBezTo>
                  <a:lnTo>
                    <a:pt x="716" y="189"/>
                  </a:lnTo>
                  <a:lnTo>
                    <a:pt x="954" y="729"/>
                  </a:lnTo>
                  <a:cubicBezTo>
                    <a:pt x="954" y="738"/>
                    <a:pt x="960" y="747"/>
                    <a:pt x="968" y="747"/>
                  </a:cubicBezTo>
                  <a:cubicBezTo>
                    <a:pt x="972" y="747"/>
                    <a:pt x="975" y="745"/>
                    <a:pt x="979" y="742"/>
                  </a:cubicBezTo>
                  <a:cubicBezTo>
                    <a:pt x="992" y="742"/>
                    <a:pt x="992" y="729"/>
                    <a:pt x="992" y="717"/>
                  </a:cubicBezTo>
                  <a:lnTo>
                    <a:pt x="1004" y="377"/>
                  </a:lnTo>
                  <a:lnTo>
                    <a:pt x="1180" y="678"/>
                  </a:lnTo>
                  <a:cubicBezTo>
                    <a:pt x="1180" y="691"/>
                    <a:pt x="1193" y="691"/>
                    <a:pt x="1205" y="691"/>
                  </a:cubicBezTo>
                  <a:cubicBezTo>
                    <a:pt x="1218" y="678"/>
                    <a:pt x="1218" y="678"/>
                    <a:pt x="1218" y="666"/>
                  </a:cubicBezTo>
                  <a:lnTo>
                    <a:pt x="1168" y="265"/>
                  </a:lnTo>
                  <a:lnTo>
                    <a:pt x="1117" y="277"/>
                  </a:lnTo>
                  <a:lnTo>
                    <a:pt x="1155" y="541"/>
                  </a:lnTo>
                  <a:lnTo>
                    <a:pt x="1004" y="277"/>
                  </a:lnTo>
                  <a:cubicBezTo>
                    <a:pt x="992" y="265"/>
                    <a:pt x="979" y="265"/>
                    <a:pt x="967" y="265"/>
                  </a:cubicBezTo>
                  <a:cubicBezTo>
                    <a:pt x="967" y="265"/>
                    <a:pt x="954" y="277"/>
                    <a:pt x="954" y="290"/>
                  </a:cubicBezTo>
                  <a:lnTo>
                    <a:pt x="954" y="603"/>
                  </a:lnTo>
                  <a:lnTo>
                    <a:pt x="691" y="14"/>
                  </a:lnTo>
                  <a:cubicBezTo>
                    <a:pt x="691" y="1"/>
                    <a:pt x="678" y="1"/>
                    <a:pt x="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0"/>
            <p:cNvSpPr/>
            <p:nvPr/>
          </p:nvSpPr>
          <p:spPr>
            <a:xfrm>
              <a:off x="8485371" y="2565584"/>
              <a:ext cx="117782" cy="62294"/>
            </a:xfrm>
            <a:custGeom>
              <a:rect b="b" l="l" r="r" t="t"/>
              <a:pathLst>
                <a:path extrusionOk="0" h="1190" w="2250">
                  <a:moveTo>
                    <a:pt x="1145" y="94"/>
                  </a:moveTo>
                  <a:cubicBezTo>
                    <a:pt x="1228" y="94"/>
                    <a:pt x="1323" y="129"/>
                    <a:pt x="1434" y="216"/>
                  </a:cubicBezTo>
                  <a:cubicBezTo>
                    <a:pt x="1509" y="279"/>
                    <a:pt x="1497" y="392"/>
                    <a:pt x="1484" y="467"/>
                  </a:cubicBezTo>
                  <a:cubicBezTo>
                    <a:pt x="1472" y="555"/>
                    <a:pt x="1434" y="643"/>
                    <a:pt x="1384" y="706"/>
                  </a:cubicBezTo>
                  <a:cubicBezTo>
                    <a:pt x="1353" y="753"/>
                    <a:pt x="1399" y="766"/>
                    <a:pt x="1448" y="766"/>
                  </a:cubicBezTo>
                  <a:cubicBezTo>
                    <a:pt x="1477" y="766"/>
                    <a:pt x="1508" y="761"/>
                    <a:pt x="1522" y="756"/>
                  </a:cubicBezTo>
                  <a:cubicBezTo>
                    <a:pt x="1589" y="725"/>
                    <a:pt x="1661" y="703"/>
                    <a:pt x="1729" y="703"/>
                  </a:cubicBezTo>
                  <a:cubicBezTo>
                    <a:pt x="1827" y="703"/>
                    <a:pt x="1920" y="749"/>
                    <a:pt x="1986" y="882"/>
                  </a:cubicBezTo>
                  <a:cubicBezTo>
                    <a:pt x="2027" y="1032"/>
                    <a:pt x="1841" y="1071"/>
                    <a:pt x="1635" y="1071"/>
                  </a:cubicBezTo>
                  <a:cubicBezTo>
                    <a:pt x="1463" y="1071"/>
                    <a:pt x="1276" y="1044"/>
                    <a:pt x="1196" y="1032"/>
                  </a:cubicBezTo>
                  <a:cubicBezTo>
                    <a:pt x="1020" y="1019"/>
                    <a:pt x="845" y="982"/>
                    <a:pt x="681" y="932"/>
                  </a:cubicBezTo>
                  <a:cubicBezTo>
                    <a:pt x="556" y="894"/>
                    <a:pt x="443" y="844"/>
                    <a:pt x="343" y="781"/>
                  </a:cubicBezTo>
                  <a:cubicBezTo>
                    <a:pt x="180" y="680"/>
                    <a:pt x="157" y="404"/>
                    <a:pt x="395" y="404"/>
                  </a:cubicBezTo>
                  <a:cubicBezTo>
                    <a:pt x="451" y="404"/>
                    <a:pt x="520" y="419"/>
                    <a:pt x="606" y="455"/>
                  </a:cubicBezTo>
                  <a:cubicBezTo>
                    <a:pt x="618" y="458"/>
                    <a:pt x="631" y="459"/>
                    <a:pt x="646" y="459"/>
                  </a:cubicBezTo>
                  <a:cubicBezTo>
                    <a:pt x="694" y="459"/>
                    <a:pt x="750" y="443"/>
                    <a:pt x="769" y="405"/>
                  </a:cubicBezTo>
                  <a:cubicBezTo>
                    <a:pt x="846" y="258"/>
                    <a:pt x="965" y="94"/>
                    <a:pt x="1145" y="94"/>
                  </a:cubicBezTo>
                  <a:close/>
                  <a:moveTo>
                    <a:pt x="1199" y="0"/>
                  </a:moveTo>
                  <a:cubicBezTo>
                    <a:pt x="974" y="0"/>
                    <a:pt x="770" y="110"/>
                    <a:pt x="629" y="314"/>
                  </a:cubicBezTo>
                  <a:lnTo>
                    <a:pt x="629" y="314"/>
                  </a:lnTo>
                  <a:cubicBezTo>
                    <a:pt x="560" y="298"/>
                    <a:pt x="484" y="288"/>
                    <a:pt x="410" y="288"/>
                  </a:cubicBezTo>
                  <a:cubicBezTo>
                    <a:pt x="200" y="288"/>
                    <a:pt x="1" y="367"/>
                    <a:pt x="16" y="618"/>
                  </a:cubicBezTo>
                  <a:cubicBezTo>
                    <a:pt x="42" y="969"/>
                    <a:pt x="619" y="1069"/>
                    <a:pt x="882" y="1120"/>
                  </a:cubicBezTo>
                  <a:cubicBezTo>
                    <a:pt x="1005" y="1142"/>
                    <a:pt x="1303" y="1189"/>
                    <a:pt x="1584" y="1189"/>
                  </a:cubicBezTo>
                  <a:cubicBezTo>
                    <a:pt x="1929" y="1189"/>
                    <a:pt x="2249" y="1118"/>
                    <a:pt x="2189" y="841"/>
                  </a:cubicBezTo>
                  <a:lnTo>
                    <a:pt x="2189" y="841"/>
                  </a:lnTo>
                  <a:cubicBezTo>
                    <a:pt x="2189" y="838"/>
                    <a:pt x="2188" y="835"/>
                    <a:pt x="2187" y="832"/>
                  </a:cubicBezTo>
                  <a:lnTo>
                    <a:pt x="2187" y="832"/>
                  </a:lnTo>
                  <a:cubicBezTo>
                    <a:pt x="2187" y="832"/>
                    <a:pt x="2187" y="832"/>
                    <a:pt x="2187" y="832"/>
                  </a:cubicBezTo>
                  <a:cubicBezTo>
                    <a:pt x="2185" y="827"/>
                    <a:pt x="2183" y="823"/>
                    <a:pt x="2180" y="819"/>
                  </a:cubicBezTo>
                  <a:lnTo>
                    <a:pt x="2180" y="819"/>
                  </a:lnTo>
                  <a:cubicBezTo>
                    <a:pt x="2090" y="648"/>
                    <a:pt x="1941" y="579"/>
                    <a:pt x="1778" y="579"/>
                  </a:cubicBezTo>
                  <a:cubicBezTo>
                    <a:pt x="1731" y="579"/>
                    <a:pt x="1684" y="585"/>
                    <a:pt x="1636" y="595"/>
                  </a:cubicBezTo>
                  <a:lnTo>
                    <a:pt x="1636" y="595"/>
                  </a:lnTo>
                  <a:cubicBezTo>
                    <a:pt x="1711" y="415"/>
                    <a:pt x="1735" y="179"/>
                    <a:pt x="1534" y="79"/>
                  </a:cubicBezTo>
                  <a:cubicBezTo>
                    <a:pt x="1421" y="26"/>
                    <a:pt x="1308" y="0"/>
                    <a:pt x="1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0"/>
            <p:cNvSpPr/>
            <p:nvPr/>
          </p:nvSpPr>
          <p:spPr>
            <a:xfrm>
              <a:off x="8503274" y="2565741"/>
              <a:ext cx="88101" cy="61090"/>
            </a:xfrm>
            <a:custGeom>
              <a:rect b="b" l="l" r="r" t="t"/>
              <a:pathLst>
                <a:path extrusionOk="0" h="1167" w="1683">
                  <a:moveTo>
                    <a:pt x="766" y="0"/>
                  </a:moveTo>
                  <a:cubicBezTo>
                    <a:pt x="754" y="0"/>
                    <a:pt x="741" y="12"/>
                    <a:pt x="729" y="25"/>
                  </a:cubicBezTo>
                  <a:lnTo>
                    <a:pt x="377" y="841"/>
                  </a:lnTo>
                  <a:lnTo>
                    <a:pt x="364" y="402"/>
                  </a:lnTo>
                  <a:cubicBezTo>
                    <a:pt x="364" y="389"/>
                    <a:pt x="352" y="364"/>
                    <a:pt x="339" y="364"/>
                  </a:cubicBezTo>
                  <a:cubicBezTo>
                    <a:pt x="327" y="364"/>
                    <a:pt x="314" y="364"/>
                    <a:pt x="302" y="377"/>
                  </a:cubicBezTo>
                  <a:lnTo>
                    <a:pt x="88" y="753"/>
                  </a:lnTo>
                  <a:lnTo>
                    <a:pt x="138" y="377"/>
                  </a:lnTo>
                  <a:lnTo>
                    <a:pt x="76" y="377"/>
                  </a:lnTo>
                  <a:lnTo>
                    <a:pt x="1" y="916"/>
                  </a:lnTo>
                  <a:cubicBezTo>
                    <a:pt x="1" y="929"/>
                    <a:pt x="13" y="941"/>
                    <a:pt x="26" y="954"/>
                  </a:cubicBezTo>
                  <a:cubicBezTo>
                    <a:pt x="38" y="954"/>
                    <a:pt x="51" y="954"/>
                    <a:pt x="63" y="941"/>
                  </a:cubicBezTo>
                  <a:lnTo>
                    <a:pt x="302" y="514"/>
                  </a:lnTo>
                  <a:lnTo>
                    <a:pt x="314" y="991"/>
                  </a:lnTo>
                  <a:cubicBezTo>
                    <a:pt x="314" y="1016"/>
                    <a:pt x="327" y="1029"/>
                    <a:pt x="339" y="1029"/>
                  </a:cubicBezTo>
                  <a:cubicBezTo>
                    <a:pt x="352" y="1029"/>
                    <a:pt x="364" y="1029"/>
                    <a:pt x="377" y="1004"/>
                  </a:cubicBezTo>
                  <a:lnTo>
                    <a:pt x="704" y="263"/>
                  </a:lnTo>
                  <a:lnTo>
                    <a:pt x="603" y="1066"/>
                  </a:lnTo>
                  <a:cubicBezTo>
                    <a:pt x="590" y="1092"/>
                    <a:pt x="603" y="1105"/>
                    <a:pt x="615" y="1105"/>
                  </a:cubicBezTo>
                  <a:cubicBezTo>
                    <a:pt x="640" y="1105"/>
                    <a:pt x="653" y="1105"/>
                    <a:pt x="665" y="1092"/>
                  </a:cubicBezTo>
                  <a:lnTo>
                    <a:pt x="967" y="402"/>
                  </a:lnTo>
                  <a:lnTo>
                    <a:pt x="829" y="1092"/>
                  </a:lnTo>
                  <a:cubicBezTo>
                    <a:pt x="829" y="1105"/>
                    <a:pt x="829" y="1117"/>
                    <a:pt x="841" y="1130"/>
                  </a:cubicBezTo>
                  <a:cubicBezTo>
                    <a:pt x="866" y="1130"/>
                    <a:pt x="879" y="1130"/>
                    <a:pt x="891" y="1117"/>
                  </a:cubicBezTo>
                  <a:lnTo>
                    <a:pt x="1130" y="765"/>
                  </a:lnTo>
                  <a:lnTo>
                    <a:pt x="1092" y="1117"/>
                  </a:lnTo>
                  <a:cubicBezTo>
                    <a:pt x="1092" y="1130"/>
                    <a:pt x="1105" y="1142"/>
                    <a:pt x="1117" y="1155"/>
                  </a:cubicBezTo>
                  <a:cubicBezTo>
                    <a:pt x="1130" y="1155"/>
                    <a:pt x="1142" y="1142"/>
                    <a:pt x="1155" y="1130"/>
                  </a:cubicBezTo>
                  <a:lnTo>
                    <a:pt x="1356" y="778"/>
                  </a:lnTo>
                  <a:lnTo>
                    <a:pt x="1331" y="1130"/>
                  </a:lnTo>
                  <a:cubicBezTo>
                    <a:pt x="1331" y="1142"/>
                    <a:pt x="1331" y="1155"/>
                    <a:pt x="1343" y="1155"/>
                  </a:cubicBezTo>
                  <a:lnTo>
                    <a:pt x="1356" y="1167"/>
                  </a:lnTo>
                  <a:cubicBezTo>
                    <a:pt x="1368" y="1167"/>
                    <a:pt x="1381" y="1155"/>
                    <a:pt x="1381" y="1155"/>
                  </a:cubicBezTo>
                  <a:lnTo>
                    <a:pt x="1682" y="765"/>
                  </a:lnTo>
                  <a:lnTo>
                    <a:pt x="1632" y="728"/>
                  </a:lnTo>
                  <a:lnTo>
                    <a:pt x="1406" y="1016"/>
                  </a:lnTo>
                  <a:lnTo>
                    <a:pt x="1431" y="640"/>
                  </a:lnTo>
                  <a:cubicBezTo>
                    <a:pt x="1443" y="615"/>
                    <a:pt x="1431" y="603"/>
                    <a:pt x="1418" y="603"/>
                  </a:cubicBezTo>
                  <a:cubicBezTo>
                    <a:pt x="1411" y="599"/>
                    <a:pt x="1405" y="597"/>
                    <a:pt x="1400" y="597"/>
                  </a:cubicBezTo>
                  <a:cubicBezTo>
                    <a:pt x="1387" y="597"/>
                    <a:pt x="1381" y="606"/>
                    <a:pt x="1381" y="615"/>
                  </a:cubicBezTo>
                  <a:lnTo>
                    <a:pt x="1180" y="966"/>
                  </a:lnTo>
                  <a:lnTo>
                    <a:pt x="1180" y="966"/>
                  </a:lnTo>
                  <a:lnTo>
                    <a:pt x="1206" y="640"/>
                  </a:lnTo>
                  <a:cubicBezTo>
                    <a:pt x="1206" y="628"/>
                    <a:pt x="1192" y="615"/>
                    <a:pt x="1180" y="615"/>
                  </a:cubicBezTo>
                  <a:cubicBezTo>
                    <a:pt x="1177" y="611"/>
                    <a:pt x="1173" y="610"/>
                    <a:pt x="1169" y="610"/>
                  </a:cubicBezTo>
                  <a:cubicBezTo>
                    <a:pt x="1160" y="610"/>
                    <a:pt x="1152" y="618"/>
                    <a:pt x="1142" y="628"/>
                  </a:cubicBezTo>
                  <a:lnTo>
                    <a:pt x="929" y="941"/>
                  </a:lnTo>
                  <a:lnTo>
                    <a:pt x="929" y="941"/>
                  </a:lnTo>
                  <a:lnTo>
                    <a:pt x="1092" y="126"/>
                  </a:lnTo>
                  <a:cubicBezTo>
                    <a:pt x="1092" y="113"/>
                    <a:pt x="1092" y="101"/>
                    <a:pt x="1067" y="88"/>
                  </a:cubicBezTo>
                  <a:cubicBezTo>
                    <a:pt x="1055" y="88"/>
                    <a:pt x="1042" y="88"/>
                    <a:pt x="1030" y="113"/>
                  </a:cubicBezTo>
                  <a:lnTo>
                    <a:pt x="690" y="854"/>
                  </a:lnTo>
                  <a:lnTo>
                    <a:pt x="791" y="37"/>
                  </a:lnTo>
                  <a:cubicBezTo>
                    <a:pt x="804" y="25"/>
                    <a:pt x="791" y="12"/>
                    <a:pt x="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0"/>
            <p:cNvSpPr/>
            <p:nvPr/>
          </p:nvSpPr>
          <p:spPr>
            <a:xfrm>
              <a:off x="8661519" y="2570609"/>
              <a:ext cx="87211" cy="46066"/>
            </a:xfrm>
            <a:custGeom>
              <a:rect b="b" l="l" r="r" t="t"/>
              <a:pathLst>
                <a:path extrusionOk="0" h="880" w="1666">
                  <a:moveTo>
                    <a:pt x="726" y="33"/>
                  </a:moveTo>
                  <a:cubicBezTo>
                    <a:pt x="871" y="33"/>
                    <a:pt x="1025" y="251"/>
                    <a:pt x="1069" y="321"/>
                  </a:cubicBezTo>
                  <a:cubicBezTo>
                    <a:pt x="1075" y="340"/>
                    <a:pt x="1090" y="346"/>
                    <a:pt x="1109" y="346"/>
                  </a:cubicBezTo>
                  <a:cubicBezTo>
                    <a:pt x="1128" y="346"/>
                    <a:pt x="1150" y="340"/>
                    <a:pt x="1169" y="334"/>
                  </a:cubicBezTo>
                  <a:cubicBezTo>
                    <a:pt x="1205" y="320"/>
                    <a:pt x="1243" y="314"/>
                    <a:pt x="1280" y="314"/>
                  </a:cubicBezTo>
                  <a:cubicBezTo>
                    <a:pt x="1411" y="314"/>
                    <a:pt x="1526" y="397"/>
                    <a:pt x="1457" y="535"/>
                  </a:cubicBezTo>
                  <a:cubicBezTo>
                    <a:pt x="1407" y="622"/>
                    <a:pt x="1257" y="660"/>
                    <a:pt x="1169" y="685"/>
                  </a:cubicBezTo>
                  <a:cubicBezTo>
                    <a:pt x="1044" y="736"/>
                    <a:pt x="918" y="748"/>
                    <a:pt x="793" y="773"/>
                  </a:cubicBezTo>
                  <a:cubicBezTo>
                    <a:pt x="739" y="778"/>
                    <a:pt x="625" y="790"/>
                    <a:pt x="510" y="790"/>
                  </a:cubicBezTo>
                  <a:cubicBezTo>
                    <a:pt x="339" y="790"/>
                    <a:pt x="163" y="762"/>
                    <a:pt x="175" y="640"/>
                  </a:cubicBezTo>
                  <a:lnTo>
                    <a:pt x="175" y="640"/>
                  </a:lnTo>
                  <a:cubicBezTo>
                    <a:pt x="176" y="638"/>
                    <a:pt x="177" y="637"/>
                    <a:pt x="177" y="635"/>
                  </a:cubicBezTo>
                  <a:cubicBezTo>
                    <a:pt x="219" y="553"/>
                    <a:pt x="279" y="523"/>
                    <a:pt x="343" y="523"/>
                  </a:cubicBezTo>
                  <a:cubicBezTo>
                    <a:pt x="396" y="523"/>
                    <a:pt x="453" y="544"/>
                    <a:pt x="504" y="572"/>
                  </a:cubicBezTo>
                  <a:cubicBezTo>
                    <a:pt x="508" y="574"/>
                    <a:pt x="516" y="575"/>
                    <a:pt x="525" y="575"/>
                  </a:cubicBezTo>
                  <a:cubicBezTo>
                    <a:pt x="568" y="575"/>
                    <a:pt x="648" y="551"/>
                    <a:pt x="617" y="510"/>
                  </a:cubicBezTo>
                  <a:cubicBezTo>
                    <a:pt x="592" y="459"/>
                    <a:pt x="579" y="421"/>
                    <a:pt x="554" y="371"/>
                  </a:cubicBezTo>
                  <a:cubicBezTo>
                    <a:pt x="529" y="309"/>
                    <a:pt x="529" y="246"/>
                    <a:pt x="554" y="183"/>
                  </a:cubicBezTo>
                  <a:cubicBezTo>
                    <a:pt x="603" y="74"/>
                    <a:pt x="664" y="33"/>
                    <a:pt x="726" y="33"/>
                  </a:cubicBezTo>
                  <a:close/>
                  <a:moveTo>
                    <a:pt x="758" y="0"/>
                  </a:moveTo>
                  <a:cubicBezTo>
                    <a:pt x="676" y="0"/>
                    <a:pt x="594" y="25"/>
                    <a:pt x="517" y="83"/>
                  </a:cubicBezTo>
                  <a:cubicBezTo>
                    <a:pt x="392" y="179"/>
                    <a:pt x="377" y="311"/>
                    <a:pt x="427" y="441"/>
                  </a:cubicBezTo>
                  <a:lnTo>
                    <a:pt x="427" y="441"/>
                  </a:lnTo>
                  <a:cubicBezTo>
                    <a:pt x="406" y="438"/>
                    <a:pt x="385" y="437"/>
                    <a:pt x="364" y="437"/>
                  </a:cubicBezTo>
                  <a:cubicBezTo>
                    <a:pt x="233" y="437"/>
                    <a:pt x="110" y="495"/>
                    <a:pt x="40" y="635"/>
                  </a:cubicBezTo>
                  <a:cubicBezTo>
                    <a:pt x="37" y="643"/>
                    <a:pt x="36" y="650"/>
                    <a:pt x="38" y="656"/>
                  </a:cubicBezTo>
                  <a:lnTo>
                    <a:pt x="38" y="656"/>
                  </a:lnTo>
                  <a:cubicBezTo>
                    <a:pt x="1" y="830"/>
                    <a:pt x="204" y="880"/>
                    <a:pt x="437" y="880"/>
                  </a:cubicBezTo>
                  <a:cubicBezTo>
                    <a:pt x="659" y="880"/>
                    <a:pt x="909" y="835"/>
                    <a:pt x="1006" y="811"/>
                  </a:cubicBezTo>
                  <a:cubicBezTo>
                    <a:pt x="1181" y="786"/>
                    <a:pt x="1546" y="710"/>
                    <a:pt x="1608" y="497"/>
                  </a:cubicBezTo>
                  <a:cubicBezTo>
                    <a:pt x="1666" y="292"/>
                    <a:pt x="1514" y="226"/>
                    <a:pt x="1350" y="226"/>
                  </a:cubicBezTo>
                  <a:cubicBezTo>
                    <a:pt x="1293" y="226"/>
                    <a:pt x="1235" y="234"/>
                    <a:pt x="1184" y="246"/>
                  </a:cubicBezTo>
                  <a:lnTo>
                    <a:pt x="1184" y="246"/>
                  </a:lnTo>
                  <a:cubicBezTo>
                    <a:pt x="1091" y="107"/>
                    <a:pt x="927" y="0"/>
                    <a:pt x="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0"/>
            <p:cNvSpPr/>
            <p:nvPr/>
          </p:nvSpPr>
          <p:spPr>
            <a:xfrm>
              <a:off x="8669475" y="2571604"/>
              <a:ext cx="64440" cy="44129"/>
            </a:xfrm>
            <a:custGeom>
              <a:rect b="b" l="l" r="r" t="t"/>
              <a:pathLst>
                <a:path extrusionOk="0" h="843" w="1231">
                  <a:moveTo>
                    <a:pt x="666" y="1"/>
                  </a:moveTo>
                  <a:cubicBezTo>
                    <a:pt x="653" y="1"/>
                    <a:pt x="653" y="14"/>
                    <a:pt x="653" y="26"/>
                  </a:cubicBezTo>
                  <a:lnTo>
                    <a:pt x="728" y="616"/>
                  </a:lnTo>
                  <a:lnTo>
                    <a:pt x="477" y="76"/>
                  </a:lnTo>
                  <a:cubicBezTo>
                    <a:pt x="477" y="64"/>
                    <a:pt x="465" y="64"/>
                    <a:pt x="452" y="64"/>
                  </a:cubicBezTo>
                  <a:cubicBezTo>
                    <a:pt x="440" y="64"/>
                    <a:pt x="427" y="76"/>
                    <a:pt x="440" y="89"/>
                  </a:cubicBezTo>
                  <a:lnTo>
                    <a:pt x="552" y="678"/>
                  </a:lnTo>
                  <a:lnTo>
                    <a:pt x="402" y="453"/>
                  </a:lnTo>
                  <a:cubicBezTo>
                    <a:pt x="390" y="440"/>
                    <a:pt x="377" y="440"/>
                    <a:pt x="365" y="440"/>
                  </a:cubicBezTo>
                  <a:cubicBezTo>
                    <a:pt x="365" y="440"/>
                    <a:pt x="352" y="453"/>
                    <a:pt x="352" y="466"/>
                  </a:cubicBezTo>
                  <a:lnTo>
                    <a:pt x="377" y="703"/>
                  </a:lnTo>
                  <a:lnTo>
                    <a:pt x="377" y="703"/>
                  </a:lnTo>
                  <a:lnTo>
                    <a:pt x="226" y="440"/>
                  </a:lnTo>
                  <a:cubicBezTo>
                    <a:pt x="226" y="440"/>
                    <a:pt x="214" y="427"/>
                    <a:pt x="201" y="427"/>
                  </a:cubicBezTo>
                  <a:cubicBezTo>
                    <a:pt x="189" y="440"/>
                    <a:pt x="189" y="453"/>
                    <a:pt x="189" y="453"/>
                  </a:cubicBezTo>
                  <a:lnTo>
                    <a:pt x="214" y="742"/>
                  </a:lnTo>
                  <a:lnTo>
                    <a:pt x="38" y="528"/>
                  </a:lnTo>
                  <a:lnTo>
                    <a:pt x="0" y="553"/>
                  </a:lnTo>
                  <a:lnTo>
                    <a:pt x="226" y="829"/>
                  </a:lnTo>
                  <a:cubicBezTo>
                    <a:pt x="226" y="842"/>
                    <a:pt x="239" y="842"/>
                    <a:pt x="239" y="842"/>
                  </a:cubicBezTo>
                  <a:lnTo>
                    <a:pt x="251" y="842"/>
                  </a:lnTo>
                  <a:cubicBezTo>
                    <a:pt x="264" y="842"/>
                    <a:pt x="264" y="829"/>
                    <a:pt x="264" y="817"/>
                  </a:cubicBezTo>
                  <a:lnTo>
                    <a:pt x="239" y="566"/>
                  </a:lnTo>
                  <a:lnTo>
                    <a:pt x="390" y="817"/>
                  </a:lnTo>
                  <a:cubicBezTo>
                    <a:pt x="390" y="825"/>
                    <a:pt x="396" y="834"/>
                    <a:pt x="404" y="834"/>
                  </a:cubicBezTo>
                  <a:cubicBezTo>
                    <a:pt x="407" y="834"/>
                    <a:pt x="411" y="833"/>
                    <a:pt x="415" y="829"/>
                  </a:cubicBezTo>
                  <a:cubicBezTo>
                    <a:pt x="427" y="829"/>
                    <a:pt x="440" y="817"/>
                    <a:pt x="427" y="804"/>
                  </a:cubicBezTo>
                  <a:lnTo>
                    <a:pt x="415" y="553"/>
                  </a:lnTo>
                  <a:lnTo>
                    <a:pt x="415" y="553"/>
                  </a:lnTo>
                  <a:lnTo>
                    <a:pt x="578" y="804"/>
                  </a:lnTo>
                  <a:cubicBezTo>
                    <a:pt x="591" y="817"/>
                    <a:pt x="603" y="817"/>
                    <a:pt x="616" y="817"/>
                  </a:cubicBezTo>
                  <a:cubicBezTo>
                    <a:pt x="628" y="817"/>
                    <a:pt x="628" y="804"/>
                    <a:pt x="628" y="792"/>
                  </a:cubicBezTo>
                  <a:lnTo>
                    <a:pt x="527" y="290"/>
                  </a:lnTo>
                  <a:lnTo>
                    <a:pt x="753" y="792"/>
                  </a:lnTo>
                  <a:cubicBezTo>
                    <a:pt x="753" y="804"/>
                    <a:pt x="766" y="804"/>
                    <a:pt x="778" y="804"/>
                  </a:cubicBezTo>
                  <a:cubicBezTo>
                    <a:pt x="791" y="792"/>
                    <a:pt x="791" y="792"/>
                    <a:pt x="791" y="779"/>
                  </a:cubicBezTo>
                  <a:lnTo>
                    <a:pt x="716" y="189"/>
                  </a:lnTo>
                  <a:lnTo>
                    <a:pt x="954" y="729"/>
                  </a:lnTo>
                  <a:cubicBezTo>
                    <a:pt x="963" y="738"/>
                    <a:pt x="972" y="747"/>
                    <a:pt x="976" y="747"/>
                  </a:cubicBezTo>
                  <a:cubicBezTo>
                    <a:pt x="978" y="747"/>
                    <a:pt x="979" y="745"/>
                    <a:pt x="979" y="742"/>
                  </a:cubicBezTo>
                  <a:cubicBezTo>
                    <a:pt x="992" y="742"/>
                    <a:pt x="1004" y="729"/>
                    <a:pt x="1004" y="717"/>
                  </a:cubicBezTo>
                  <a:lnTo>
                    <a:pt x="1004" y="377"/>
                  </a:lnTo>
                  <a:lnTo>
                    <a:pt x="1180" y="678"/>
                  </a:lnTo>
                  <a:cubicBezTo>
                    <a:pt x="1193" y="691"/>
                    <a:pt x="1205" y="691"/>
                    <a:pt x="1218" y="691"/>
                  </a:cubicBezTo>
                  <a:cubicBezTo>
                    <a:pt x="1218" y="678"/>
                    <a:pt x="1230" y="678"/>
                    <a:pt x="1230" y="666"/>
                  </a:cubicBezTo>
                  <a:lnTo>
                    <a:pt x="1168" y="265"/>
                  </a:lnTo>
                  <a:lnTo>
                    <a:pt x="1130" y="277"/>
                  </a:lnTo>
                  <a:lnTo>
                    <a:pt x="1168" y="541"/>
                  </a:lnTo>
                  <a:lnTo>
                    <a:pt x="1004" y="277"/>
                  </a:lnTo>
                  <a:cubicBezTo>
                    <a:pt x="1004" y="265"/>
                    <a:pt x="992" y="265"/>
                    <a:pt x="979" y="265"/>
                  </a:cubicBezTo>
                  <a:cubicBezTo>
                    <a:pt x="967" y="265"/>
                    <a:pt x="967" y="277"/>
                    <a:pt x="967" y="290"/>
                  </a:cubicBezTo>
                  <a:lnTo>
                    <a:pt x="954" y="603"/>
                  </a:lnTo>
                  <a:lnTo>
                    <a:pt x="691" y="14"/>
                  </a:lnTo>
                  <a:cubicBezTo>
                    <a:pt x="691" y="1"/>
                    <a:pt x="678" y="1"/>
                    <a:pt x="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0"/>
            <p:cNvSpPr/>
            <p:nvPr/>
          </p:nvSpPr>
          <p:spPr>
            <a:xfrm>
              <a:off x="8807933" y="2565584"/>
              <a:ext cx="117049" cy="62294"/>
            </a:xfrm>
            <a:custGeom>
              <a:rect b="b" l="l" r="r" t="t"/>
              <a:pathLst>
                <a:path extrusionOk="0" h="1190" w="2236">
                  <a:moveTo>
                    <a:pt x="1135" y="94"/>
                  </a:moveTo>
                  <a:cubicBezTo>
                    <a:pt x="1216" y="94"/>
                    <a:pt x="1311" y="129"/>
                    <a:pt x="1421" y="216"/>
                  </a:cubicBezTo>
                  <a:cubicBezTo>
                    <a:pt x="1510" y="279"/>
                    <a:pt x="1497" y="392"/>
                    <a:pt x="1485" y="467"/>
                  </a:cubicBezTo>
                  <a:cubicBezTo>
                    <a:pt x="1472" y="555"/>
                    <a:pt x="1434" y="643"/>
                    <a:pt x="1384" y="706"/>
                  </a:cubicBezTo>
                  <a:cubicBezTo>
                    <a:pt x="1353" y="753"/>
                    <a:pt x="1399" y="766"/>
                    <a:pt x="1445" y="766"/>
                  </a:cubicBezTo>
                  <a:cubicBezTo>
                    <a:pt x="1473" y="766"/>
                    <a:pt x="1500" y="761"/>
                    <a:pt x="1510" y="756"/>
                  </a:cubicBezTo>
                  <a:cubicBezTo>
                    <a:pt x="1582" y="725"/>
                    <a:pt x="1656" y="703"/>
                    <a:pt x="1727" y="703"/>
                  </a:cubicBezTo>
                  <a:cubicBezTo>
                    <a:pt x="1827" y="703"/>
                    <a:pt x="1920" y="749"/>
                    <a:pt x="1987" y="882"/>
                  </a:cubicBezTo>
                  <a:cubicBezTo>
                    <a:pt x="2028" y="1032"/>
                    <a:pt x="1841" y="1071"/>
                    <a:pt x="1633" y="1071"/>
                  </a:cubicBezTo>
                  <a:cubicBezTo>
                    <a:pt x="1459" y="1071"/>
                    <a:pt x="1269" y="1044"/>
                    <a:pt x="1183" y="1032"/>
                  </a:cubicBezTo>
                  <a:cubicBezTo>
                    <a:pt x="1008" y="1019"/>
                    <a:pt x="844" y="982"/>
                    <a:pt x="668" y="932"/>
                  </a:cubicBezTo>
                  <a:cubicBezTo>
                    <a:pt x="556" y="894"/>
                    <a:pt x="442" y="844"/>
                    <a:pt x="342" y="781"/>
                  </a:cubicBezTo>
                  <a:cubicBezTo>
                    <a:pt x="170" y="680"/>
                    <a:pt x="145" y="404"/>
                    <a:pt x="382" y="404"/>
                  </a:cubicBezTo>
                  <a:cubicBezTo>
                    <a:pt x="438" y="404"/>
                    <a:pt x="508" y="419"/>
                    <a:pt x="593" y="455"/>
                  </a:cubicBezTo>
                  <a:cubicBezTo>
                    <a:pt x="605" y="458"/>
                    <a:pt x="619" y="459"/>
                    <a:pt x="633" y="459"/>
                  </a:cubicBezTo>
                  <a:cubicBezTo>
                    <a:pt x="681" y="459"/>
                    <a:pt x="737" y="443"/>
                    <a:pt x="757" y="405"/>
                  </a:cubicBezTo>
                  <a:cubicBezTo>
                    <a:pt x="843" y="258"/>
                    <a:pt x="958" y="94"/>
                    <a:pt x="1135" y="94"/>
                  </a:cubicBezTo>
                  <a:close/>
                  <a:moveTo>
                    <a:pt x="1199" y="0"/>
                  </a:moveTo>
                  <a:cubicBezTo>
                    <a:pt x="974" y="0"/>
                    <a:pt x="769" y="110"/>
                    <a:pt x="628" y="316"/>
                  </a:cubicBezTo>
                  <a:lnTo>
                    <a:pt x="628" y="316"/>
                  </a:lnTo>
                  <a:cubicBezTo>
                    <a:pt x="560" y="299"/>
                    <a:pt x="482" y="288"/>
                    <a:pt x="406" y="288"/>
                  </a:cubicBezTo>
                  <a:cubicBezTo>
                    <a:pt x="199" y="288"/>
                    <a:pt x="0" y="367"/>
                    <a:pt x="16" y="618"/>
                  </a:cubicBezTo>
                  <a:cubicBezTo>
                    <a:pt x="41" y="969"/>
                    <a:pt x="606" y="1069"/>
                    <a:pt x="869" y="1120"/>
                  </a:cubicBezTo>
                  <a:cubicBezTo>
                    <a:pt x="998" y="1142"/>
                    <a:pt x="1299" y="1189"/>
                    <a:pt x="1581" y="1189"/>
                  </a:cubicBezTo>
                  <a:cubicBezTo>
                    <a:pt x="1922" y="1189"/>
                    <a:pt x="2236" y="1120"/>
                    <a:pt x="2179" y="852"/>
                  </a:cubicBezTo>
                  <a:lnTo>
                    <a:pt x="2179" y="852"/>
                  </a:lnTo>
                  <a:cubicBezTo>
                    <a:pt x="2180" y="845"/>
                    <a:pt x="2178" y="838"/>
                    <a:pt x="2174" y="832"/>
                  </a:cubicBezTo>
                  <a:lnTo>
                    <a:pt x="2174" y="832"/>
                  </a:lnTo>
                  <a:cubicBezTo>
                    <a:pt x="2174" y="832"/>
                    <a:pt x="2174" y="832"/>
                    <a:pt x="2174" y="832"/>
                  </a:cubicBezTo>
                  <a:cubicBezTo>
                    <a:pt x="2173" y="822"/>
                    <a:pt x="2169" y="815"/>
                    <a:pt x="2163" y="809"/>
                  </a:cubicBezTo>
                  <a:lnTo>
                    <a:pt x="2163" y="809"/>
                  </a:lnTo>
                  <a:cubicBezTo>
                    <a:pt x="2072" y="646"/>
                    <a:pt x="1930" y="579"/>
                    <a:pt x="1773" y="579"/>
                  </a:cubicBezTo>
                  <a:cubicBezTo>
                    <a:pt x="1725" y="579"/>
                    <a:pt x="1674" y="586"/>
                    <a:pt x="1624" y="598"/>
                  </a:cubicBezTo>
                  <a:lnTo>
                    <a:pt x="1624" y="598"/>
                  </a:lnTo>
                  <a:cubicBezTo>
                    <a:pt x="1703" y="417"/>
                    <a:pt x="1736" y="179"/>
                    <a:pt x="1535" y="79"/>
                  </a:cubicBezTo>
                  <a:cubicBezTo>
                    <a:pt x="1421" y="26"/>
                    <a:pt x="1308" y="0"/>
                    <a:pt x="1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0"/>
            <p:cNvSpPr/>
            <p:nvPr/>
          </p:nvSpPr>
          <p:spPr>
            <a:xfrm>
              <a:off x="8825207" y="2565741"/>
              <a:ext cx="88677" cy="61090"/>
            </a:xfrm>
            <a:custGeom>
              <a:rect b="b" l="l" r="r" t="t"/>
              <a:pathLst>
                <a:path extrusionOk="0" h="1167" w="1694">
                  <a:moveTo>
                    <a:pt x="778" y="0"/>
                  </a:moveTo>
                  <a:cubicBezTo>
                    <a:pt x="765" y="0"/>
                    <a:pt x="740" y="12"/>
                    <a:pt x="740" y="25"/>
                  </a:cubicBezTo>
                  <a:lnTo>
                    <a:pt x="377" y="841"/>
                  </a:lnTo>
                  <a:lnTo>
                    <a:pt x="377" y="402"/>
                  </a:lnTo>
                  <a:cubicBezTo>
                    <a:pt x="377" y="389"/>
                    <a:pt x="363" y="364"/>
                    <a:pt x="351" y="364"/>
                  </a:cubicBezTo>
                  <a:cubicBezTo>
                    <a:pt x="338" y="364"/>
                    <a:pt x="313" y="364"/>
                    <a:pt x="313" y="377"/>
                  </a:cubicBezTo>
                  <a:lnTo>
                    <a:pt x="100" y="753"/>
                  </a:lnTo>
                  <a:lnTo>
                    <a:pt x="151" y="377"/>
                  </a:lnTo>
                  <a:lnTo>
                    <a:pt x="87" y="377"/>
                  </a:lnTo>
                  <a:lnTo>
                    <a:pt x="12" y="916"/>
                  </a:lnTo>
                  <a:cubicBezTo>
                    <a:pt x="0" y="929"/>
                    <a:pt x="12" y="941"/>
                    <a:pt x="25" y="954"/>
                  </a:cubicBezTo>
                  <a:cubicBezTo>
                    <a:pt x="37" y="954"/>
                    <a:pt x="62" y="954"/>
                    <a:pt x="62" y="941"/>
                  </a:cubicBezTo>
                  <a:lnTo>
                    <a:pt x="313" y="514"/>
                  </a:lnTo>
                  <a:lnTo>
                    <a:pt x="313" y="991"/>
                  </a:lnTo>
                  <a:cubicBezTo>
                    <a:pt x="313" y="1016"/>
                    <a:pt x="326" y="1029"/>
                    <a:pt x="338" y="1029"/>
                  </a:cubicBezTo>
                  <a:cubicBezTo>
                    <a:pt x="351" y="1029"/>
                    <a:pt x="377" y="1029"/>
                    <a:pt x="377" y="1004"/>
                  </a:cubicBezTo>
                  <a:lnTo>
                    <a:pt x="703" y="263"/>
                  </a:lnTo>
                  <a:lnTo>
                    <a:pt x="602" y="1066"/>
                  </a:lnTo>
                  <a:cubicBezTo>
                    <a:pt x="602" y="1092"/>
                    <a:pt x="614" y="1105"/>
                    <a:pt x="627" y="1105"/>
                  </a:cubicBezTo>
                  <a:cubicBezTo>
                    <a:pt x="640" y="1105"/>
                    <a:pt x="665" y="1105"/>
                    <a:pt x="665" y="1092"/>
                  </a:cubicBezTo>
                  <a:lnTo>
                    <a:pt x="979" y="402"/>
                  </a:lnTo>
                  <a:lnTo>
                    <a:pt x="828" y="1092"/>
                  </a:lnTo>
                  <a:cubicBezTo>
                    <a:pt x="828" y="1105"/>
                    <a:pt x="840" y="1117"/>
                    <a:pt x="853" y="1130"/>
                  </a:cubicBezTo>
                  <a:cubicBezTo>
                    <a:pt x="865" y="1130"/>
                    <a:pt x="891" y="1130"/>
                    <a:pt x="891" y="1117"/>
                  </a:cubicBezTo>
                  <a:lnTo>
                    <a:pt x="1129" y="765"/>
                  </a:lnTo>
                  <a:lnTo>
                    <a:pt x="1104" y="1117"/>
                  </a:lnTo>
                  <a:cubicBezTo>
                    <a:pt x="1104" y="1130"/>
                    <a:pt x="1104" y="1142"/>
                    <a:pt x="1129" y="1155"/>
                  </a:cubicBezTo>
                  <a:cubicBezTo>
                    <a:pt x="1142" y="1155"/>
                    <a:pt x="1155" y="1142"/>
                    <a:pt x="1167" y="1130"/>
                  </a:cubicBezTo>
                  <a:lnTo>
                    <a:pt x="1367" y="778"/>
                  </a:lnTo>
                  <a:lnTo>
                    <a:pt x="1330" y="1130"/>
                  </a:lnTo>
                  <a:cubicBezTo>
                    <a:pt x="1330" y="1142"/>
                    <a:pt x="1342" y="1155"/>
                    <a:pt x="1355" y="1155"/>
                  </a:cubicBezTo>
                  <a:cubicBezTo>
                    <a:pt x="1355" y="1167"/>
                    <a:pt x="1367" y="1167"/>
                    <a:pt x="1367" y="1167"/>
                  </a:cubicBezTo>
                  <a:cubicBezTo>
                    <a:pt x="1380" y="1167"/>
                    <a:pt x="1380" y="1155"/>
                    <a:pt x="1393" y="1155"/>
                  </a:cubicBezTo>
                  <a:lnTo>
                    <a:pt x="1694" y="765"/>
                  </a:lnTo>
                  <a:lnTo>
                    <a:pt x="1644" y="728"/>
                  </a:lnTo>
                  <a:lnTo>
                    <a:pt x="1406" y="1016"/>
                  </a:lnTo>
                  <a:lnTo>
                    <a:pt x="1443" y="640"/>
                  </a:lnTo>
                  <a:cubicBezTo>
                    <a:pt x="1443" y="615"/>
                    <a:pt x="1431" y="603"/>
                    <a:pt x="1418" y="603"/>
                  </a:cubicBezTo>
                  <a:cubicBezTo>
                    <a:pt x="1414" y="599"/>
                    <a:pt x="1410" y="597"/>
                    <a:pt x="1407" y="597"/>
                  </a:cubicBezTo>
                  <a:cubicBezTo>
                    <a:pt x="1398" y="597"/>
                    <a:pt x="1389" y="606"/>
                    <a:pt x="1380" y="615"/>
                  </a:cubicBezTo>
                  <a:lnTo>
                    <a:pt x="1180" y="966"/>
                  </a:lnTo>
                  <a:lnTo>
                    <a:pt x="1180" y="966"/>
                  </a:lnTo>
                  <a:lnTo>
                    <a:pt x="1205" y="640"/>
                  </a:lnTo>
                  <a:cubicBezTo>
                    <a:pt x="1217" y="628"/>
                    <a:pt x="1205" y="615"/>
                    <a:pt x="1192" y="615"/>
                  </a:cubicBezTo>
                  <a:cubicBezTo>
                    <a:pt x="1188" y="611"/>
                    <a:pt x="1184" y="610"/>
                    <a:pt x="1179" y="610"/>
                  </a:cubicBezTo>
                  <a:cubicBezTo>
                    <a:pt x="1167" y="610"/>
                    <a:pt x="1155" y="618"/>
                    <a:pt x="1155" y="628"/>
                  </a:cubicBezTo>
                  <a:lnTo>
                    <a:pt x="929" y="941"/>
                  </a:lnTo>
                  <a:lnTo>
                    <a:pt x="929" y="941"/>
                  </a:lnTo>
                  <a:lnTo>
                    <a:pt x="1104" y="126"/>
                  </a:lnTo>
                  <a:cubicBezTo>
                    <a:pt x="1104" y="113"/>
                    <a:pt x="1091" y="101"/>
                    <a:pt x="1079" y="88"/>
                  </a:cubicBezTo>
                  <a:cubicBezTo>
                    <a:pt x="1066" y="88"/>
                    <a:pt x="1041" y="88"/>
                    <a:pt x="1041" y="113"/>
                  </a:cubicBezTo>
                  <a:lnTo>
                    <a:pt x="703" y="854"/>
                  </a:lnTo>
                  <a:lnTo>
                    <a:pt x="803" y="37"/>
                  </a:lnTo>
                  <a:cubicBezTo>
                    <a:pt x="803" y="25"/>
                    <a:pt x="790" y="12"/>
                    <a:pt x="7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0"/>
            <p:cNvSpPr/>
            <p:nvPr/>
          </p:nvSpPr>
          <p:spPr>
            <a:xfrm>
              <a:off x="8983976" y="2570609"/>
              <a:ext cx="87054" cy="46066"/>
            </a:xfrm>
            <a:custGeom>
              <a:rect b="b" l="l" r="r" t="t"/>
              <a:pathLst>
                <a:path extrusionOk="0" h="880" w="1663">
                  <a:moveTo>
                    <a:pt x="727" y="33"/>
                  </a:moveTo>
                  <a:cubicBezTo>
                    <a:pt x="871" y="33"/>
                    <a:pt x="1023" y="251"/>
                    <a:pt x="1058" y="321"/>
                  </a:cubicBezTo>
                  <a:cubicBezTo>
                    <a:pt x="1071" y="340"/>
                    <a:pt x="1090" y="346"/>
                    <a:pt x="1108" y="346"/>
                  </a:cubicBezTo>
                  <a:cubicBezTo>
                    <a:pt x="1127" y="346"/>
                    <a:pt x="1146" y="340"/>
                    <a:pt x="1159" y="334"/>
                  </a:cubicBezTo>
                  <a:cubicBezTo>
                    <a:pt x="1197" y="320"/>
                    <a:pt x="1237" y="314"/>
                    <a:pt x="1276" y="314"/>
                  </a:cubicBezTo>
                  <a:cubicBezTo>
                    <a:pt x="1412" y="314"/>
                    <a:pt x="1525" y="397"/>
                    <a:pt x="1447" y="535"/>
                  </a:cubicBezTo>
                  <a:cubicBezTo>
                    <a:pt x="1397" y="622"/>
                    <a:pt x="1246" y="660"/>
                    <a:pt x="1171" y="685"/>
                  </a:cubicBezTo>
                  <a:cubicBezTo>
                    <a:pt x="1045" y="736"/>
                    <a:pt x="920" y="748"/>
                    <a:pt x="794" y="773"/>
                  </a:cubicBezTo>
                  <a:cubicBezTo>
                    <a:pt x="740" y="778"/>
                    <a:pt x="625" y="790"/>
                    <a:pt x="509" y="790"/>
                  </a:cubicBezTo>
                  <a:cubicBezTo>
                    <a:pt x="327" y="790"/>
                    <a:pt x="141" y="760"/>
                    <a:pt x="180" y="622"/>
                  </a:cubicBezTo>
                  <a:cubicBezTo>
                    <a:pt x="180" y="619"/>
                    <a:pt x="181" y="616"/>
                    <a:pt x="180" y="614"/>
                  </a:cubicBezTo>
                  <a:lnTo>
                    <a:pt x="180" y="614"/>
                  </a:lnTo>
                  <a:cubicBezTo>
                    <a:pt x="226" y="548"/>
                    <a:pt x="280" y="523"/>
                    <a:pt x="336" y="523"/>
                  </a:cubicBezTo>
                  <a:cubicBezTo>
                    <a:pt x="388" y="523"/>
                    <a:pt x="442" y="544"/>
                    <a:pt x="493" y="572"/>
                  </a:cubicBezTo>
                  <a:cubicBezTo>
                    <a:pt x="500" y="574"/>
                    <a:pt x="509" y="575"/>
                    <a:pt x="520" y="575"/>
                  </a:cubicBezTo>
                  <a:cubicBezTo>
                    <a:pt x="570" y="575"/>
                    <a:pt x="650" y="551"/>
                    <a:pt x="618" y="510"/>
                  </a:cubicBezTo>
                  <a:cubicBezTo>
                    <a:pt x="593" y="459"/>
                    <a:pt x="568" y="421"/>
                    <a:pt x="556" y="371"/>
                  </a:cubicBezTo>
                  <a:cubicBezTo>
                    <a:pt x="531" y="309"/>
                    <a:pt x="531" y="246"/>
                    <a:pt x="556" y="183"/>
                  </a:cubicBezTo>
                  <a:cubicBezTo>
                    <a:pt x="605" y="74"/>
                    <a:pt x="666" y="33"/>
                    <a:pt x="727" y="33"/>
                  </a:cubicBezTo>
                  <a:close/>
                  <a:moveTo>
                    <a:pt x="754" y="0"/>
                  </a:moveTo>
                  <a:cubicBezTo>
                    <a:pt x="673" y="0"/>
                    <a:pt x="591" y="25"/>
                    <a:pt x="518" y="83"/>
                  </a:cubicBezTo>
                  <a:cubicBezTo>
                    <a:pt x="394" y="179"/>
                    <a:pt x="379" y="311"/>
                    <a:pt x="424" y="440"/>
                  </a:cubicBezTo>
                  <a:lnTo>
                    <a:pt x="424" y="440"/>
                  </a:lnTo>
                  <a:cubicBezTo>
                    <a:pt x="404" y="438"/>
                    <a:pt x="385" y="437"/>
                    <a:pt x="366" y="437"/>
                  </a:cubicBezTo>
                  <a:cubicBezTo>
                    <a:pt x="235" y="437"/>
                    <a:pt x="112" y="495"/>
                    <a:pt x="41" y="635"/>
                  </a:cubicBezTo>
                  <a:cubicBezTo>
                    <a:pt x="34" y="646"/>
                    <a:pt x="34" y="655"/>
                    <a:pt x="37" y="662"/>
                  </a:cubicBezTo>
                  <a:lnTo>
                    <a:pt x="37" y="662"/>
                  </a:lnTo>
                  <a:cubicBezTo>
                    <a:pt x="0" y="831"/>
                    <a:pt x="198" y="880"/>
                    <a:pt x="428" y="880"/>
                  </a:cubicBezTo>
                  <a:cubicBezTo>
                    <a:pt x="648" y="880"/>
                    <a:pt x="898" y="835"/>
                    <a:pt x="995" y="811"/>
                  </a:cubicBezTo>
                  <a:cubicBezTo>
                    <a:pt x="1171" y="786"/>
                    <a:pt x="1535" y="710"/>
                    <a:pt x="1597" y="497"/>
                  </a:cubicBezTo>
                  <a:cubicBezTo>
                    <a:pt x="1663" y="292"/>
                    <a:pt x="1509" y="226"/>
                    <a:pt x="1345" y="226"/>
                  </a:cubicBezTo>
                  <a:cubicBezTo>
                    <a:pt x="1290" y="226"/>
                    <a:pt x="1234" y="234"/>
                    <a:pt x="1185" y="246"/>
                  </a:cubicBezTo>
                  <a:lnTo>
                    <a:pt x="1185" y="246"/>
                  </a:lnTo>
                  <a:cubicBezTo>
                    <a:pt x="1091" y="107"/>
                    <a:pt x="923" y="0"/>
                    <a:pt x="7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0"/>
            <p:cNvSpPr/>
            <p:nvPr/>
          </p:nvSpPr>
          <p:spPr>
            <a:xfrm>
              <a:off x="7591967" y="2666404"/>
              <a:ext cx="117101" cy="62241"/>
            </a:xfrm>
            <a:custGeom>
              <a:rect b="b" l="l" r="r" t="t"/>
              <a:pathLst>
                <a:path extrusionOk="0" h="1189" w="2237">
                  <a:moveTo>
                    <a:pt x="1137" y="95"/>
                  </a:moveTo>
                  <a:cubicBezTo>
                    <a:pt x="1218" y="95"/>
                    <a:pt x="1312" y="128"/>
                    <a:pt x="1422" y="211"/>
                  </a:cubicBezTo>
                  <a:cubicBezTo>
                    <a:pt x="1497" y="273"/>
                    <a:pt x="1497" y="386"/>
                    <a:pt x="1484" y="474"/>
                  </a:cubicBezTo>
                  <a:cubicBezTo>
                    <a:pt x="1472" y="562"/>
                    <a:pt x="1422" y="637"/>
                    <a:pt x="1383" y="713"/>
                  </a:cubicBezTo>
                  <a:cubicBezTo>
                    <a:pt x="1352" y="759"/>
                    <a:pt x="1399" y="772"/>
                    <a:pt x="1444" y="772"/>
                  </a:cubicBezTo>
                  <a:cubicBezTo>
                    <a:pt x="1472" y="772"/>
                    <a:pt x="1499" y="767"/>
                    <a:pt x="1509" y="763"/>
                  </a:cubicBezTo>
                  <a:cubicBezTo>
                    <a:pt x="1584" y="725"/>
                    <a:pt x="1662" y="699"/>
                    <a:pt x="1734" y="699"/>
                  </a:cubicBezTo>
                  <a:cubicBezTo>
                    <a:pt x="1832" y="699"/>
                    <a:pt x="1921" y="746"/>
                    <a:pt x="1986" y="875"/>
                  </a:cubicBezTo>
                  <a:cubicBezTo>
                    <a:pt x="2022" y="1033"/>
                    <a:pt x="1813" y="1072"/>
                    <a:pt x="1594" y="1072"/>
                  </a:cubicBezTo>
                  <a:cubicBezTo>
                    <a:pt x="1429" y="1072"/>
                    <a:pt x="1258" y="1050"/>
                    <a:pt x="1183" y="1039"/>
                  </a:cubicBezTo>
                  <a:cubicBezTo>
                    <a:pt x="1007" y="1014"/>
                    <a:pt x="844" y="976"/>
                    <a:pt x="669" y="926"/>
                  </a:cubicBezTo>
                  <a:cubicBezTo>
                    <a:pt x="555" y="900"/>
                    <a:pt x="443" y="850"/>
                    <a:pt x="329" y="788"/>
                  </a:cubicBezTo>
                  <a:cubicBezTo>
                    <a:pt x="166" y="676"/>
                    <a:pt x="144" y="398"/>
                    <a:pt x="383" y="398"/>
                  </a:cubicBezTo>
                  <a:cubicBezTo>
                    <a:pt x="439" y="398"/>
                    <a:pt x="508" y="413"/>
                    <a:pt x="593" y="449"/>
                  </a:cubicBezTo>
                  <a:cubicBezTo>
                    <a:pt x="610" y="457"/>
                    <a:pt x="631" y="461"/>
                    <a:pt x="653" y="461"/>
                  </a:cubicBezTo>
                  <a:cubicBezTo>
                    <a:pt x="695" y="461"/>
                    <a:pt x="739" y="445"/>
                    <a:pt x="756" y="411"/>
                  </a:cubicBezTo>
                  <a:cubicBezTo>
                    <a:pt x="842" y="256"/>
                    <a:pt x="958" y="95"/>
                    <a:pt x="1137" y="95"/>
                  </a:cubicBezTo>
                  <a:close/>
                  <a:moveTo>
                    <a:pt x="1192" y="1"/>
                  </a:moveTo>
                  <a:cubicBezTo>
                    <a:pt x="969" y="1"/>
                    <a:pt x="771" y="114"/>
                    <a:pt x="632" y="315"/>
                  </a:cubicBezTo>
                  <a:lnTo>
                    <a:pt x="632" y="315"/>
                  </a:lnTo>
                  <a:cubicBezTo>
                    <a:pt x="567" y="301"/>
                    <a:pt x="493" y="291"/>
                    <a:pt x="419" y="291"/>
                  </a:cubicBezTo>
                  <a:cubicBezTo>
                    <a:pt x="208" y="291"/>
                    <a:pt x="0" y="369"/>
                    <a:pt x="16" y="624"/>
                  </a:cubicBezTo>
                  <a:cubicBezTo>
                    <a:pt x="41" y="976"/>
                    <a:pt x="605" y="1064"/>
                    <a:pt x="869" y="1114"/>
                  </a:cubicBezTo>
                  <a:cubicBezTo>
                    <a:pt x="997" y="1142"/>
                    <a:pt x="1292" y="1189"/>
                    <a:pt x="1571" y="1189"/>
                  </a:cubicBezTo>
                  <a:cubicBezTo>
                    <a:pt x="1916" y="1189"/>
                    <a:pt x="2236" y="1117"/>
                    <a:pt x="2179" y="845"/>
                  </a:cubicBezTo>
                  <a:lnTo>
                    <a:pt x="2179" y="845"/>
                  </a:lnTo>
                  <a:cubicBezTo>
                    <a:pt x="2180" y="838"/>
                    <a:pt x="2179" y="832"/>
                    <a:pt x="2175" y="825"/>
                  </a:cubicBezTo>
                  <a:lnTo>
                    <a:pt x="2175" y="825"/>
                  </a:lnTo>
                  <a:cubicBezTo>
                    <a:pt x="2175" y="825"/>
                    <a:pt x="2175" y="825"/>
                    <a:pt x="2175" y="825"/>
                  </a:cubicBezTo>
                  <a:cubicBezTo>
                    <a:pt x="2173" y="816"/>
                    <a:pt x="2169" y="810"/>
                    <a:pt x="2163" y="804"/>
                  </a:cubicBezTo>
                  <a:lnTo>
                    <a:pt x="2163" y="804"/>
                  </a:lnTo>
                  <a:cubicBezTo>
                    <a:pt x="2073" y="649"/>
                    <a:pt x="1933" y="585"/>
                    <a:pt x="1777" y="585"/>
                  </a:cubicBezTo>
                  <a:cubicBezTo>
                    <a:pt x="1726" y="585"/>
                    <a:pt x="1673" y="592"/>
                    <a:pt x="1620" y="605"/>
                  </a:cubicBezTo>
                  <a:lnTo>
                    <a:pt x="1620" y="605"/>
                  </a:lnTo>
                  <a:cubicBezTo>
                    <a:pt x="1702" y="427"/>
                    <a:pt x="1739" y="177"/>
                    <a:pt x="1534" y="85"/>
                  </a:cubicBezTo>
                  <a:cubicBezTo>
                    <a:pt x="1416" y="28"/>
                    <a:pt x="1301" y="1"/>
                    <a:pt x="1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0"/>
            <p:cNvSpPr/>
            <p:nvPr/>
          </p:nvSpPr>
          <p:spPr>
            <a:xfrm>
              <a:off x="7609189" y="2666613"/>
              <a:ext cx="88781" cy="60775"/>
            </a:xfrm>
            <a:custGeom>
              <a:rect b="b" l="l" r="r" t="t"/>
              <a:pathLst>
                <a:path extrusionOk="0" h="1161" w="1696">
                  <a:moveTo>
                    <a:pt x="765" y="0"/>
                  </a:moveTo>
                  <a:cubicBezTo>
                    <a:pt x="754" y="0"/>
                    <a:pt x="741" y="9"/>
                    <a:pt x="741" y="18"/>
                  </a:cubicBezTo>
                  <a:lnTo>
                    <a:pt x="377" y="846"/>
                  </a:lnTo>
                  <a:lnTo>
                    <a:pt x="377" y="394"/>
                  </a:lnTo>
                  <a:cubicBezTo>
                    <a:pt x="377" y="382"/>
                    <a:pt x="365" y="369"/>
                    <a:pt x="352" y="369"/>
                  </a:cubicBezTo>
                  <a:cubicBezTo>
                    <a:pt x="348" y="366"/>
                    <a:pt x="344" y="364"/>
                    <a:pt x="339" y="364"/>
                  </a:cubicBezTo>
                  <a:cubicBezTo>
                    <a:pt x="327" y="364"/>
                    <a:pt x="315" y="373"/>
                    <a:pt x="315" y="382"/>
                  </a:cubicBezTo>
                  <a:lnTo>
                    <a:pt x="101" y="759"/>
                  </a:lnTo>
                  <a:lnTo>
                    <a:pt x="151" y="382"/>
                  </a:lnTo>
                  <a:lnTo>
                    <a:pt x="89" y="369"/>
                  </a:lnTo>
                  <a:lnTo>
                    <a:pt x="0" y="909"/>
                  </a:lnTo>
                  <a:cubicBezTo>
                    <a:pt x="0" y="935"/>
                    <a:pt x="13" y="947"/>
                    <a:pt x="25" y="947"/>
                  </a:cubicBezTo>
                  <a:cubicBezTo>
                    <a:pt x="29" y="950"/>
                    <a:pt x="34" y="952"/>
                    <a:pt x="39" y="952"/>
                  </a:cubicBezTo>
                  <a:cubicBezTo>
                    <a:pt x="51" y="952"/>
                    <a:pt x="64" y="943"/>
                    <a:pt x="64" y="935"/>
                  </a:cubicBezTo>
                  <a:lnTo>
                    <a:pt x="315" y="520"/>
                  </a:lnTo>
                  <a:lnTo>
                    <a:pt x="315" y="997"/>
                  </a:lnTo>
                  <a:cubicBezTo>
                    <a:pt x="315" y="1010"/>
                    <a:pt x="327" y="1022"/>
                    <a:pt x="340" y="1022"/>
                  </a:cubicBezTo>
                  <a:cubicBezTo>
                    <a:pt x="343" y="1026"/>
                    <a:pt x="348" y="1027"/>
                    <a:pt x="353" y="1027"/>
                  </a:cubicBezTo>
                  <a:cubicBezTo>
                    <a:pt x="364" y="1027"/>
                    <a:pt x="377" y="1018"/>
                    <a:pt x="377" y="1010"/>
                  </a:cubicBezTo>
                  <a:lnTo>
                    <a:pt x="703" y="257"/>
                  </a:lnTo>
                  <a:lnTo>
                    <a:pt x="603" y="1072"/>
                  </a:lnTo>
                  <a:cubicBezTo>
                    <a:pt x="603" y="1085"/>
                    <a:pt x="616" y="1097"/>
                    <a:pt x="628" y="1110"/>
                  </a:cubicBezTo>
                  <a:cubicBezTo>
                    <a:pt x="641" y="1110"/>
                    <a:pt x="653" y="1097"/>
                    <a:pt x="666" y="1085"/>
                  </a:cubicBezTo>
                  <a:lnTo>
                    <a:pt x="979" y="407"/>
                  </a:lnTo>
                  <a:lnTo>
                    <a:pt x="829" y="1085"/>
                  </a:lnTo>
                  <a:cubicBezTo>
                    <a:pt x="829" y="1110"/>
                    <a:pt x="842" y="1122"/>
                    <a:pt x="854" y="1122"/>
                  </a:cubicBezTo>
                  <a:cubicBezTo>
                    <a:pt x="860" y="1129"/>
                    <a:pt x="867" y="1132"/>
                    <a:pt x="873" y="1132"/>
                  </a:cubicBezTo>
                  <a:cubicBezTo>
                    <a:pt x="879" y="1132"/>
                    <a:pt x="885" y="1129"/>
                    <a:pt x="892" y="1122"/>
                  </a:cubicBezTo>
                  <a:lnTo>
                    <a:pt x="1130" y="771"/>
                  </a:lnTo>
                  <a:lnTo>
                    <a:pt x="1130" y="771"/>
                  </a:lnTo>
                  <a:lnTo>
                    <a:pt x="1105" y="1110"/>
                  </a:lnTo>
                  <a:cubicBezTo>
                    <a:pt x="1093" y="1135"/>
                    <a:pt x="1105" y="1147"/>
                    <a:pt x="1118" y="1147"/>
                  </a:cubicBezTo>
                  <a:cubicBezTo>
                    <a:pt x="1143" y="1147"/>
                    <a:pt x="1155" y="1147"/>
                    <a:pt x="1168" y="1135"/>
                  </a:cubicBezTo>
                  <a:lnTo>
                    <a:pt x="1369" y="784"/>
                  </a:lnTo>
                  <a:lnTo>
                    <a:pt x="1369" y="784"/>
                  </a:lnTo>
                  <a:lnTo>
                    <a:pt x="1331" y="1122"/>
                  </a:lnTo>
                  <a:cubicBezTo>
                    <a:pt x="1331" y="1135"/>
                    <a:pt x="1344" y="1160"/>
                    <a:pt x="1356" y="1160"/>
                  </a:cubicBezTo>
                  <a:lnTo>
                    <a:pt x="1369" y="1160"/>
                  </a:lnTo>
                  <a:cubicBezTo>
                    <a:pt x="1381" y="1160"/>
                    <a:pt x="1381" y="1160"/>
                    <a:pt x="1394" y="1147"/>
                  </a:cubicBezTo>
                  <a:lnTo>
                    <a:pt x="1695" y="759"/>
                  </a:lnTo>
                  <a:lnTo>
                    <a:pt x="1632" y="721"/>
                  </a:lnTo>
                  <a:lnTo>
                    <a:pt x="1406" y="1022"/>
                  </a:lnTo>
                  <a:lnTo>
                    <a:pt x="1444" y="633"/>
                  </a:lnTo>
                  <a:cubicBezTo>
                    <a:pt x="1444" y="620"/>
                    <a:pt x="1431" y="608"/>
                    <a:pt x="1419" y="595"/>
                  </a:cubicBezTo>
                  <a:cubicBezTo>
                    <a:pt x="1406" y="595"/>
                    <a:pt x="1394" y="595"/>
                    <a:pt x="1381" y="620"/>
                  </a:cubicBezTo>
                  <a:lnTo>
                    <a:pt x="1180" y="972"/>
                  </a:lnTo>
                  <a:lnTo>
                    <a:pt x="1205" y="645"/>
                  </a:lnTo>
                  <a:cubicBezTo>
                    <a:pt x="1205" y="633"/>
                    <a:pt x="1205" y="620"/>
                    <a:pt x="1193" y="608"/>
                  </a:cubicBezTo>
                  <a:cubicBezTo>
                    <a:pt x="1180" y="608"/>
                    <a:pt x="1155" y="608"/>
                    <a:pt x="1155" y="620"/>
                  </a:cubicBezTo>
                  <a:lnTo>
                    <a:pt x="929" y="947"/>
                  </a:lnTo>
                  <a:lnTo>
                    <a:pt x="1105" y="131"/>
                  </a:lnTo>
                  <a:cubicBezTo>
                    <a:pt x="1105" y="118"/>
                    <a:pt x="1093" y="93"/>
                    <a:pt x="1080" y="93"/>
                  </a:cubicBezTo>
                  <a:cubicBezTo>
                    <a:pt x="1072" y="90"/>
                    <a:pt x="1066" y="88"/>
                    <a:pt x="1061" y="88"/>
                  </a:cubicBezTo>
                  <a:cubicBezTo>
                    <a:pt x="1049" y="88"/>
                    <a:pt x="1042" y="97"/>
                    <a:pt x="1042" y="106"/>
                  </a:cubicBezTo>
                  <a:lnTo>
                    <a:pt x="691" y="859"/>
                  </a:lnTo>
                  <a:lnTo>
                    <a:pt x="804" y="43"/>
                  </a:lnTo>
                  <a:cubicBezTo>
                    <a:pt x="804" y="18"/>
                    <a:pt x="791" y="6"/>
                    <a:pt x="778" y="6"/>
                  </a:cubicBezTo>
                  <a:cubicBezTo>
                    <a:pt x="775" y="2"/>
                    <a:pt x="770"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0"/>
            <p:cNvSpPr/>
            <p:nvPr/>
          </p:nvSpPr>
          <p:spPr>
            <a:xfrm>
              <a:off x="7767120" y="2671377"/>
              <a:ext cx="87996" cy="46118"/>
            </a:xfrm>
            <a:custGeom>
              <a:rect b="b" l="l" r="r" t="t"/>
              <a:pathLst>
                <a:path extrusionOk="0" h="881" w="1681">
                  <a:moveTo>
                    <a:pt x="747" y="33"/>
                  </a:moveTo>
                  <a:cubicBezTo>
                    <a:pt x="890" y="33"/>
                    <a:pt x="1040" y="251"/>
                    <a:pt x="1074" y="329"/>
                  </a:cubicBezTo>
                  <a:cubicBezTo>
                    <a:pt x="1087" y="348"/>
                    <a:pt x="1106" y="354"/>
                    <a:pt x="1125" y="354"/>
                  </a:cubicBezTo>
                  <a:cubicBezTo>
                    <a:pt x="1144" y="354"/>
                    <a:pt x="1162" y="348"/>
                    <a:pt x="1175" y="342"/>
                  </a:cubicBezTo>
                  <a:cubicBezTo>
                    <a:pt x="1212" y="324"/>
                    <a:pt x="1253" y="316"/>
                    <a:pt x="1293" y="316"/>
                  </a:cubicBezTo>
                  <a:cubicBezTo>
                    <a:pt x="1425" y="316"/>
                    <a:pt x="1541" y="407"/>
                    <a:pt x="1464" y="542"/>
                  </a:cubicBezTo>
                  <a:cubicBezTo>
                    <a:pt x="1414" y="630"/>
                    <a:pt x="1263" y="668"/>
                    <a:pt x="1175" y="693"/>
                  </a:cubicBezTo>
                  <a:cubicBezTo>
                    <a:pt x="1062" y="730"/>
                    <a:pt x="937" y="755"/>
                    <a:pt x="811" y="768"/>
                  </a:cubicBezTo>
                  <a:cubicBezTo>
                    <a:pt x="754" y="779"/>
                    <a:pt x="628" y="795"/>
                    <a:pt x="504" y="795"/>
                  </a:cubicBezTo>
                  <a:cubicBezTo>
                    <a:pt x="329" y="795"/>
                    <a:pt x="160" y="762"/>
                    <a:pt x="196" y="630"/>
                  </a:cubicBezTo>
                  <a:cubicBezTo>
                    <a:pt x="197" y="626"/>
                    <a:pt x="197" y="623"/>
                    <a:pt x="197" y="621"/>
                  </a:cubicBezTo>
                  <a:lnTo>
                    <a:pt x="197" y="621"/>
                  </a:lnTo>
                  <a:cubicBezTo>
                    <a:pt x="242" y="549"/>
                    <a:pt x="296" y="524"/>
                    <a:pt x="353" y="524"/>
                  </a:cubicBezTo>
                  <a:cubicBezTo>
                    <a:pt x="399" y="524"/>
                    <a:pt x="446" y="540"/>
                    <a:pt x="493" y="560"/>
                  </a:cubicBezTo>
                  <a:lnTo>
                    <a:pt x="493" y="560"/>
                  </a:lnTo>
                  <a:cubicBezTo>
                    <a:pt x="494" y="562"/>
                    <a:pt x="496" y="565"/>
                    <a:pt x="497" y="567"/>
                  </a:cubicBezTo>
                  <a:cubicBezTo>
                    <a:pt x="499" y="566"/>
                    <a:pt x="501" y="565"/>
                    <a:pt x="503" y="564"/>
                  </a:cubicBezTo>
                  <a:lnTo>
                    <a:pt x="503" y="564"/>
                  </a:lnTo>
                  <a:cubicBezTo>
                    <a:pt x="506" y="565"/>
                    <a:pt x="508" y="566"/>
                    <a:pt x="510" y="567"/>
                  </a:cubicBezTo>
                  <a:cubicBezTo>
                    <a:pt x="516" y="569"/>
                    <a:pt x="525" y="570"/>
                    <a:pt x="535" y="570"/>
                  </a:cubicBezTo>
                  <a:cubicBezTo>
                    <a:pt x="585" y="570"/>
                    <a:pt x="667" y="546"/>
                    <a:pt x="636" y="504"/>
                  </a:cubicBezTo>
                  <a:cubicBezTo>
                    <a:pt x="598" y="467"/>
                    <a:pt x="586" y="417"/>
                    <a:pt x="572" y="379"/>
                  </a:cubicBezTo>
                  <a:cubicBezTo>
                    <a:pt x="547" y="316"/>
                    <a:pt x="547" y="241"/>
                    <a:pt x="572" y="191"/>
                  </a:cubicBezTo>
                  <a:cubicBezTo>
                    <a:pt x="623" y="76"/>
                    <a:pt x="684" y="33"/>
                    <a:pt x="747" y="33"/>
                  </a:cubicBezTo>
                  <a:close/>
                  <a:moveTo>
                    <a:pt x="778" y="0"/>
                  </a:moveTo>
                  <a:cubicBezTo>
                    <a:pt x="694" y="0"/>
                    <a:pt x="610" y="27"/>
                    <a:pt x="535" y="91"/>
                  </a:cubicBezTo>
                  <a:cubicBezTo>
                    <a:pt x="412" y="185"/>
                    <a:pt x="396" y="315"/>
                    <a:pt x="438" y="444"/>
                  </a:cubicBezTo>
                  <a:lnTo>
                    <a:pt x="438" y="444"/>
                  </a:lnTo>
                  <a:cubicBezTo>
                    <a:pt x="420" y="442"/>
                    <a:pt x="402" y="441"/>
                    <a:pt x="384" y="441"/>
                  </a:cubicBezTo>
                  <a:cubicBezTo>
                    <a:pt x="253" y="441"/>
                    <a:pt x="133" y="494"/>
                    <a:pt x="62" y="623"/>
                  </a:cubicBezTo>
                  <a:lnTo>
                    <a:pt x="62" y="623"/>
                  </a:lnTo>
                  <a:cubicBezTo>
                    <a:pt x="55" y="629"/>
                    <a:pt x="49" y="636"/>
                    <a:pt x="45" y="643"/>
                  </a:cubicBezTo>
                  <a:cubicBezTo>
                    <a:pt x="0" y="830"/>
                    <a:pt x="206" y="881"/>
                    <a:pt x="443" y="881"/>
                  </a:cubicBezTo>
                  <a:cubicBezTo>
                    <a:pt x="665" y="881"/>
                    <a:pt x="915" y="836"/>
                    <a:pt x="1012" y="818"/>
                  </a:cubicBezTo>
                  <a:cubicBezTo>
                    <a:pt x="1188" y="780"/>
                    <a:pt x="1551" y="705"/>
                    <a:pt x="1615" y="504"/>
                  </a:cubicBezTo>
                  <a:cubicBezTo>
                    <a:pt x="1680" y="300"/>
                    <a:pt x="1526" y="234"/>
                    <a:pt x="1362" y="234"/>
                  </a:cubicBezTo>
                  <a:cubicBezTo>
                    <a:pt x="1304" y="234"/>
                    <a:pt x="1245" y="242"/>
                    <a:pt x="1194" y="255"/>
                  </a:cubicBezTo>
                  <a:lnTo>
                    <a:pt x="1194" y="255"/>
                  </a:lnTo>
                  <a:cubicBezTo>
                    <a:pt x="1109" y="109"/>
                    <a:pt x="944" y="0"/>
                    <a:pt x="7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0"/>
            <p:cNvSpPr/>
            <p:nvPr/>
          </p:nvSpPr>
          <p:spPr>
            <a:xfrm>
              <a:off x="7776019" y="2672162"/>
              <a:ext cx="63812" cy="44705"/>
            </a:xfrm>
            <a:custGeom>
              <a:rect b="b" l="l" r="r" t="t"/>
              <a:pathLst>
                <a:path extrusionOk="0" h="854" w="1219">
                  <a:moveTo>
                    <a:pt x="667" y="0"/>
                  </a:moveTo>
                  <a:lnTo>
                    <a:pt x="641" y="25"/>
                  </a:lnTo>
                  <a:lnTo>
                    <a:pt x="717" y="628"/>
                  </a:lnTo>
                  <a:lnTo>
                    <a:pt x="478" y="88"/>
                  </a:lnTo>
                  <a:cubicBezTo>
                    <a:pt x="469" y="79"/>
                    <a:pt x="460" y="70"/>
                    <a:pt x="452" y="70"/>
                  </a:cubicBezTo>
                  <a:cubicBezTo>
                    <a:pt x="448" y="70"/>
                    <a:pt x="444" y="72"/>
                    <a:pt x="441" y="76"/>
                  </a:cubicBezTo>
                  <a:cubicBezTo>
                    <a:pt x="428" y="76"/>
                    <a:pt x="428" y="88"/>
                    <a:pt x="428" y="101"/>
                  </a:cubicBezTo>
                  <a:lnTo>
                    <a:pt x="553" y="690"/>
                  </a:lnTo>
                  <a:lnTo>
                    <a:pt x="390" y="452"/>
                  </a:lnTo>
                  <a:cubicBezTo>
                    <a:pt x="390" y="452"/>
                    <a:pt x="385" y="446"/>
                    <a:pt x="377" y="446"/>
                  </a:cubicBezTo>
                  <a:cubicBezTo>
                    <a:pt x="373" y="446"/>
                    <a:pt x="369" y="448"/>
                    <a:pt x="365" y="452"/>
                  </a:cubicBezTo>
                  <a:cubicBezTo>
                    <a:pt x="352" y="452"/>
                    <a:pt x="340" y="464"/>
                    <a:pt x="340" y="477"/>
                  </a:cubicBezTo>
                  <a:lnTo>
                    <a:pt x="365" y="703"/>
                  </a:lnTo>
                  <a:lnTo>
                    <a:pt x="365" y="703"/>
                  </a:lnTo>
                  <a:lnTo>
                    <a:pt x="227" y="452"/>
                  </a:lnTo>
                  <a:cubicBezTo>
                    <a:pt x="215" y="439"/>
                    <a:pt x="202" y="439"/>
                    <a:pt x="190" y="439"/>
                  </a:cubicBezTo>
                  <a:cubicBezTo>
                    <a:pt x="190" y="439"/>
                    <a:pt x="177" y="452"/>
                    <a:pt x="177" y="464"/>
                  </a:cubicBezTo>
                  <a:lnTo>
                    <a:pt x="202" y="740"/>
                  </a:lnTo>
                  <a:lnTo>
                    <a:pt x="39" y="527"/>
                  </a:lnTo>
                  <a:lnTo>
                    <a:pt x="1" y="552"/>
                  </a:lnTo>
                  <a:lnTo>
                    <a:pt x="215" y="841"/>
                  </a:lnTo>
                  <a:cubicBezTo>
                    <a:pt x="215" y="841"/>
                    <a:pt x="227" y="854"/>
                    <a:pt x="240" y="854"/>
                  </a:cubicBezTo>
                  <a:lnTo>
                    <a:pt x="240" y="841"/>
                  </a:lnTo>
                  <a:cubicBezTo>
                    <a:pt x="252" y="841"/>
                    <a:pt x="265" y="829"/>
                    <a:pt x="252" y="816"/>
                  </a:cubicBezTo>
                  <a:lnTo>
                    <a:pt x="240" y="565"/>
                  </a:lnTo>
                  <a:lnTo>
                    <a:pt x="377" y="829"/>
                  </a:lnTo>
                  <a:cubicBezTo>
                    <a:pt x="390" y="841"/>
                    <a:pt x="402" y="841"/>
                    <a:pt x="416" y="841"/>
                  </a:cubicBezTo>
                  <a:cubicBezTo>
                    <a:pt x="416" y="841"/>
                    <a:pt x="428" y="829"/>
                    <a:pt x="428" y="816"/>
                  </a:cubicBezTo>
                  <a:lnTo>
                    <a:pt x="402" y="565"/>
                  </a:lnTo>
                  <a:lnTo>
                    <a:pt x="578" y="816"/>
                  </a:lnTo>
                  <a:cubicBezTo>
                    <a:pt x="578" y="829"/>
                    <a:pt x="591" y="829"/>
                    <a:pt x="603" y="829"/>
                  </a:cubicBezTo>
                  <a:cubicBezTo>
                    <a:pt x="616" y="816"/>
                    <a:pt x="628" y="803"/>
                    <a:pt x="616" y="790"/>
                  </a:cubicBezTo>
                  <a:lnTo>
                    <a:pt x="516" y="301"/>
                  </a:lnTo>
                  <a:lnTo>
                    <a:pt x="742" y="790"/>
                  </a:lnTo>
                  <a:cubicBezTo>
                    <a:pt x="742" y="800"/>
                    <a:pt x="748" y="808"/>
                    <a:pt x="756" y="808"/>
                  </a:cubicBezTo>
                  <a:cubicBezTo>
                    <a:pt x="759" y="808"/>
                    <a:pt x="763" y="807"/>
                    <a:pt x="767" y="803"/>
                  </a:cubicBezTo>
                  <a:cubicBezTo>
                    <a:pt x="779" y="803"/>
                    <a:pt x="792" y="790"/>
                    <a:pt x="792" y="778"/>
                  </a:cubicBezTo>
                  <a:lnTo>
                    <a:pt x="717" y="188"/>
                  </a:lnTo>
                  <a:lnTo>
                    <a:pt x="955" y="740"/>
                  </a:lnTo>
                  <a:cubicBezTo>
                    <a:pt x="955" y="753"/>
                    <a:pt x="968" y="753"/>
                    <a:pt x="980" y="753"/>
                  </a:cubicBezTo>
                  <a:cubicBezTo>
                    <a:pt x="993" y="753"/>
                    <a:pt x="993" y="740"/>
                    <a:pt x="993" y="728"/>
                  </a:cubicBezTo>
                  <a:lnTo>
                    <a:pt x="1005" y="377"/>
                  </a:lnTo>
                  <a:lnTo>
                    <a:pt x="1181" y="678"/>
                  </a:lnTo>
                  <a:cubicBezTo>
                    <a:pt x="1181" y="686"/>
                    <a:pt x="1187" y="695"/>
                    <a:pt x="1195" y="695"/>
                  </a:cubicBezTo>
                  <a:cubicBezTo>
                    <a:pt x="1198" y="695"/>
                    <a:pt x="1202" y="694"/>
                    <a:pt x="1206" y="690"/>
                  </a:cubicBezTo>
                  <a:cubicBezTo>
                    <a:pt x="1219" y="690"/>
                    <a:pt x="1219" y="678"/>
                    <a:pt x="1219" y="665"/>
                  </a:cubicBezTo>
                  <a:lnTo>
                    <a:pt x="1169" y="276"/>
                  </a:lnTo>
                  <a:lnTo>
                    <a:pt x="1118" y="276"/>
                  </a:lnTo>
                  <a:lnTo>
                    <a:pt x="1155" y="552"/>
                  </a:lnTo>
                  <a:lnTo>
                    <a:pt x="1005" y="276"/>
                  </a:lnTo>
                  <a:cubicBezTo>
                    <a:pt x="993" y="276"/>
                    <a:pt x="980" y="263"/>
                    <a:pt x="968" y="263"/>
                  </a:cubicBezTo>
                  <a:cubicBezTo>
                    <a:pt x="968" y="276"/>
                    <a:pt x="955" y="276"/>
                    <a:pt x="955" y="288"/>
                  </a:cubicBezTo>
                  <a:lnTo>
                    <a:pt x="955" y="615"/>
                  </a:lnTo>
                  <a:lnTo>
                    <a:pt x="692" y="12"/>
                  </a:lnTo>
                  <a:cubicBezTo>
                    <a:pt x="679" y="12"/>
                    <a:pt x="679" y="0"/>
                    <a:pt x="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0"/>
            <p:cNvSpPr/>
            <p:nvPr/>
          </p:nvSpPr>
          <p:spPr>
            <a:xfrm>
              <a:off x="7913848" y="2666404"/>
              <a:ext cx="117782" cy="62241"/>
            </a:xfrm>
            <a:custGeom>
              <a:rect b="b" l="l" r="r" t="t"/>
              <a:pathLst>
                <a:path extrusionOk="0" h="1189" w="2250">
                  <a:moveTo>
                    <a:pt x="1147" y="95"/>
                  </a:moveTo>
                  <a:cubicBezTo>
                    <a:pt x="1229" y="95"/>
                    <a:pt x="1324" y="128"/>
                    <a:pt x="1434" y="211"/>
                  </a:cubicBezTo>
                  <a:cubicBezTo>
                    <a:pt x="1509" y="273"/>
                    <a:pt x="1497" y="386"/>
                    <a:pt x="1484" y="474"/>
                  </a:cubicBezTo>
                  <a:cubicBezTo>
                    <a:pt x="1472" y="562"/>
                    <a:pt x="1434" y="637"/>
                    <a:pt x="1384" y="713"/>
                  </a:cubicBezTo>
                  <a:cubicBezTo>
                    <a:pt x="1353" y="759"/>
                    <a:pt x="1399" y="772"/>
                    <a:pt x="1448" y="772"/>
                  </a:cubicBezTo>
                  <a:cubicBezTo>
                    <a:pt x="1477" y="772"/>
                    <a:pt x="1508" y="767"/>
                    <a:pt x="1522" y="763"/>
                  </a:cubicBezTo>
                  <a:cubicBezTo>
                    <a:pt x="1592" y="725"/>
                    <a:pt x="1666" y="699"/>
                    <a:pt x="1737" y="699"/>
                  </a:cubicBezTo>
                  <a:cubicBezTo>
                    <a:pt x="1832" y="699"/>
                    <a:pt x="1922" y="746"/>
                    <a:pt x="1986" y="875"/>
                  </a:cubicBezTo>
                  <a:cubicBezTo>
                    <a:pt x="2029" y="1033"/>
                    <a:pt x="1823" y="1072"/>
                    <a:pt x="1606" y="1072"/>
                  </a:cubicBezTo>
                  <a:cubicBezTo>
                    <a:pt x="1442" y="1072"/>
                    <a:pt x="1272" y="1050"/>
                    <a:pt x="1196" y="1039"/>
                  </a:cubicBezTo>
                  <a:cubicBezTo>
                    <a:pt x="1020" y="1014"/>
                    <a:pt x="845" y="976"/>
                    <a:pt x="681" y="926"/>
                  </a:cubicBezTo>
                  <a:cubicBezTo>
                    <a:pt x="555" y="900"/>
                    <a:pt x="443" y="850"/>
                    <a:pt x="343" y="788"/>
                  </a:cubicBezTo>
                  <a:cubicBezTo>
                    <a:pt x="180" y="676"/>
                    <a:pt x="157" y="398"/>
                    <a:pt x="396" y="398"/>
                  </a:cubicBezTo>
                  <a:cubicBezTo>
                    <a:pt x="451" y="398"/>
                    <a:pt x="521" y="413"/>
                    <a:pt x="606" y="449"/>
                  </a:cubicBezTo>
                  <a:cubicBezTo>
                    <a:pt x="623" y="457"/>
                    <a:pt x="644" y="461"/>
                    <a:pt x="665" y="461"/>
                  </a:cubicBezTo>
                  <a:cubicBezTo>
                    <a:pt x="708" y="461"/>
                    <a:pt x="753" y="445"/>
                    <a:pt x="769" y="411"/>
                  </a:cubicBezTo>
                  <a:cubicBezTo>
                    <a:pt x="847" y="256"/>
                    <a:pt x="966" y="95"/>
                    <a:pt x="1147" y="95"/>
                  </a:cubicBezTo>
                  <a:close/>
                  <a:moveTo>
                    <a:pt x="1197" y="1"/>
                  </a:moveTo>
                  <a:cubicBezTo>
                    <a:pt x="976" y="1"/>
                    <a:pt x="774" y="113"/>
                    <a:pt x="633" y="314"/>
                  </a:cubicBezTo>
                  <a:lnTo>
                    <a:pt x="633" y="314"/>
                  </a:lnTo>
                  <a:cubicBezTo>
                    <a:pt x="568" y="300"/>
                    <a:pt x="495" y="291"/>
                    <a:pt x="423" y="291"/>
                  </a:cubicBezTo>
                  <a:cubicBezTo>
                    <a:pt x="208" y="291"/>
                    <a:pt x="0" y="369"/>
                    <a:pt x="16" y="624"/>
                  </a:cubicBezTo>
                  <a:cubicBezTo>
                    <a:pt x="41" y="976"/>
                    <a:pt x="619" y="1064"/>
                    <a:pt x="882" y="1114"/>
                  </a:cubicBezTo>
                  <a:cubicBezTo>
                    <a:pt x="1004" y="1142"/>
                    <a:pt x="1296" y="1189"/>
                    <a:pt x="1574" y="1189"/>
                  </a:cubicBezTo>
                  <a:cubicBezTo>
                    <a:pt x="1923" y="1189"/>
                    <a:pt x="2250" y="1115"/>
                    <a:pt x="2189" y="835"/>
                  </a:cubicBezTo>
                  <a:lnTo>
                    <a:pt x="2189" y="835"/>
                  </a:lnTo>
                  <a:cubicBezTo>
                    <a:pt x="2189" y="832"/>
                    <a:pt x="2188" y="828"/>
                    <a:pt x="2187" y="825"/>
                  </a:cubicBezTo>
                  <a:lnTo>
                    <a:pt x="2187" y="825"/>
                  </a:lnTo>
                  <a:cubicBezTo>
                    <a:pt x="2187" y="825"/>
                    <a:pt x="2187" y="825"/>
                    <a:pt x="2187" y="825"/>
                  </a:cubicBezTo>
                  <a:cubicBezTo>
                    <a:pt x="2185" y="820"/>
                    <a:pt x="2183" y="815"/>
                    <a:pt x="2180" y="812"/>
                  </a:cubicBezTo>
                  <a:lnTo>
                    <a:pt x="2180" y="812"/>
                  </a:lnTo>
                  <a:cubicBezTo>
                    <a:pt x="2090" y="651"/>
                    <a:pt x="1943" y="585"/>
                    <a:pt x="1782" y="585"/>
                  </a:cubicBezTo>
                  <a:cubicBezTo>
                    <a:pt x="1733" y="585"/>
                    <a:pt x="1683" y="591"/>
                    <a:pt x="1633" y="603"/>
                  </a:cubicBezTo>
                  <a:lnTo>
                    <a:pt x="1633" y="603"/>
                  </a:lnTo>
                  <a:cubicBezTo>
                    <a:pt x="1710" y="425"/>
                    <a:pt x="1738" y="176"/>
                    <a:pt x="1534" y="85"/>
                  </a:cubicBezTo>
                  <a:cubicBezTo>
                    <a:pt x="1420" y="28"/>
                    <a:pt x="1306" y="1"/>
                    <a:pt x="1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0"/>
            <p:cNvSpPr/>
            <p:nvPr/>
          </p:nvSpPr>
          <p:spPr>
            <a:xfrm>
              <a:off x="7931751" y="2666613"/>
              <a:ext cx="88101" cy="60775"/>
            </a:xfrm>
            <a:custGeom>
              <a:rect b="b" l="l" r="r" t="t"/>
              <a:pathLst>
                <a:path extrusionOk="0" h="1161" w="1683">
                  <a:moveTo>
                    <a:pt x="755" y="0"/>
                  </a:moveTo>
                  <a:cubicBezTo>
                    <a:pt x="746" y="0"/>
                    <a:pt x="737" y="9"/>
                    <a:pt x="729" y="18"/>
                  </a:cubicBezTo>
                  <a:lnTo>
                    <a:pt x="377" y="846"/>
                  </a:lnTo>
                  <a:lnTo>
                    <a:pt x="364" y="394"/>
                  </a:lnTo>
                  <a:cubicBezTo>
                    <a:pt x="364" y="382"/>
                    <a:pt x="352" y="369"/>
                    <a:pt x="339" y="369"/>
                  </a:cubicBezTo>
                  <a:cubicBezTo>
                    <a:pt x="335" y="366"/>
                    <a:pt x="332" y="364"/>
                    <a:pt x="328" y="364"/>
                  </a:cubicBezTo>
                  <a:cubicBezTo>
                    <a:pt x="319" y="364"/>
                    <a:pt x="310" y="373"/>
                    <a:pt x="302" y="382"/>
                  </a:cubicBezTo>
                  <a:lnTo>
                    <a:pt x="88" y="759"/>
                  </a:lnTo>
                  <a:lnTo>
                    <a:pt x="138" y="382"/>
                  </a:lnTo>
                  <a:lnTo>
                    <a:pt x="76" y="369"/>
                  </a:lnTo>
                  <a:lnTo>
                    <a:pt x="1" y="909"/>
                  </a:lnTo>
                  <a:cubicBezTo>
                    <a:pt x="1" y="935"/>
                    <a:pt x="13" y="947"/>
                    <a:pt x="26" y="947"/>
                  </a:cubicBezTo>
                  <a:cubicBezTo>
                    <a:pt x="29" y="950"/>
                    <a:pt x="33" y="952"/>
                    <a:pt x="37" y="952"/>
                  </a:cubicBezTo>
                  <a:cubicBezTo>
                    <a:pt x="45" y="952"/>
                    <a:pt x="54" y="943"/>
                    <a:pt x="63" y="935"/>
                  </a:cubicBezTo>
                  <a:lnTo>
                    <a:pt x="302" y="520"/>
                  </a:lnTo>
                  <a:lnTo>
                    <a:pt x="314" y="997"/>
                  </a:lnTo>
                  <a:cubicBezTo>
                    <a:pt x="314" y="1010"/>
                    <a:pt x="314" y="1022"/>
                    <a:pt x="339" y="1022"/>
                  </a:cubicBezTo>
                  <a:cubicBezTo>
                    <a:pt x="343" y="1026"/>
                    <a:pt x="347" y="1027"/>
                    <a:pt x="350" y="1027"/>
                  </a:cubicBezTo>
                  <a:cubicBezTo>
                    <a:pt x="359" y="1027"/>
                    <a:pt x="368" y="1018"/>
                    <a:pt x="377" y="1010"/>
                  </a:cubicBezTo>
                  <a:lnTo>
                    <a:pt x="703" y="257"/>
                  </a:lnTo>
                  <a:lnTo>
                    <a:pt x="603" y="1072"/>
                  </a:lnTo>
                  <a:cubicBezTo>
                    <a:pt x="590" y="1085"/>
                    <a:pt x="603" y="1097"/>
                    <a:pt x="615" y="1110"/>
                  </a:cubicBezTo>
                  <a:cubicBezTo>
                    <a:pt x="640" y="1110"/>
                    <a:pt x="653" y="1097"/>
                    <a:pt x="665" y="1085"/>
                  </a:cubicBezTo>
                  <a:lnTo>
                    <a:pt x="966" y="407"/>
                  </a:lnTo>
                  <a:lnTo>
                    <a:pt x="829" y="1085"/>
                  </a:lnTo>
                  <a:cubicBezTo>
                    <a:pt x="829" y="1110"/>
                    <a:pt x="829" y="1122"/>
                    <a:pt x="841" y="1122"/>
                  </a:cubicBezTo>
                  <a:cubicBezTo>
                    <a:pt x="854" y="1129"/>
                    <a:pt x="863" y="1132"/>
                    <a:pt x="871" y="1132"/>
                  </a:cubicBezTo>
                  <a:cubicBezTo>
                    <a:pt x="879" y="1132"/>
                    <a:pt x="885" y="1129"/>
                    <a:pt x="891" y="1122"/>
                  </a:cubicBezTo>
                  <a:lnTo>
                    <a:pt x="1130" y="771"/>
                  </a:lnTo>
                  <a:lnTo>
                    <a:pt x="1092" y="1110"/>
                  </a:lnTo>
                  <a:cubicBezTo>
                    <a:pt x="1092" y="1135"/>
                    <a:pt x="1105" y="1147"/>
                    <a:pt x="1117" y="1147"/>
                  </a:cubicBezTo>
                  <a:cubicBezTo>
                    <a:pt x="1130" y="1147"/>
                    <a:pt x="1142" y="1147"/>
                    <a:pt x="1155" y="1135"/>
                  </a:cubicBezTo>
                  <a:lnTo>
                    <a:pt x="1356" y="784"/>
                  </a:lnTo>
                  <a:lnTo>
                    <a:pt x="1331" y="1122"/>
                  </a:lnTo>
                  <a:cubicBezTo>
                    <a:pt x="1331" y="1135"/>
                    <a:pt x="1331" y="1160"/>
                    <a:pt x="1343" y="1160"/>
                  </a:cubicBezTo>
                  <a:lnTo>
                    <a:pt x="1356" y="1160"/>
                  </a:lnTo>
                  <a:cubicBezTo>
                    <a:pt x="1368" y="1160"/>
                    <a:pt x="1381" y="1160"/>
                    <a:pt x="1381" y="1147"/>
                  </a:cubicBezTo>
                  <a:lnTo>
                    <a:pt x="1682" y="759"/>
                  </a:lnTo>
                  <a:lnTo>
                    <a:pt x="1632" y="721"/>
                  </a:lnTo>
                  <a:lnTo>
                    <a:pt x="1406" y="1022"/>
                  </a:lnTo>
                  <a:lnTo>
                    <a:pt x="1431" y="633"/>
                  </a:lnTo>
                  <a:cubicBezTo>
                    <a:pt x="1443" y="620"/>
                    <a:pt x="1431" y="608"/>
                    <a:pt x="1418" y="595"/>
                  </a:cubicBezTo>
                  <a:cubicBezTo>
                    <a:pt x="1393" y="595"/>
                    <a:pt x="1381" y="595"/>
                    <a:pt x="1368" y="620"/>
                  </a:cubicBezTo>
                  <a:lnTo>
                    <a:pt x="1180" y="972"/>
                  </a:lnTo>
                  <a:lnTo>
                    <a:pt x="1205" y="645"/>
                  </a:lnTo>
                  <a:cubicBezTo>
                    <a:pt x="1205" y="633"/>
                    <a:pt x="1192" y="620"/>
                    <a:pt x="1180" y="608"/>
                  </a:cubicBezTo>
                  <a:cubicBezTo>
                    <a:pt x="1167" y="608"/>
                    <a:pt x="1155" y="608"/>
                    <a:pt x="1142" y="620"/>
                  </a:cubicBezTo>
                  <a:lnTo>
                    <a:pt x="929" y="947"/>
                  </a:lnTo>
                  <a:lnTo>
                    <a:pt x="1092" y="131"/>
                  </a:lnTo>
                  <a:cubicBezTo>
                    <a:pt x="1092" y="118"/>
                    <a:pt x="1092" y="93"/>
                    <a:pt x="1067" y="93"/>
                  </a:cubicBezTo>
                  <a:cubicBezTo>
                    <a:pt x="1063" y="90"/>
                    <a:pt x="1060" y="88"/>
                    <a:pt x="1056" y="88"/>
                  </a:cubicBezTo>
                  <a:cubicBezTo>
                    <a:pt x="1047" y="88"/>
                    <a:pt x="1038" y="97"/>
                    <a:pt x="1030" y="106"/>
                  </a:cubicBezTo>
                  <a:lnTo>
                    <a:pt x="690" y="859"/>
                  </a:lnTo>
                  <a:lnTo>
                    <a:pt x="791" y="43"/>
                  </a:lnTo>
                  <a:cubicBezTo>
                    <a:pt x="791" y="18"/>
                    <a:pt x="791" y="6"/>
                    <a:pt x="766" y="6"/>
                  </a:cubicBezTo>
                  <a:cubicBezTo>
                    <a:pt x="762" y="2"/>
                    <a:pt x="758" y="0"/>
                    <a:pt x="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0"/>
            <p:cNvSpPr/>
            <p:nvPr/>
          </p:nvSpPr>
          <p:spPr>
            <a:xfrm>
              <a:off x="8089995" y="2671377"/>
              <a:ext cx="87211" cy="46118"/>
            </a:xfrm>
            <a:custGeom>
              <a:rect b="b" l="l" r="r" t="t"/>
              <a:pathLst>
                <a:path extrusionOk="0" h="881" w="1666">
                  <a:moveTo>
                    <a:pt x="729" y="33"/>
                  </a:moveTo>
                  <a:cubicBezTo>
                    <a:pt x="873" y="33"/>
                    <a:pt x="1025" y="251"/>
                    <a:pt x="1069" y="329"/>
                  </a:cubicBezTo>
                  <a:cubicBezTo>
                    <a:pt x="1075" y="348"/>
                    <a:pt x="1090" y="354"/>
                    <a:pt x="1109" y="354"/>
                  </a:cubicBezTo>
                  <a:cubicBezTo>
                    <a:pt x="1128" y="354"/>
                    <a:pt x="1150" y="348"/>
                    <a:pt x="1169" y="342"/>
                  </a:cubicBezTo>
                  <a:cubicBezTo>
                    <a:pt x="1206" y="324"/>
                    <a:pt x="1246" y="316"/>
                    <a:pt x="1285" y="316"/>
                  </a:cubicBezTo>
                  <a:cubicBezTo>
                    <a:pt x="1413" y="316"/>
                    <a:pt x="1523" y="407"/>
                    <a:pt x="1445" y="542"/>
                  </a:cubicBezTo>
                  <a:cubicBezTo>
                    <a:pt x="1407" y="630"/>
                    <a:pt x="1257" y="668"/>
                    <a:pt x="1169" y="693"/>
                  </a:cubicBezTo>
                  <a:cubicBezTo>
                    <a:pt x="1044" y="730"/>
                    <a:pt x="918" y="755"/>
                    <a:pt x="793" y="768"/>
                  </a:cubicBezTo>
                  <a:cubicBezTo>
                    <a:pt x="735" y="779"/>
                    <a:pt x="611" y="795"/>
                    <a:pt x="489" y="795"/>
                  </a:cubicBezTo>
                  <a:cubicBezTo>
                    <a:pt x="324" y="795"/>
                    <a:pt x="162" y="765"/>
                    <a:pt x="175" y="646"/>
                  </a:cubicBezTo>
                  <a:lnTo>
                    <a:pt x="175" y="646"/>
                  </a:lnTo>
                  <a:cubicBezTo>
                    <a:pt x="176" y="645"/>
                    <a:pt x="176" y="644"/>
                    <a:pt x="177" y="643"/>
                  </a:cubicBezTo>
                  <a:cubicBezTo>
                    <a:pt x="218" y="554"/>
                    <a:pt x="278" y="524"/>
                    <a:pt x="342" y="524"/>
                  </a:cubicBezTo>
                  <a:cubicBezTo>
                    <a:pt x="390" y="524"/>
                    <a:pt x="440" y="540"/>
                    <a:pt x="486" y="560"/>
                  </a:cubicBezTo>
                  <a:lnTo>
                    <a:pt x="486" y="560"/>
                  </a:lnTo>
                  <a:cubicBezTo>
                    <a:pt x="488" y="563"/>
                    <a:pt x="490" y="565"/>
                    <a:pt x="492" y="567"/>
                  </a:cubicBezTo>
                  <a:lnTo>
                    <a:pt x="496" y="564"/>
                  </a:lnTo>
                  <a:lnTo>
                    <a:pt x="496" y="564"/>
                  </a:lnTo>
                  <a:cubicBezTo>
                    <a:pt x="499" y="565"/>
                    <a:pt x="501" y="566"/>
                    <a:pt x="504" y="567"/>
                  </a:cubicBezTo>
                  <a:cubicBezTo>
                    <a:pt x="508" y="569"/>
                    <a:pt x="515" y="570"/>
                    <a:pt x="523" y="570"/>
                  </a:cubicBezTo>
                  <a:cubicBezTo>
                    <a:pt x="566" y="570"/>
                    <a:pt x="648" y="546"/>
                    <a:pt x="617" y="504"/>
                  </a:cubicBezTo>
                  <a:cubicBezTo>
                    <a:pt x="592" y="467"/>
                    <a:pt x="579" y="417"/>
                    <a:pt x="554" y="379"/>
                  </a:cubicBezTo>
                  <a:cubicBezTo>
                    <a:pt x="529" y="316"/>
                    <a:pt x="529" y="241"/>
                    <a:pt x="554" y="191"/>
                  </a:cubicBezTo>
                  <a:cubicBezTo>
                    <a:pt x="604" y="76"/>
                    <a:pt x="666" y="33"/>
                    <a:pt x="729" y="33"/>
                  </a:cubicBezTo>
                  <a:close/>
                  <a:moveTo>
                    <a:pt x="765" y="0"/>
                  </a:moveTo>
                  <a:cubicBezTo>
                    <a:pt x="681" y="0"/>
                    <a:pt x="596" y="27"/>
                    <a:pt x="517" y="91"/>
                  </a:cubicBezTo>
                  <a:cubicBezTo>
                    <a:pt x="393" y="185"/>
                    <a:pt x="377" y="315"/>
                    <a:pt x="425" y="444"/>
                  </a:cubicBezTo>
                  <a:lnTo>
                    <a:pt x="425" y="444"/>
                  </a:lnTo>
                  <a:cubicBezTo>
                    <a:pt x="407" y="442"/>
                    <a:pt x="389" y="441"/>
                    <a:pt x="370" y="441"/>
                  </a:cubicBezTo>
                  <a:cubicBezTo>
                    <a:pt x="237" y="441"/>
                    <a:pt x="111" y="496"/>
                    <a:pt x="40" y="630"/>
                  </a:cubicBezTo>
                  <a:cubicBezTo>
                    <a:pt x="36" y="638"/>
                    <a:pt x="36" y="645"/>
                    <a:pt x="38" y="651"/>
                  </a:cubicBezTo>
                  <a:lnTo>
                    <a:pt x="38" y="651"/>
                  </a:lnTo>
                  <a:cubicBezTo>
                    <a:pt x="0" y="832"/>
                    <a:pt x="203" y="881"/>
                    <a:pt x="436" y="881"/>
                  </a:cubicBezTo>
                  <a:cubicBezTo>
                    <a:pt x="658" y="881"/>
                    <a:pt x="908" y="836"/>
                    <a:pt x="1006" y="818"/>
                  </a:cubicBezTo>
                  <a:cubicBezTo>
                    <a:pt x="1181" y="780"/>
                    <a:pt x="1546" y="705"/>
                    <a:pt x="1608" y="504"/>
                  </a:cubicBezTo>
                  <a:cubicBezTo>
                    <a:pt x="1666" y="300"/>
                    <a:pt x="1514" y="234"/>
                    <a:pt x="1350" y="234"/>
                  </a:cubicBezTo>
                  <a:cubicBezTo>
                    <a:pt x="1294" y="234"/>
                    <a:pt x="1236" y="241"/>
                    <a:pt x="1185" y="254"/>
                  </a:cubicBezTo>
                  <a:lnTo>
                    <a:pt x="1185" y="254"/>
                  </a:lnTo>
                  <a:cubicBezTo>
                    <a:pt x="1093" y="109"/>
                    <a:pt x="932"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0"/>
            <p:cNvSpPr/>
            <p:nvPr/>
          </p:nvSpPr>
          <p:spPr>
            <a:xfrm>
              <a:off x="8097952" y="2672162"/>
              <a:ext cx="64440" cy="44705"/>
            </a:xfrm>
            <a:custGeom>
              <a:rect b="b" l="l" r="r" t="t"/>
              <a:pathLst>
                <a:path extrusionOk="0" h="854" w="1231">
                  <a:moveTo>
                    <a:pt x="666" y="0"/>
                  </a:moveTo>
                  <a:cubicBezTo>
                    <a:pt x="653" y="12"/>
                    <a:pt x="653" y="25"/>
                    <a:pt x="653" y="25"/>
                  </a:cubicBezTo>
                  <a:lnTo>
                    <a:pt x="728" y="628"/>
                  </a:lnTo>
                  <a:lnTo>
                    <a:pt x="477" y="88"/>
                  </a:lnTo>
                  <a:cubicBezTo>
                    <a:pt x="477" y="79"/>
                    <a:pt x="471" y="70"/>
                    <a:pt x="463" y="70"/>
                  </a:cubicBezTo>
                  <a:cubicBezTo>
                    <a:pt x="460" y="70"/>
                    <a:pt x="456" y="72"/>
                    <a:pt x="452" y="76"/>
                  </a:cubicBezTo>
                  <a:cubicBezTo>
                    <a:pt x="440" y="76"/>
                    <a:pt x="427" y="88"/>
                    <a:pt x="427" y="101"/>
                  </a:cubicBezTo>
                  <a:lnTo>
                    <a:pt x="552" y="690"/>
                  </a:lnTo>
                  <a:lnTo>
                    <a:pt x="552" y="690"/>
                  </a:lnTo>
                  <a:lnTo>
                    <a:pt x="402" y="452"/>
                  </a:lnTo>
                  <a:cubicBezTo>
                    <a:pt x="394" y="452"/>
                    <a:pt x="385" y="446"/>
                    <a:pt x="377" y="446"/>
                  </a:cubicBezTo>
                  <a:cubicBezTo>
                    <a:pt x="373" y="446"/>
                    <a:pt x="369" y="448"/>
                    <a:pt x="365" y="452"/>
                  </a:cubicBezTo>
                  <a:cubicBezTo>
                    <a:pt x="352" y="452"/>
                    <a:pt x="352" y="464"/>
                    <a:pt x="352" y="477"/>
                  </a:cubicBezTo>
                  <a:lnTo>
                    <a:pt x="377" y="703"/>
                  </a:lnTo>
                  <a:lnTo>
                    <a:pt x="226" y="452"/>
                  </a:lnTo>
                  <a:cubicBezTo>
                    <a:pt x="226" y="439"/>
                    <a:pt x="214" y="439"/>
                    <a:pt x="201" y="439"/>
                  </a:cubicBezTo>
                  <a:cubicBezTo>
                    <a:pt x="189" y="439"/>
                    <a:pt x="189" y="452"/>
                    <a:pt x="189" y="464"/>
                  </a:cubicBezTo>
                  <a:lnTo>
                    <a:pt x="214" y="740"/>
                  </a:lnTo>
                  <a:lnTo>
                    <a:pt x="38" y="527"/>
                  </a:lnTo>
                  <a:lnTo>
                    <a:pt x="0" y="552"/>
                  </a:lnTo>
                  <a:lnTo>
                    <a:pt x="226" y="841"/>
                  </a:lnTo>
                  <a:lnTo>
                    <a:pt x="239" y="854"/>
                  </a:lnTo>
                  <a:cubicBezTo>
                    <a:pt x="239" y="854"/>
                    <a:pt x="251" y="854"/>
                    <a:pt x="251" y="841"/>
                  </a:cubicBezTo>
                  <a:cubicBezTo>
                    <a:pt x="264" y="841"/>
                    <a:pt x="264" y="829"/>
                    <a:pt x="264" y="816"/>
                  </a:cubicBezTo>
                  <a:lnTo>
                    <a:pt x="239" y="565"/>
                  </a:lnTo>
                  <a:lnTo>
                    <a:pt x="390" y="829"/>
                  </a:lnTo>
                  <a:cubicBezTo>
                    <a:pt x="390" y="841"/>
                    <a:pt x="402" y="841"/>
                    <a:pt x="415" y="841"/>
                  </a:cubicBezTo>
                  <a:cubicBezTo>
                    <a:pt x="427" y="841"/>
                    <a:pt x="440" y="829"/>
                    <a:pt x="427" y="816"/>
                  </a:cubicBezTo>
                  <a:lnTo>
                    <a:pt x="415" y="565"/>
                  </a:lnTo>
                  <a:lnTo>
                    <a:pt x="415" y="565"/>
                  </a:lnTo>
                  <a:lnTo>
                    <a:pt x="577" y="816"/>
                  </a:lnTo>
                  <a:cubicBezTo>
                    <a:pt x="591" y="829"/>
                    <a:pt x="603" y="829"/>
                    <a:pt x="616" y="829"/>
                  </a:cubicBezTo>
                  <a:cubicBezTo>
                    <a:pt x="628" y="816"/>
                    <a:pt x="628" y="803"/>
                    <a:pt x="628" y="790"/>
                  </a:cubicBezTo>
                  <a:lnTo>
                    <a:pt x="527" y="301"/>
                  </a:lnTo>
                  <a:lnTo>
                    <a:pt x="753" y="790"/>
                  </a:lnTo>
                  <a:cubicBezTo>
                    <a:pt x="753" y="800"/>
                    <a:pt x="760" y="808"/>
                    <a:pt x="768" y="808"/>
                  </a:cubicBezTo>
                  <a:cubicBezTo>
                    <a:pt x="771" y="808"/>
                    <a:pt x="775" y="807"/>
                    <a:pt x="778" y="803"/>
                  </a:cubicBezTo>
                  <a:cubicBezTo>
                    <a:pt x="791" y="803"/>
                    <a:pt x="791" y="790"/>
                    <a:pt x="791" y="778"/>
                  </a:cubicBezTo>
                  <a:lnTo>
                    <a:pt x="716" y="188"/>
                  </a:lnTo>
                  <a:lnTo>
                    <a:pt x="716" y="188"/>
                  </a:lnTo>
                  <a:lnTo>
                    <a:pt x="954" y="740"/>
                  </a:lnTo>
                  <a:cubicBezTo>
                    <a:pt x="967" y="753"/>
                    <a:pt x="979" y="753"/>
                    <a:pt x="979" y="753"/>
                  </a:cubicBezTo>
                  <a:cubicBezTo>
                    <a:pt x="992" y="753"/>
                    <a:pt x="1004" y="740"/>
                    <a:pt x="1004" y="728"/>
                  </a:cubicBezTo>
                  <a:lnTo>
                    <a:pt x="1004" y="377"/>
                  </a:lnTo>
                  <a:lnTo>
                    <a:pt x="1180" y="678"/>
                  </a:lnTo>
                  <a:cubicBezTo>
                    <a:pt x="1189" y="686"/>
                    <a:pt x="1198" y="695"/>
                    <a:pt x="1207" y="695"/>
                  </a:cubicBezTo>
                  <a:cubicBezTo>
                    <a:pt x="1210" y="695"/>
                    <a:pt x="1214" y="694"/>
                    <a:pt x="1218" y="690"/>
                  </a:cubicBezTo>
                  <a:cubicBezTo>
                    <a:pt x="1218" y="690"/>
                    <a:pt x="1230" y="678"/>
                    <a:pt x="1230" y="665"/>
                  </a:cubicBezTo>
                  <a:lnTo>
                    <a:pt x="1168" y="276"/>
                  </a:lnTo>
                  <a:lnTo>
                    <a:pt x="1130" y="276"/>
                  </a:lnTo>
                  <a:lnTo>
                    <a:pt x="1168" y="552"/>
                  </a:lnTo>
                  <a:lnTo>
                    <a:pt x="1004" y="276"/>
                  </a:lnTo>
                  <a:cubicBezTo>
                    <a:pt x="1004" y="276"/>
                    <a:pt x="992" y="263"/>
                    <a:pt x="979" y="263"/>
                  </a:cubicBezTo>
                  <a:cubicBezTo>
                    <a:pt x="967" y="276"/>
                    <a:pt x="967" y="276"/>
                    <a:pt x="967" y="288"/>
                  </a:cubicBezTo>
                  <a:lnTo>
                    <a:pt x="954" y="615"/>
                  </a:lnTo>
                  <a:lnTo>
                    <a:pt x="691" y="12"/>
                  </a:lnTo>
                  <a:cubicBezTo>
                    <a:pt x="691" y="12"/>
                    <a:pt x="678" y="0"/>
                    <a:pt x="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0"/>
            <p:cNvSpPr/>
            <p:nvPr/>
          </p:nvSpPr>
          <p:spPr>
            <a:xfrm>
              <a:off x="8236357" y="2666404"/>
              <a:ext cx="117101" cy="62241"/>
            </a:xfrm>
            <a:custGeom>
              <a:rect b="b" l="l" r="r" t="t"/>
              <a:pathLst>
                <a:path extrusionOk="0" h="1189" w="2237">
                  <a:moveTo>
                    <a:pt x="1138" y="95"/>
                  </a:moveTo>
                  <a:cubicBezTo>
                    <a:pt x="1219" y="95"/>
                    <a:pt x="1312" y="128"/>
                    <a:pt x="1422" y="211"/>
                  </a:cubicBezTo>
                  <a:cubicBezTo>
                    <a:pt x="1511" y="273"/>
                    <a:pt x="1498" y="386"/>
                    <a:pt x="1485" y="474"/>
                  </a:cubicBezTo>
                  <a:cubicBezTo>
                    <a:pt x="1472" y="562"/>
                    <a:pt x="1435" y="637"/>
                    <a:pt x="1385" y="713"/>
                  </a:cubicBezTo>
                  <a:cubicBezTo>
                    <a:pt x="1354" y="759"/>
                    <a:pt x="1400" y="772"/>
                    <a:pt x="1446" y="772"/>
                  </a:cubicBezTo>
                  <a:cubicBezTo>
                    <a:pt x="1474" y="772"/>
                    <a:pt x="1501" y="767"/>
                    <a:pt x="1511" y="763"/>
                  </a:cubicBezTo>
                  <a:cubicBezTo>
                    <a:pt x="1586" y="725"/>
                    <a:pt x="1663" y="699"/>
                    <a:pt x="1736" y="699"/>
                  </a:cubicBezTo>
                  <a:cubicBezTo>
                    <a:pt x="1833" y="699"/>
                    <a:pt x="1923" y="746"/>
                    <a:pt x="1987" y="875"/>
                  </a:cubicBezTo>
                  <a:cubicBezTo>
                    <a:pt x="2030" y="1033"/>
                    <a:pt x="1824" y="1072"/>
                    <a:pt x="1604" y="1072"/>
                  </a:cubicBezTo>
                  <a:cubicBezTo>
                    <a:pt x="1438" y="1072"/>
                    <a:pt x="1265" y="1050"/>
                    <a:pt x="1184" y="1039"/>
                  </a:cubicBezTo>
                  <a:cubicBezTo>
                    <a:pt x="1009" y="1014"/>
                    <a:pt x="845" y="976"/>
                    <a:pt x="669" y="926"/>
                  </a:cubicBezTo>
                  <a:cubicBezTo>
                    <a:pt x="557" y="900"/>
                    <a:pt x="443" y="850"/>
                    <a:pt x="331" y="788"/>
                  </a:cubicBezTo>
                  <a:cubicBezTo>
                    <a:pt x="168" y="676"/>
                    <a:pt x="145" y="398"/>
                    <a:pt x="384" y="398"/>
                  </a:cubicBezTo>
                  <a:cubicBezTo>
                    <a:pt x="439" y="398"/>
                    <a:pt x="509" y="413"/>
                    <a:pt x="594" y="449"/>
                  </a:cubicBezTo>
                  <a:cubicBezTo>
                    <a:pt x="611" y="457"/>
                    <a:pt x="632" y="461"/>
                    <a:pt x="654" y="461"/>
                  </a:cubicBezTo>
                  <a:cubicBezTo>
                    <a:pt x="696" y="461"/>
                    <a:pt x="741" y="445"/>
                    <a:pt x="758" y="411"/>
                  </a:cubicBezTo>
                  <a:cubicBezTo>
                    <a:pt x="844" y="256"/>
                    <a:pt x="960" y="95"/>
                    <a:pt x="1138" y="95"/>
                  </a:cubicBezTo>
                  <a:close/>
                  <a:moveTo>
                    <a:pt x="1199" y="1"/>
                  </a:moveTo>
                  <a:cubicBezTo>
                    <a:pt x="976" y="1"/>
                    <a:pt x="774" y="114"/>
                    <a:pt x="634" y="315"/>
                  </a:cubicBezTo>
                  <a:lnTo>
                    <a:pt x="634" y="315"/>
                  </a:lnTo>
                  <a:cubicBezTo>
                    <a:pt x="568" y="301"/>
                    <a:pt x="494" y="291"/>
                    <a:pt x="420" y="291"/>
                  </a:cubicBezTo>
                  <a:cubicBezTo>
                    <a:pt x="208" y="291"/>
                    <a:pt x="1" y="369"/>
                    <a:pt x="17" y="624"/>
                  </a:cubicBezTo>
                  <a:cubicBezTo>
                    <a:pt x="42" y="976"/>
                    <a:pt x="607" y="1064"/>
                    <a:pt x="870" y="1114"/>
                  </a:cubicBezTo>
                  <a:cubicBezTo>
                    <a:pt x="998" y="1142"/>
                    <a:pt x="1293" y="1189"/>
                    <a:pt x="1572" y="1189"/>
                  </a:cubicBezTo>
                  <a:cubicBezTo>
                    <a:pt x="1917" y="1189"/>
                    <a:pt x="2237" y="1117"/>
                    <a:pt x="2180" y="846"/>
                  </a:cubicBezTo>
                  <a:lnTo>
                    <a:pt x="2180" y="846"/>
                  </a:lnTo>
                  <a:cubicBezTo>
                    <a:pt x="2181" y="839"/>
                    <a:pt x="2179" y="832"/>
                    <a:pt x="2175" y="825"/>
                  </a:cubicBezTo>
                  <a:lnTo>
                    <a:pt x="2175" y="825"/>
                  </a:lnTo>
                  <a:cubicBezTo>
                    <a:pt x="2175" y="825"/>
                    <a:pt x="2175" y="825"/>
                    <a:pt x="2175" y="825"/>
                  </a:cubicBezTo>
                  <a:cubicBezTo>
                    <a:pt x="2174" y="816"/>
                    <a:pt x="2170" y="809"/>
                    <a:pt x="2163" y="804"/>
                  </a:cubicBezTo>
                  <a:lnTo>
                    <a:pt x="2163" y="804"/>
                  </a:lnTo>
                  <a:cubicBezTo>
                    <a:pt x="2074" y="649"/>
                    <a:pt x="1933" y="585"/>
                    <a:pt x="1779" y="585"/>
                  </a:cubicBezTo>
                  <a:cubicBezTo>
                    <a:pt x="1727" y="585"/>
                    <a:pt x="1674" y="592"/>
                    <a:pt x="1621" y="605"/>
                  </a:cubicBezTo>
                  <a:lnTo>
                    <a:pt x="1621" y="605"/>
                  </a:lnTo>
                  <a:cubicBezTo>
                    <a:pt x="1703" y="427"/>
                    <a:pt x="1740" y="177"/>
                    <a:pt x="1536" y="85"/>
                  </a:cubicBezTo>
                  <a:cubicBezTo>
                    <a:pt x="1422" y="28"/>
                    <a:pt x="1308" y="1"/>
                    <a:pt x="1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0"/>
            <p:cNvSpPr/>
            <p:nvPr/>
          </p:nvSpPr>
          <p:spPr>
            <a:xfrm>
              <a:off x="8253632" y="2666613"/>
              <a:ext cx="88729" cy="60775"/>
            </a:xfrm>
            <a:custGeom>
              <a:rect b="b" l="l" r="r" t="t"/>
              <a:pathLst>
                <a:path extrusionOk="0" h="1161" w="1695">
                  <a:moveTo>
                    <a:pt x="765" y="0"/>
                  </a:moveTo>
                  <a:cubicBezTo>
                    <a:pt x="753" y="0"/>
                    <a:pt x="741" y="9"/>
                    <a:pt x="741" y="18"/>
                  </a:cubicBezTo>
                  <a:lnTo>
                    <a:pt x="377" y="846"/>
                  </a:lnTo>
                  <a:lnTo>
                    <a:pt x="377" y="394"/>
                  </a:lnTo>
                  <a:cubicBezTo>
                    <a:pt x="377" y="382"/>
                    <a:pt x="364" y="369"/>
                    <a:pt x="352" y="369"/>
                  </a:cubicBezTo>
                  <a:cubicBezTo>
                    <a:pt x="349" y="366"/>
                    <a:pt x="344" y="364"/>
                    <a:pt x="339" y="364"/>
                  </a:cubicBezTo>
                  <a:cubicBezTo>
                    <a:pt x="327" y="364"/>
                    <a:pt x="314" y="373"/>
                    <a:pt x="314" y="382"/>
                  </a:cubicBezTo>
                  <a:lnTo>
                    <a:pt x="101" y="759"/>
                  </a:lnTo>
                  <a:lnTo>
                    <a:pt x="101" y="759"/>
                  </a:lnTo>
                  <a:lnTo>
                    <a:pt x="152" y="382"/>
                  </a:lnTo>
                  <a:lnTo>
                    <a:pt x="88" y="369"/>
                  </a:lnTo>
                  <a:lnTo>
                    <a:pt x="13" y="909"/>
                  </a:lnTo>
                  <a:cubicBezTo>
                    <a:pt x="1" y="935"/>
                    <a:pt x="13" y="947"/>
                    <a:pt x="26" y="947"/>
                  </a:cubicBezTo>
                  <a:cubicBezTo>
                    <a:pt x="30" y="950"/>
                    <a:pt x="34" y="952"/>
                    <a:pt x="39" y="952"/>
                  </a:cubicBezTo>
                  <a:cubicBezTo>
                    <a:pt x="51" y="952"/>
                    <a:pt x="63" y="943"/>
                    <a:pt x="63" y="935"/>
                  </a:cubicBezTo>
                  <a:lnTo>
                    <a:pt x="314" y="520"/>
                  </a:lnTo>
                  <a:lnTo>
                    <a:pt x="314" y="997"/>
                  </a:lnTo>
                  <a:cubicBezTo>
                    <a:pt x="314" y="1010"/>
                    <a:pt x="327" y="1022"/>
                    <a:pt x="339" y="1022"/>
                  </a:cubicBezTo>
                  <a:cubicBezTo>
                    <a:pt x="343" y="1026"/>
                    <a:pt x="348" y="1027"/>
                    <a:pt x="353" y="1027"/>
                  </a:cubicBezTo>
                  <a:cubicBezTo>
                    <a:pt x="365" y="1027"/>
                    <a:pt x="377" y="1018"/>
                    <a:pt x="377" y="1010"/>
                  </a:cubicBezTo>
                  <a:lnTo>
                    <a:pt x="704" y="257"/>
                  </a:lnTo>
                  <a:lnTo>
                    <a:pt x="603" y="1072"/>
                  </a:lnTo>
                  <a:cubicBezTo>
                    <a:pt x="603" y="1085"/>
                    <a:pt x="615" y="1097"/>
                    <a:pt x="628" y="1110"/>
                  </a:cubicBezTo>
                  <a:cubicBezTo>
                    <a:pt x="640" y="1110"/>
                    <a:pt x="666" y="1097"/>
                    <a:pt x="666" y="1085"/>
                  </a:cubicBezTo>
                  <a:lnTo>
                    <a:pt x="980" y="407"/>
                  </a:lnTo>
                  <a:lnTo>
                    <a:pt x="829" y="1085"/>
                  </a:lnTo>
                  <a:cubicBezTo>
                    <a:pt x="829" y="1110"/>
                    <a:pt x="841" y="1122"/>
                    <a:pt x="854" y="1122"/>
                  </a:cubicBezTo>
                  <a:cubicBezTo>
                    <a:pt x="860" y="1129"/>
                    <a:pt x="870" y="1132"/>
                    <a:pt x="877" y="1132"/>
                  </a:cubicBezTo>
                  <a:cubicBezTo>
                    <a:pt x="885" y="1132"/>
                    <a:pt x="891" y="1129"/>
                    <a:pt x="891" y="1122"/>
                  </a:cubicBezTo>
                  <a:lnTo>
                    <a:pt x="1130" y="771"/>
                  </a:lnTo>
                  <a:lnTo>
                    <a:pt x="1105" y="1110"/>
                  </a:lnTo>
                  <a:cubicBezTo>
                    <a:pt x="1105" y="1135"/>
                    <a:pt x="1105" y="1147"/>
                    <a:pt x="1130" y="1147"/>
                  </a:cubicBezTo>
                  <a:cubicBezTo>
                    <a:pt x="1142" y="1147"/>
                    <a:pt x="1155" y="1147"/>
                    <a:pt x="1168" y="1135"/>
                  </a:cubicBezTo>
                  <a:lnTo>
                    <a:pt x="1368" y="784"/>
                  </a:lnTo>
                  <a:lnTo>
                    <a:pt x="1368" y="784"/>
                  </a:lnTo>
                  <a:lnTo>
                    <a:pt x="1331" y="1122"/>
                  </a:lnTo>
                  <a:cubicBezTo>
                    <a:pt x="1331" y="1135"/>
                    <a:pt x="1343" y="1160"/>
                    <a:pt x="1356" y="1160"/>
                  </a:cubicBezTo>
                  <a:lnTo>
                    <a:pt x="1368" y="1160"/>
                  </a:lnTo>
                  <a:cubicBezTo>
                    <a:pt x="1381" y="1160"/>
                    <a:pt x="1381" y="1160"/>
                    <a:pt x="1393" y="1147"/>
                  </a:cubicBezTo>
                  <a:lnTo>
                    <a:pt x="1695" y="759"/>
                  </a:lnTo>
                  <a:lnTo>
                    <a:pt x="1632" y="721"/>
                  </a:lnTo>
                  <a:lnTo>
                    <a:pt x="1406" y="1022"/>
                  </a:lnTo>
                  <a:lnTo>
                    <a:pt x="1444" y="633"/>
                  </a:lnTo>
                  <a:cubicBezTo>
                    <a:pt x="1444" y="620"/>
                    <a:pt x="1432" y="608"/>
                    <a:pt x="1419" y="595"/>
                  </a:cubicBezTo>
                  <a:cubicBezTo>
                    <a:pt x="1406" y="595"/>
                    <a:pt x="1393" y="595"/>
                    <a:pt x="1381" y="620"/>
                  </a:cubicBezTo>
                  <a:lnTo>
                    <a:pt x="1181" y="972"/>
                  </a:lnTo>
                  <a:lnTo>
                    <a:pt x="1181" y="972"/>
                  </a:lnTo>
                  <a:lnTo>
                    <a:pt x="1206" y="645"/>
                  </a:lnTo>
                  <a:cubicBezTo>
                    <a:pt x="1218" y="633"/>
                    <a:pt x="1206" y="620"/>
                    <a:pt x="1193" y="608"/>
                  </a:cubicBezTo>
                  <a:cubicBezTo>
                    <a:pt x="1181" y="608"/>
                    <a:pt x="1155" y="608"/>
                    <a:pt x="1155" y="620"/>
                  </a:cubicBezTo>
                  <a:lnTo>
                    <a:pt x="930" y="947"/>
                  </a:lnTo>
                  <a:lnTo>
                    <a:pt x="1105" y="131"/>
                  </a:lnTo>
                  <a:cubicBezTo>
                    <a:pt x="1105" y="118"/>
                    <a:pt x="1092" y="93"/>
                    <a:pt x="1080" y="93"/>
                  </a:cubicBezTo>
                  <a:cubicBezTo>
                    <a:pt x="1076" y="90"/>
                    <a:pt x="1072" y="88"/>
                    <a:pt x="1067" y="88"/>
                  </a:cubicBezTo>
                  <a:cubicBezTo>
                    <a:pt x="1055" y="88"/>
                    <a:pt x="1042" y="97"/>
                    <a:pt x="1042" y="106"/>
                  </a:cubicBezTo>
                  <a:lnTo>
                    <a:pt x="704" y="859"/>
                  </a:lnTo>
                  <a:lnTo>
                    <a:pt x="804" y="43"/>
                  </a:lnTo>
                  <a:cubicBezTo>
                    <a:pt x="804" y="18"/>
                    <a:pt x="791" y="6"/>
                    <a:pt x="779" y="6"/>
                  </a:cubicBezTo>
                  <a:cubicBezTo>
                    <a:pt x="775" y="2"/>
                    <a:pt x="770"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0"/>
            <p:cNvSpPr/>
            <p:nvPr/>
          </p:nvSpPr>
          <p:spPr>
            <a:xfrm>
              <a:off x="8412400" y="2671377"/>
              <a:ext cx="87106" cy="46118"/>
            </a:xfrm>
            <a:custGeom>
              <a:rect b="b" l="l" r="r" t="t"/>
              <a:pathLst>
                <a:path extrusionOk="0" h="881" w="1664">
                  <a:moveTo>
                    <a:pt x="732" y="33"/>
                  </a:moveTo>
                  <a:cubicBezTo>
                    <a:pt x="874" y="33"/>
                    <a:pt x="1024" y="251"/>
                    <a:pt x="1059" y="329"/>
                  </a:cubicBezTo>
                  <a:cubicBezTo>
                    <a:pt x="1072" y="348"/>
                    <a:pt x="1090" y="354"/>
                    <a:pt x="1109" y="354"/>
                  </a:cubicBezTo>
                  <a:cubicBezTo>
                    <a:pt x="1128" y="354"/>
                    <a:pt x="1147" y="348"/>
                    <a:pt x="1159" y="342"/>
                  </a:cubicBezTo>
                  <a:cubicBezTo>
                    <a:pt x="1200" y="324"/>
                    <a:pt x="1242" y="316"/>
                    <a:pt x="1282" y="316"/>
                  </a:cubicBezTo>
                  <a:cubicBezTo>
                    <a:pt x="1416" y="316"/>
                    <a:pt x="1525" y="407"/>
                    <a:pt x="1448" y="542"/>
                  </a:cubicBezTo>
                  <a:cubicBezTo>
                    <a:pt x="1397" y="630"/>
                    <a:pt x="1247" y="668"/>
                    <a:pt x="1172" y="693"/>
                  </a:cubicBezTo>
                  <a:cubicBezTo>
                    <a:pt x="1046" y="730"/>
                    <a:pt x="921" y="755"/>
                    <a:pt x="795" y="768"/>
                  </a:cubicBezTo>
                  <a:cubicBezTo>
                    <a:pt x="738" y="779"/>
                    <a:pt x="612" y="795"/>
                    <a:pt x="488" y="795"/>
                  </a:cubicBezTo>
                  <a:cubicBezTo>
                    <a:pt x="313" y="795"/>
                    <a:pt x="144" y="762"/>
                    <a:pt x="181" y="630"/>
                  </a:cubicBezTo>
                  <a:cubicBezTo>
                    <a:pt x="181" y="626"/>
                    <a:pt x="182" y="623"/>
                    <a:pt x="181" y="620"/>
                  </a:cubicBezTo>
                  <a:lnTo>
                    <a:pt x="181" y="620"/>
                  </a:lnTo>
                  <a:cubicBezTo>
                    <a:pt x="227" y="548"/>
                    <a:pt x="281" y="524"/>
                    <a:pt x="337" y="524"/>
                  </a:cubicBezTo>
                  <a:cubicBezTo>
                    <a:pt x="383" y="524"/>
                    <a:pt x="431" y="541"/>
                    <a:pt x="477" y="560"/>
                  </a:cubicBezTo>
                  <a:lnTo>
                    <a:pt x="477" y="560"/>
                  </a:lnTo>
                  <a:cubicBezTo>
                    <a:pt x="479" y="563"/>
                    <a:pt x="480" y="565"/>
                    <a:pt x="482" y="567"/>
                  </a:cubicBezTo>
                  <a:cubicBezTo>
                    <a:pt x="484" y="567"/>
                    <a:pt x="486" y="566"/>
                    <a:pt x="487" y="565"/>
                  </a:cubicBezTo>
                  <a:lnTo>
                    <a:pt x="487" y="565"/>
                  </a:lnTo>
                  <a:cubicBezTo>
                    <a:pt x="490" y="566"/>
                    <a:pt x="492" y="567"/>
                    <a:pt x="494" y="567"/>
                  </a:cubicBezTo>
                  <a:cubicBezTo>
                    <a:pt x="500" y="569"/>
                    <a:pt x="509" y="570"/>
                    <a:pt x="519" y="570"/>
                  </a:cubicBezTo>
                  <a:cubicBezTo>
                    <a:pt x="569" y="570"/>
                    <a:pt x="651" y="546"/>
                    <a:pt x="619" y="504"/>
                  </a:cubicBezTo>
                  <a:cubicBezTo>
                    <a:pt x="594" y="467"/>
                    <a:pt x="569" y="417"/>
                    <a:pt x="557" y="379"/>
                  </a:cubicBezTo>
                  <a:cubicBezTo>
                    <a:pt x="532" y="316"/>
                    <a:pt x="532" y="241"/>
                    <a:pt x="557" y="191"/>
                  </a:cubicBezTo>
                  <a:cubicBezTo>
                    <a:pt x="607" y="76"/>
                    <a:pt x="669" y="33"/>
                    <a:pt x="732" y="33"/>
                  </a:cubicBezTo>
                  <a:close/>
                  <a:moveTo>
                    <a:pt x="762" y="0"/>
                  </a:moveTo>
                  <a:cubicBezTo>
                    <a:pt x="678" y="0"/>
                    <a:pt x="594" y="27"/>
                    <a:pt x="519" y="91"/>
                  </a:cubicBezTo>
                  <a:cubicBezTo>
                    <a:pt x="396" y="185"/>
                    <a:pt x="380" y="315"/>
                    <a:pt x="423" y="443"/>
                  </a:cubicBezTo>
                  <a:lnTo>
                    <a:pt x="423" y="443"/>
                  </a:lnTo>
                  <a:cubicBezTo>
                    <a:pt x="406" y="442"/>
                    <a:pt x="390" y="441"/>
                    <a:pt x="374" y="441"/>
                  </a:cubicBezTo>
                  <a:cubicBezTo>
                    <a:pt x="240" y="441"/>
                    <a:pt x="114" y="496"/>
                    <a:pt x="42" y="630"/>
                  </a:cubicBezTo>
                  <a:cubicBezTo>
                    <a:pt x="35" y="641"/>
                    <a:pt x="35" y="650"/>
                    <a:pt x="39" y="657"/>
                  </a:cubicBezTo>
                  <a:lnTo>
                    <a:pt x="39" y="657"/>
                  </a:lnTo>
                  <a:cubicBezTo>
                    <a:pt x="1" y="833"/>
                    <a:pt x="199" y="881"/>
                    <a:pt x="428" y="881"/>
                  </a:cubicBezTo>
                  <a:cubicBezTo>
                    <a:pt x="649" y="881"/>
                    <a:pt x="899" y="836"/>
                    <a:pt x="996" y="818"/>
                  </a:cubicBezTo>
                  <a:cubicBezTo>
                    <a:pt x="1172" y="780"/>
                    <a:pt x="1536" y="705"/>
                    <a:pt x="1598" y="504"/>
                  </a:cubicBezTo>
                  <a:cubicBezTo>
                    <a:pt x="1664" y="300"/>
                    <a:pt x="1510" y="234"/>
                    <a:pt x="1346" y="234"/>
                  </a:cubicBezTo>
                  <a:cubicBezTo>
                    <a:pt x="1292" y="234"/>
                    <a:pt x="1236" y="241"/>
                    <a:pt x="1187" y="253"/>
                  </a:cubicBezTo>
                  <a:lnTo>
                    <a:pt x="1187" y="253"/>
                  </a:lnTo>
                  <a:cubicBezTo>
                    <a:pt x="1095" y="108"/>
                    <a:pt x="929"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0"/>
            <p:cNvSpPr/>
            <p:nvPr/>
          </p:nvSpPr>
          <p:spPr>
            <a:xfrm>
              <a:off x="8420514" y="2672162"/>
              <a:ext cx="64440" cy="44705"/>
            </a:xfrm>
            <a:custGeom>
              <a:rect b="b" l="l" r="r" t="t"/>
              <a:pathLst>
                <a:path extrusionOk="0" h="854" w="1231">
                  <a:moveTo>
                    <a:pt x="665" y="0"/>
                  </a:moveTo>
                  <a:lnTo>
                    <a:pt x="640" y="25"/>
                  </a:lnTo>
                  <a:lnTo>
                    <a:pt x="715" y="628"/>
                  </a:lnTo>
                  <a:lnTo>
                    <a:pt x="477" y="88"/>
                  </a:lnTo>
                  <a:cubicBezTo>
                    <a:pt x="468" y="79"/>
                    <a:pt x="459" y="70"/>
                    <a:pt x="451" y="70"/>
                  </a:cubicBezTo>
                  <a:cubicBezTo>
                    <a:pt x="447" y="70"/>
                    <a:pt x="443" y="72"/>
                    <a:pt x="439" y="76"/>
                  </a:cubicBezTo>
                  <a:cubicBezTo>
                    <a:pt x="427" y="76"/>
                    <a:pt x="427" y="88"/>
                    <a:pt x="427" y="101"/>
                  </a:cubicBezTo>
                  <a:lnTo>
                    <a:pt x="553" y="690"/>
                  </a:lnTo>
                  <a:lnTo>
                    <a:pt x="389" y="452"/>
                  </a:lnTo>
                  <a:cubicBezTo>
                    <a:pt x="389" y="452"/>
                    <a:pt x="384" y="446"/>
                    <a:pt x="376" y="446"/>
                  </a:cubicBezTo>
                  <a:cubicBezTo>
                    <a:pt x="373" y="446"/>
                    <a:pt x="368" y="448"/>
                    <a:pt x="364" y="452"/>
                  </a:cubicBezTo>
                  <a:cubicBezTo>
                    <a:pt x="352" y="452"/>
                    <a:pt x="352" y="464"/>
                    <a:pt x="352" y="477"/>
                  </a:cubicBezTo>
                  <a:lnTo>
                    <a:pt x="364" y="703"/>
                  </a:lnTo>
                  <a:lnTo>
                    <a:pt x="226" y="452"/>
                  </a:lnTo>
                  <a:cubicBezTo>
                    <a:pt x="213" y="439"/>
                    <a:pt x="201" y="439"/>
                    <a:pt x="201" y="439"/>
                  </a:cubicBezTo>
                  <a:cubicBezTo>
                    <a:pt x="188" y="439"/>
                    <a:pt x="176" y="452"/>
                    <a:pt x="176" y="464"/>
                  </a:cubicBezTo>
                  <a:lnTo>
                    <a:pt x="201" y="740"/>
                  </a:lnTo>
                  <a:lnTo>
                    <a:pt x="38" y="527"/>
                  </a:lnTo>
                  <a:lnTo>
                    <a:pt x="1" y="552"/>
                  </a:lnTo>
                  <a:lnTo>
                    <a:pt x="213" y="841"/>
                  </a:lnTo>
                  <a:cubicBezTo>
                    <a:pt x="213" y="841"/>
                    <a:pt x="226" y="854"/>
                    <a:pt x="238" y="854"/>
                  </a:cubicBezTo>
                  <a:lnTo>
                    <a:pt x="238" y="841"/>
                  </a:lnTo>
                  <a:cubicBezTo>
                    <a:pt x="251" y="841"/>
                    <a:pt x="264" y="829"/>
                    <a:pt x="264" y="816"/>
                  </a:cubicBezTo>
                  <a:lnTo>
                    <a:pt x="238" y="565"/>
                  </a:lnTo>
                  <a:lnTo>
                    <a:pt x="377" y="829"/>
                  </a:lnTo>
                  <a:cubicBezTo>
                    <a:pt x="389" y="841"/>
                    <a:pt x="402" y="841"/>
                    <a:pt x="414" y="841"/>
                  </a:cubicBezTo>
                  <a:cubicBezTo>
                    <a:pt x="427" y="841"/>
                    <a:pt x="427" y="829"/>
                    <a:pt x="427" y="816"/>
                  </a:cubicBezTo>
                  <a:lnTo>
                    <a:pt x="402" y="565"/>
                  </a:lnTo>
                  <a:lnTo>
                    <a:pt x="578" y="816"/>
                  </a:lnTo>
                  <a:cubicBezTo>
                    <a:pt x="578" y="829"/>
                    <a:pt x="590" y="829"/>
                    <a:pt x="603" y="829"/>
                  </a:cubicBezTo>
                  <a:cubicBezTo>
                    <a:pt x="615" y="816"/>
                    <a:pt x="628" y="803"/>
                    <a:pt x="615" y="790"/>
                  </a:cubicBezTo>
                  <a:lnTo>
                    <a:pt x="515" y="301"/>
                  </a:lnTo>
                  <a:lnTo>
                    <a:pt x="740" y="790"/>
                  </a:lnTo>
                  <a:cubicBezTo>
                    <a:pt x="750" y="800"/>
                    <a:pt x="752" y="808"/>
                    <a:pt x="757" y="808"/>
                  </a:cubicBezTo>
                  <a:cubicBezTo>
                    <a:pt x="760" y="808"/>
                    <a:pt x="762" y="807"/>
                    <a:pt x="766" y="803"/>
                  </a:cubicBezTo>
                  <a:cubicBezTo>
                    <a:pt x="779" y="803"/>
                    <a:pt x="791" y="790"/>
                    <a:pt x="791" y="778"/>
                  </a:cubicBezTo>
                  <a:lnTo>
                    <a:pt x="715" y="188"/>
                  </a:lnTo>
                  <a:lnTo>
                    <a:pt x="954" y="740"/>
                  </a:lnTo>
                  <a:cubicBezTo>
                    <a:pt x="954" y="753"/>
                    <a:pt x="966" y="753"/>
                    <a:pt x="979" y="753"/>
                  </a:cubicBezTo>
                  <a:cubicBezTo>
                    <a:pt x="991" y="753"/>
                    <a:pt x="991" y="740"/>
                    <a:pt x="991" y="728"/>
                  </a:cubicBezTo>
                  <a:lnTo>
                    <a:pt x="1004" y="377"/>
                  </a:lnTo>
                  <a:lnTo>
                    <a:pt x="1180" y="678"/>
                  </a:lnTo>
                  <a:cubicBezTo>
                    <a:pt x="1180" y="686"/>
                    <a:pt x="1186" y="695"/>
                    <a:pt x="1194" y="695"/>
                  </a:cubicBezTo>
                  <a:cubicBezTo>
                    <a:pt x="1198" y="695"/>
                    <a:pt x="1201" y="694"/>
                    <a:pt x="1205" y="690"/>
                  </a:cubicBezTo>
                  <a:cubicBezTo>
                    <a:pt x="1217" y="690"/>
                    <a:pt x="1230" y="678"/>
                    <a:pt x="1217" y="665"/>
                  </a:cubicBezTo>
                  <a:lnTo>
                    <a:pt x="1167" y="276"/>
                  </a:lnTo>
                  <a:lnTo>
                    <a:pt x="1117" y="276"/>
                  </a:lnTo>
                  <a:lnTo>
                    <a:pt x="1155" y="552"/>
                  </a:lnTo>
                  <a:lnTo>
                    <a:pt x="1004" y="276"/>
                  </a:lnTo>
                  <a:cubicBezTo>
                    <a:pt x="991" y="276"/>
                    <a:pt x="979" y="263"/>
                    <a:pt x="979" y="263"/>
                  </a:cubicBezTo>
                  <a:cubicBezTo>
                    <a:pt x="966" y="276"/>
                    <a:pt x="954" y="276"/>
                    <a:pt x="954" y="288"/>
                  </a:cubicBezTo>
                  <a:lnTo>
                    <a:pt x="954" y="615"/>
                  </a:lnTo>
                  <a:lnTo>
                    <a:pt x="690" y="12"/>
                  </a:lnTo>
                  <a:cubicBezTo>
                    <a:pt x="690" y="12"/>
                    <a:pt x="678" y="0"/>
                    <a:pt x="6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0"/>
            <p:cNvSpPr/>
            <p:nvPr/>
          </p:nvSpPr>
          <p:spPr>
            <a:xfrm>
              <a:off x="8558238" y="2666404"/>
              <a:ext cx="117887" cy="62241"/>
            </a:xfrm>
            <a:custGeom>
              <a:rect b="b" l="l" r="r" t="t"/>
              <a:pathLst>
                <a:path extrusionOk="0" h="1189" w="2252">
                  <a:moveTo>
                    <a:pt x="1148" y="95"/>
                  </a:moveTo>
                  <a:cubicBezTo>
                    <a:pt x="1231" y="95"/>
                    <a:pt x="1326" y="128"/>
                    <a:pt x="1436" y="211"/>
                  </a:cubicBezTo>
                  <a:cubicBezTo>
                    <a:pt x="1511" y="273"/>
                    <a:pt x="1511" y="386"/>
                    <a:pt x="1498" y="474"/>
                  </a:cubicBezTo>
                  <a:cubicBezTo>
                    <a:pt x="1486" y="562"/>
                    <a:pt x="1436" y="637"/>
                    <a:pt x="1385" y="713"/>
                  </a:cubicBezTo>
                  <a:cubicBezTo>
                    <a:pt x="1362" y="759"/>
                    <a:pt x="1406" y="772"/>
                    <a:pt x="1452" y="772"/>
                  </a:cubicBezTo>
                  <a:cubicBezTo>
                    <a:pt x="1480" y="772"/>
                    <a:pt x="1509" y="767"/>
                    <a:pt x="1523" y="763"/>
                  </a:cubicBezTo>
                  <a:cubicBezTo>
                    <a:pt x="1593" y="725"/>
                    <a:pt x="1667" y="699"/>
                    <a:pt x="1739" y="699"/>
                  </a:cubicBezTo>
                  <a:cubicBezTo>
                    <a:pt x="1836" y="699"/>
                    <a:pt x="1928" y="746"/>
                    <a:pt x="2000" y="875"/>
                  </a:cubicBezTo>
                  <a:cubicBezTo>
                    <a:pt x="2036" y="1033"/>
                    <a:pt x="1827" y="1072"/>
                    <a:pt x="1608" y="1072"/>
                  </a:cubicBezTo>
                  <a:cubicBezTo>
                    <a:pt x="1443" y="1072"/>
                    <a:pt x="1272" y="1050"/>
                    <a:pt x="1197" y="1039"/>
                  </a:cubicBezTo>
                  <a:cubicBezTo>
                    <a:pt x="1021" y="1014"/>
                    <a:pt x="845" y="976"/>
                    <a:pt x="683" y="926"/>
                  </a:cubicBezTo>
                  <a:cubicBezTo>
                    <a:pt x="557" y="900"/>
                    <a:pt x="444" y="850"/>
                    <a:pt x="343" y="788"/>
                  </a:cubicBezTo>
                  <a:cubicBezTo>
                    <a:pt x="180" y="676"/>
                    <a:pt x="158" y="398"/>
                    <a:pt x="397" y="398"/>
                  </a:cubicBezTo>
                  <a:cubicBezTo>
                    <a:pt x="453" y="398"/>
                    <a:pt x="522" y="413"/>
                    <a:pt x="607" y="449"/>
                  </a:cubicBezTo>
                  <a:cubicBezTo>
                    <a:pt x="624" y="457"/>
                    <a:pt x="645" y="461"/>
                    <a:pt x="667" y="461"/>
                  </a:cubicBezTo>
                  <a:cubicBezTo>
                    <a:pt x="709" y="461"/>
                    <a:pt x="753" y="445"/>
                    <a:pt x="770" y="411"/>
                  </a:cubicBezTo>
                  <a:cubicBezTo>
                    <a:pt x="848" y="256"/>
                    <a:pt x="967" y="95"/>
                    <a:pt x="1148" y="95"/>
                  </a:cubicBezTo>
                  <a:close/>
                  <a:moveTo>
                    <a:pt x="1199" y="1"/>
                  </a:moveTo>
                  <a:cubicBezTo>
                    <a:pt x="978" y="1"/>
                    <a:pt x="778" y="114"/>
                    <a:pt x="644" y="315"/>
                  </a:cubicBezTo>
                  <a:lnTo>
                    <a:pt x="644" y="315"/>
                  </a:lnTo>
                  <a:cubicBezTo>
                    <a:pt x="578" y="300"/>
                    <a:pt x="504" y="291"/>
                    <a:pt x="429" y="291"/>
                  </a:cubicBezTo>
                  <a:cubicBezTo>
                    <a:pt x="214" y="291"/>
                    <a:pt x="1" y="369"/>
                    <a:pt x="17" y="624"/>
                  </a:cubicBezTo>
                  <a:cubicBezTo>
                    <a:pt x="42" y="976"/>
                    <a:pt x="619" y="1064"/>
                    <a:pt x="883" y="1114"/>
                  </a:cubicBezTo>
                  <a:cubicBezTo>
                    <a:pt x="1005" y="1142"/>
                    <a:pt x="1298" y="1189"/>
                    <a:pt x="1576" y="1189"/>
                  </a:cubicBezTo>
                  <a:cubicBezTo>
                    <a:pt x="1925" y="1189"/>
                    <a:pt x="2251" y="1115"/>
                    <a:pt x="2191" y="835"/>
                  </a:cubicBezTo>
                  <a:lnTo>
                    <a:pt x="2191" y="835"/>
                  </a:lnTo>
                  <a:cubicBezTo>
                    <a:pt x="2191" y="832"/>
                    <a:pt x="2190" y="828"/>
                    <a:pt x="2189" y="825"/>
                  </a:cubicBezTo>
                  <a:lnTo>
                    <a:pt x="2189" y="825"/>
                  </a:lnTo>
                  <a:cubicBezTo>
                    <a:pt x="2189" y="825"/>
                    <a:pt x="2189" y="825"/>
                    <a:pt x="2189" y="825"/>
                  </a:cubicBezTo>
                  <a:cubicBezTo>
                    <a:pt x="2187" y="820"/>
                    <a:pt x="2184" y="815"/>
                    <a:pt x="2181" y="812"/>
                  </a:cubicBezTo>
                  <a:lnTo>
                    <a:pt x="2181" y="812"/>
                  </a:lnTo>
                  <a:cubicBezTo>
                    <a:pt x="2091" y="651"/>
                    <a:pt x="1945" y="585"/>
                    <a:pt x="1784" y="585"/>
                  </a:cubicBezTo>
                  <a:cubicBezTo>
                    <a:pt x="1735" y="585"/>
                    <a:pt x="1684" y="591"/>
                    <a:pt x="1634" y="603"/>
                  </a:cubicBezTo>
                  <a:lnTo>
                    <a:pt x="1634" y="603"/>
                  </a:lnTo>
                  <a:cubicBezTo>
                    <a:pt x="1712" y="425"/>
                    <a:pt x="1740" y="176"/>
                    <a:pt x="1536" y="85"/>
                  </a:cubicBezTo>
                  <a:cubicBezTo>
                    <a:pt x="1422" y="28"/>
                    <a:pt x="1308" y="1"/>
                    <a:pt x="1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0"/>
            <p:cNvSpPr/>
            <p:nvPr/>
          </p:nvSpPr>
          <p:spPr>
            <a:xfrm>
              <a:off x="8576193" y="2666613"/>
              <a:ext cx="88048" cy="60775"/>
            </a:xfrm>
            <a:custGeom>
              <a:rect b="b" l="l" r="r" t="t"/>
              <a:pathLst>
                <a:path extrusionOk="0" h="1161" w="1682">
                  <a:moveTo>
                    <a:pt x="759" y="0"/>
                  </a:moveTo>
                  <a:cubicBezTo>
                    <a:pt x="746" y="0"/>
                    <a:pt x="737" y="9"/>
                    <a:pt x="728" y="18"/>
                  </a:cubicBezTo>
                  <a:lnTo>
                    <a:pt x="377" y="846"/>
                  </a:lnTo>
                  <a:lnTo>
                    <a:pt x="365" y="394"/>
                  </a:lnTo>
                  <a:cubicBezTo>
                    <a:pt x="365" y="382"/>
                    <a:pt x="365" y="369"/>
                    <a:pt x="340" y="369"/>
                  </a:cubicBezTo>
                  <a:cubicBezTo>
                    <a:pt x="336" y="366"/>
                    <a:pt x="332" y="364"/>
                    <a:pt x="328" y="364"/>
                  </a:cubicBezTo>
                  <a:cubicBezTo>
                    <a:pt x="319" y="364"/>
                    <a:pt x="311" y="373"/>
                    <a:pt x="301" y="382"/>
                  </a:cubicBezTo>
                  <a:lnTo>
                    <a:pt x="89" y="759"/>
                  </a:lnTo>
                  <a:lnTo>
                    <a:pt x="89" y="759"/>
                  </a:lnTo>
                  <a:lnTo>
                    <a:pt x="139" y="382"/>
                  </a:lnTo>
                  <a:lnTo>
                    <a:pt x="76" y="369"/>
                  </a:lnTo>
                  <a:lnTo>
                    <a:pt x="0" y="909"/>
                  </a:lnTo>
                  <a:cubicBezTo>
                    <a:pt x="0" y="935"/>
                    <a:pt x="13" y="947"/>
                    <a:pt x="25" y="947"/>
                  </a:cubicBezTo>
                  <a:cubicBezTo>
                    <a:pt x="29" y="950"/>
                    <a:pt x="33" y="952"/>
                    <a:pt x="37" y="952"/>
                  </a:cubicBezTo>
                  <a:cubicBezTo>
                    <a:pt x="46" y="952"/>
                    <a:pt x="54" y="943"/>
                    <a:pt x="63" y="935"/>
                  </a:cubicBezTo>
                  <a:lnTo>
                    <a:pt x="301" y="520"/>
                  </a:lnTo>
                  <a:lnTo>
                    <a:pt x="314" y="997"/>
                  </a:lnTo>
                  <a:cubicBezTo>
                    <a:pt x="314" y="1010"/>
                    <a:pt x="327" y="1022"/>
                    <a:pt x="340" y="1022"/>
                  </a:cubicBezTo>
                  <a:cubicBezTo>
                    <a:pt x="343" y="1026"/>
                    <a:pt x="347" y="1027"/>
                    <a:pt x="350" y="1027"/>
                  </a:cubicBezTo>
                  <a:cubicBezTo>
                    <a:pt x="359" y="1027"/>
                    <a:pt x="368" y="1018"/>
                    <a:pt x="377" y="1010"/>
                  </a:cubicBezTo>
                  <a:lnTo>
                    <a:pt x="703" y="257"/>
                  </a:lnTo>
                  <a:lnTo>
                    <a:pt x="603" y="1072"/>
                  </a:lnTo>
                  <a:cubicBezTo>
                    <a:pt x="591" y="1085"/>
                    <a:pt x="603" y="1097"/>
                    <a:pt x="628" y="1110"/>
                  </a:cubicBezTo>
                  <a:cubicBezTo>
                    <a:pt x="641" y="1110"/>
                    <a:pt x="653" y="1097"/>
                    <a:pt x="666" y="1085"/>
                  </a:cubicBezTo>
                  <a:lnTo>
                    <a:pt x="967" y="407"/>
                  </a:lnTo>
                  <a:lnTo>
                    <a:pt x="967" y="407"/>
                  </a:lnTo>
                  <a:lnTo>
                    <a:pt x="829" y="1085"/>
                  </a:lnTo>
                  <a:cubicBezTo>
                    <a:pt x="829" y="1110"/>
                    <a:pt x="829" y="1122"/>
                    <a:pt x="854" y="1122"/>
                  </a:cubicBezTo>
                  <a:cubicBezTo>
                    <a:pt x="860" y="1129"/>
                    <a:pt x="866" y="1132"/>
                    <a:pt x="873" y="1132"/>
                  </a:cubicBezTo>
                  <a:cubicBezTo>
                    <a:pt x="879" y="1132"/>
                    <a:pt x="885" y="1129"/>
                    <a:pt x="892" y="1122"/>
                  </a:cubicBezTo>
                  <a:lnTo>
                    <a:pt x="1130" y="771"/>
                  </a:lnTo>
                  <a:lnTo>
                    <a:pt x="1093" y="1110"/>
                  </a:lnTo>
                  <a:cubicBezTo>
                    <a:pt x="1093" y="1135"/>
                    <a:pt x="1105" y="1147"/>
                    <a:pt x="1118" y="1147"/>
                  </a:cubicBezTo>
                  <a:cubicBezTo>
                    <a:pt x="1130" y="1147"/>
                    <a:pt x="1155" y="1147"/>
                    <a:pt x="1155" y="1135"/>
                  </a:cubicBezTo>
                  <a:lnTo>
                    <a:pt x="1356" y="784"/>
                  </a:lnTo>
                  <a:lnTo>
                    <a:pt x="1330" y="1122"/>
                  </a:lnTo>
                  <a:cubicBezTo>
                    <a:pt x="1330" y="1135"/>
                    <a:pt x="1330" y="1160"/>
                    <a:pt x="1344" y="1160"/>
                  </a:cubicBezTo>
                  <a:lnTo>
                    <a:pt x="1356" y="1160"/>
                  </a:lnTo>
                  <a:cubicBezTo>
                    <a:pt x="1369" y="1160"/>
                    <a:pt x="1381" y="1160"/>
                    <a:pt x="1381" y="1147"/>
                  </a:cubicBezTo>
                  <a:lnTo>
                    <a:pt x="1682" y="759"/>
                  </a:lnTo>
                  <a:lnTo>
                    <a:pt x="1632" y="721"/>
                  </a:lnTo>
                  <a:lnTo>
                    <a:pt x="1406" y="1022"/>
                  </a:lnTo>
                  <a:lnTo>
                    <a:pt x="1406" y="1022"/>
                  </a:lnTo>
                  <a:lnTo>
                    <a:pt x="1444" y="633"/>
                  </a:lnTo>
                  <a:cubicBezTo>
                    <a:pt x="1444" y="620"/>
                    <a:pt x="1431" y="608"/>
                    <a:pt x="1419" y="595"/>
                  </a:cubicBezTo>
                  <a:cubicBezTo>
                    <a:pt x="1406" y="595"/>
                    <a:pt x="1381" y="595"/>
                    <a:pt x="1381" y="620"/>
                  </a:cubicBezTo>
                  <a:lnTo>
                    <a:pt x="1180" y="972"/>
                  </a:lnTo>
                  <a:lnTo>
                    <a:pt x="1180" y="972"/>
                  </a:lnTo>
                  <a:lnTo>
                    <a:pt x="1205" y="645"/>
                  </a:lnTo>
                  <a:cubicBezTo>
                    <a:pt x="1205" y="633"/>
                    <a:pt x="1193" y="620"/>
                    <a:pt x="1180" y="608"/>
                  </a:cubicBezTo>
                  <a:cubicBezTo>
                    <a:pt x="1168" y="608"/>
                    <a:pt x="1155" y="608"/>
                    <a:pt x="1143" y="620"/>
                  </a:cubicBezTo>
                  <a:lnTo>
                    <a:pt x="929" y="947"/>
                  </a:lnTo>
                  <a:lnTo>
                    <a:pt x="929" y="947"/>
                  </a:lnTo>
                  <a:lnTo>
                    <a:pt x="1093" y="131"/>
                  </a:lnTo>
                  <a:cubicBezTo>
                    <a:pt x="1093" y="118"/>
                    <a:pt x="1093" y="93"/>
                    <a:pt x="1067" y="93"/>
                  </a:cubicBezTo>
                  <a:cubicBezTo>
                    <a:pt x="1064" y="90"/>
                    <a:pt x="1060" y="88"/>
                    <a:pt x="1056" y="88"/>
                  </a:cubicBezTo>
                  <a:cubicBezTo>
                    <a:pt x="1047" y="88"/>
                    <a:pt x="1039" y="97"/>
                    <a:pt x="1029" y="106"/>
                  </a:cubicBezTo>
                  <a:lnTo>
                    <a:pt x="691" y="859"/>
                  </a:lnTo>
                  <a:lnTo>
                    <a:pt x="791" y="43"/>
                  </a:lnTo>
                  <a:cubicBezTo>
                    <a:pt x="803" y="18"/>
                    <a:pt x="791" y="6"/>
                    <a:pt x="778" y="6"/>
                  </a:cubicBezTo>
                  <a:cubicBezTo>
                    <a:pt x="771" y="2"/>
                    <a:pt x="765" y="0"/>
                    <a:pt x="7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0"/>
            <p:cNvSpPr/>
            <p:nvPr/>
          </p:nvSpPr>
          <p:spPr>
            <a:xfrm>
              <a:off x="8734124" y="2671377"/>
              <a:ext cx="87525" cy="46118"/>
            </a:xfrm>
            <a:custGeom>
              <a:rect b="b" l="l" r="r" t="t"/>
              <a:pathLst>
                <a:path extrusionOk="0" h="881" w="1672">
                  <a:moveTo>
                    <a:pt x="739" y="33"/>
                  </a:moveTo>
                  <a:cubicBezTo>
                    <a:pt x="879" y="33"/>
                    <a:pt x="1031" y="251"/>
                    <a:pt x="1074" y="329"/>
                  </a:cubicBezTo>
                  <a:cubicBezTo>
                    <a:pt x="1081" y="348"/>
                    <a:pt x="1097" y="354"/>
                    <a:pt x="1116" y="354"/>
                  </a:cubicBezTo>
                  <a:cubicBezTo>
                    <a:pt x="1134" y="354"/>
                    <a:pt x="1156" y="348"/>
                    <a:pt x="1175" y="342"/>
                  </a:cubicBezTo>
                  <a:cubicBezTo>
                    <a:pt x="1212" y="324"/>
                    <a:pt x="1252" y="316"/>
                    <a:pt x="1291" y="316"/>
                  </a:cubicBezTo>
                  <a:cubicBezTo>
                    <a:pt x="1420" y="316"/>
                    <a:pt x="1531" y="407"/>
                    <a:pt x="1464" y="542"/>
                  </a:cubicBezTo>
                  <a:cubicBezTo>
                    <a:pt x="1414" y="630"/>
                    <a:pt x="1263" y="668"/>
                    <a:pt x="1175" y="693"/>
                  </a:cubicBezTo>
                  <a:cubicBezTo>
                    <a:pt x="1049" y="730"/>
                    <a:pt x="924" y="755"/>
                    <a:pt x="798" y="768"/>
                  </a:cubicBezTo>
                  <a:cubicBezTo>
                    <a:pt x="741" y="779"/>
                    <a:pt x="617" y="795"/>
                    <a:pt x="495" y="795"/>
                  </a:cubicBezTo>
                  <a:cubicBezTo>
                    <a:pt x="330" y="795"/>
                    <a:pt x="169" y="765"/>
                    <a:pt x="181" y="646"/>
                  </a:cubicBezTo>
                  <a:lnTo>
                    <a:pt x="181" y="646"/>
                  </a:lnTo>
                  <a:cubicBezTo>
                    <a:pt x="182" y="645"/>
                    <a:pt x="183" y="644"/>
                    <a:pt x="184" y="643"/>
                  </a:cubicBezTo>
                  <a:cubicBezTo>
                    <a:pt x="225" y="554"/>
                    <a:pt x="284" y="524"/>
                    <a:pt x="349" y="524"/>
                  </a:cubicBezTo>
                  <a:cubicBezTo>
                    <a:pt x="396" y="524"/>
                    <a:pt x="445" y="540"/>
                    <a:pt x="492" y="560"/>
                  </a:cubicBezTo>
                  <a:lnTo>
                    <a:pt x="492" y="560"/>
                  </a:lnTo>
                  <a:cubicBezTo>
                    <a:pt x="494" y="562"/>
                    <a:pt x="495" y="565"/>
                    <a:pt x="497" y="567"/>
                  </a:cubicBezTo>
                  <a:cubicBezTo>
                    <a:pt x="499" y="566"/>
                    <a:pt x="501" y="565"/>
                    <a:pt x="502" y="564"/>
                  </a:cubicBezTo>
                  <a:lnTo>
                    <a:pt x="502" y="564"/>
                  </a:lnTo>
                  <a:cubicBezTo>
                    <a:pt x="505" y="565"/>
                    <a:pt x="508" y="566"/>
                    <a:pt x="510" y="567"/>
                  </a:cubicBezTo>
                  <a:cubicBezTo>
                    <a:pt x="514" y="569"/>
                    <a:pt x="521" y="570"/>
                    <a:pt x="530" y="570"/>
                  </a:cubicBezTo>
                  <a:cubicBezTo>
                    <a:pt x="573" y="570"/>
                    <a:pt x="654" y="546"/>
                    <a:pt x="623" y="504"/>
                  </a:cubicBezTo>
                  <a:cubicBezTo>
                    <a:pt x="621" y="501"/>
                    <a:pt x="619" y="498"/>
                    <a:pt x="617" y="495"/>
                  </a:cubicBezTo>
                  <a:lnTo>
                    <a:pt x="617" y="495"/>
                  </a:lnTo>
                  <a:cubicBezTo>
                    <a:pt x="619" y="494"/>
                    <a:pt x="621" y="493"/>
                    <a:pt x="623" y="492"/>
                  </a:cubicBezTo>
                  <a:cubicBezTo>
                    <a:pt x="619" y="491"/>
                    <a:pt x="616" y="490"/>
                    <a:pt x="613" y="488"/>
                  </a:cubicBezTo>
                  <a:lnTo>
                    <a:pt x="613" y="488"/>
                  </a:lnTo>
                  <a:cubicBezTo>
                    <a:pt x="594" y="454"/>
                    <a:pt x="582" y="412"/>
                    <a:pt x="560" y="379"/>
                  </a:cubicBezTo>
                  <a:cubicBezTo>
                    <a:pt x="535" y="316"/>
                    <a:pt x="535" y="241"/>
                    <a:pt x="572" y="191"/>
                  </a:cubicBezTo>
                  <a:cubicBezTo>
                    <a:pt x="619" y="76"/>
                    <a:pt x="678" y="33"/>
                    <a:pt x="739" y="33"/>
                  </a:cubicBezTo>
                  <a:close/>
                  <a:moveTo>
                    <a:pt x="771" y="0"/>
                  </a:moveTo>
                  <a:cubicBezTo>
                    <a:pt x="687" y="0"/>
                    <a:pt x="601" y="27"/>
                    <a:pt x="522" y="91"/>
                  </a:cubicBezTo>
                  <a:cubicBezTo>
                    <a:pt x="400" y="185"/>
                    <a:pt x="384" y="315"/>
                    <a:pt x="431" y="443"/>
                  </a:cubicBezTo>
                  <a:lnTo>
                    <a:pt x="431" y="443"/>
                  </a:lnTo>
                  <a:cubicBezTo>
                    <a:pt x="414" y="442"/>
                    <a:pt x="397" y="441"/>
                    <a:pt x="381" y="441"/>
                  </a:cubicBezTo>
                  <a:cubicBezTo>
                    <a:pt x="249" y="441"/>
                    <a:pt x="130" y="492"/>
                    <a:pt x="65" y="617"/>
                  </a:cubicBezTo>
                  <a:lnTo>
                    <a:pt x="65" y="617"/>
                  </a:lnTo>
                  <a:cubicBezTo>
                    <a:pt x="55" y="624"/>
                    <a:pt x="48" y="633"/>
                    <a:pt x="45" y="643"/>
                  </a:cubicBezTo>
                  <a:cubicBezTo>
                    <a:pt x="0" y="830"/>
                    <a:pt x="206" y="881"/>
                    <a:pt x="443" y="881"/>
                  </a:cubicBezTo>
                  <a:cubicBezTo>
                    <a:pt x="665" y="881"/>
                    <a:pt x="915" y="836"/>
                    <a:pt x="1012" y="818"/>
                  </a:cubicBezTo>
                  <a:cubicBezTo>
                    <a:pt x="1188" y="780"/>
                    <a:pt x="1551" y="705"/>
                    <a:pt x="1615" y="504"/>
                  </a:cubicBezTo>
                  <a:cubicBezTo>
                    <a:pt x="1672" y="300"/>
                    <a:pt x="1520" y="234"/>
                    <a:pt x="1356" y="234"/>
                  </a:cubicBezTo>
                  <a:cubicBezTo>
                    <a:pt x="1300" y="234"/>
                    <a:pt x="1242" y="241"/>
                    <a:pt x="1191" y="254"/>
                  </a:cubicBezTo>
                  <a:lnTo>
                    <a:pt x="1191" y="254"/>
                  </a:lnTo>
                  <a:cubicBezTo>
                    <a:pt x="1100" y="109"/>
                    <a:pt x="939" y="0"/>
                    <a:pt x="7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0"/>
            <p:cNvSpPr/>
            <p:nvPr/>
          </p:nvSpPr>
          <p:spPr>
            <a:xfrm>
              <a:off x="8742395" y="2672162"/>
              <a:ext cx="64440" cy="44705"/>
            </a:xfrm>
            <a:custGeom>
              <a:rect b="b" l="l" r="r" t="t"/>
              <a:pathLst>
                <a:path extrusionOk="0" h="854" w="1231">
                  <a:moveTo>
                    <a:pt x="665" y="0"/>
                  </a:moveTo>
                  <a:cubicBezTo>
                    <a:pt x="653" y="12"/>
                    <a:pt x="653" y="25"/>
                    <a:pt x="653" y="25"/>
                  </a:cubicBezTo>
                  <a:lnTo>
                    <a:pt x="729" y="628"/>
                  </a:lnTo>
                  <a:lnTo>
                    <a:pt x="729" y="628"/>
                  </a:lnTo>
                  <a:lnTo>
                    <a:pt x="478" y="88"/>
                  </a:lnTo>
                  <a:cubicBezTo>
                    <a:pt x="478" y="79"/>
                    <a:pt x="471" y="70"/>
                    <a:pt x="463" y="70"/>
                  </a:cubicBezTo>
                  <a:cubicBezTo>
                    <a:pt x="460" y="70"/>
                    <a:pt x="456" y="72"/>
                    <a:pt x="453" y="76"/>
                  </a:cubicBezTo>
                  <a:cubicBezTo>
                    <a:pt x="440" y="76"/>
                    <a:pt x="427" y="88"/>
                    <a:pt x="440" y="101"/>
                  </a:cubicBezTo>
                  <a:lnTo>
                    <a:pt x="553" y="690"/>
                  </a:lnTo>
                  <a:lnTo>
                    <a:pt x="402" y="452"/>
                  </a:lnTo>
                  <a:cubicBezTo>
                    <a:pt x="394" y="452"/>
                    <a:pt x="385" y="446"/>
                    <a:pt x="377" y="446"/>
                  </a:cubicBezTo>
                  <a:cubicBezTo>
                    <a:pt x="373" y="446"/>
                    <a:pt x="369" y="448"/>
                    <a:pt x="364" y="452"/>
                  </a:cubicBezTo>
                  <a:cubicBezTo>
                    <a:pt x="364" y="452"/>
                    <a:pt x="352" y="464"/>
                    <a:pt x="352" y="477"/>
                  </a:cubicBezTo>
                  <a:lnTo>
                    <a:pt x="377" y="703"/>
                  </a:lnTo>
                  <a:lnTo>
                    <a:pt x="227" y="452"/>
                  </a:lnTo>
                  <a:cubicBezTo>
                    <a:pt x="227" y="439"/>
                    <a:pt x="214" y="439"/>
                    <a:pt x="202" y="439"/>
                  </a:cubicBezTo>
                  <a:cubicBezTo>
                    <a:pt x="189" y="439"/>
                    <a:pt x="189" y="452"/>
                    <a:pt x="189" y="464"/>
                  </a:cubicBezTo>
                  <a:lnTo>
                    <a:pt x="214" y="740"/>
                  </a:lnTo>
                  <a:lnTo>
                    <a:pt x="38" y="527"/>
                  </a:lnTo>
                  <a:lnTo>
                    <a:pt x="1" y="552"/>
                  </a:lnTo>
                  <a:lnTo>
                    <a:pt x="227" y="841"/>
                  </a:lnTo>
                  <a:lnTo>
                    <a:pt x="239" y="854"/>
                  </a:lnTo>
                  <a:cubicBezTo>
                    <a:pt x="239" y="854"/>
                    <a:pt x="252" y="854"/>
                    <a:pt x="252" y="841"/>
                  </a:cubicBezTo>
                  <a:cubicBezTo>
                    <a:pt x="264" y="841"/>
                    <a:pt x="264" y="829"/>
                    <a:pt x="264" y="816"/>
                  </a:cubicBezTo>
                  <a:lnTo>
                    <a:pt x="239" y="565"/>
                  </a:lnTo>
                  <a:lnTo>
                    <a:pt x="389" y="829"/>
                  </a:lnTo>
                  <a:cubicBezTo>
                    <a:pt x="389" y="841"/>
                    <a:pt x="402" y="841"/>
                    <a:pt x="414" y="841"/>
                  </a:cubicBezTo>
                  <a:cubicBezTo>
                    <a:pt x="427" y="841"/>
                    <a:pt x="440" y="829"/>
                    <a:pt x="440" y="816"/>
                  </a:cubicBezTo>
                  <a:lnTo>
                    <a:pt x="414" y="565"/>
                  </a:lnTo>
                  <a:lnTo>
                    <a:pt x="590" y="816"/>
                  </a:lnTo>
                  <a:cubicBezTo>
                    <a:pt x="590" y="829"/>
                    <a:pt x="603" y="829"/>
                    <a:pt x="615" y="829"/>
                  </a:cubicBezTo>
                  <a:cubicBezTo>
                    <a:pt x="628" y="816"/>
                    <a:pt x="628" y="803"/>
                    <a:pt x="628" y="790"/>
                  </a:cubicBezTo>
                  <a:lnTo>
                    <a:pt x="528" y="301"/>
                  </a:lnTo>
                  <a:lnTo>
                    <a:pt x="754" y="790"/>
                  </a:lnTo>
                  <a:cubicBezTo>
                    <a:pt x="754" y="800"/>
                    <a:pt x="760" y="808"/>
                    <a:pt x="768" y="808"/>
                  </a:cubicBezTo>
                  <a:cubicBezTo>
                    <a:pt x="771" y="808"/>
                    <a:pt x="775" y="807"/>
                    <a:pt x="779" y="803"/>
                  </a:cubicBezTo>
                  <a:cubicBezTo>
                    <a:pt x="791" y="803"/>
                    <a:pt x="791" y="790"/>
                    <a:pt x="791" y="778"/>
                  </a:cubicBezTo>
                  <a:lnTo>
                    <a:pt x="716" y="188"/>
                  </a:lnTo>
                  <a:lnTo>
                    <a:pt x="955" y="740"/>
                  </a:lnTo>
                  <a:cubicBezTo>
                    <a:pt x="967" y="753"/>
                    <a:pt x="980" y="753"/>
                    <a:pt x="980" y="753"/>
                  </a:cubicBezTo>
                  <a:cubicBezTo>
                    <a:pt x="992" y="753"/>
                    <a:pt x="1005" y="740"/>
                    <a:pt x="1005" y="728"/>
                  </a:cubicBezTo>
                  <a:lnTo>
                    <a:pt x="1005" y="377"/>
                  </a:lnTo>
                  <a:lnTo>
                    <a:pt x="1180" y="678"/>
                  </a:lnTo>
                  <a:cubicBezTo>
                    <a:pt x="1189" y="686"/>
                    <a:pt x="1198" y="695"/>
                    <a:pt x="1207" y="695"/>
                  </a:cubicBezTo>
                  <a:cubicBezTo>
                    <a:pt x="1210" y="695"/>
                    <a:pt x="1214" y="694"/>
                    <a:pt x="1218" y="690"/>
                  </a:cubicBezTo>
                  <a:cubicBezTo>
                    <a:pt x="1231" y="690"/>
                    <a:pt x="1231" y="678"/>
                    <a:pt x="1231" y="665"/>
                  </a:cubicBezTo>
                  <a:lnTo>
                    <a:pt x="1167" y="276"/>
                  </a:lnTo>
                  <a:lnTo>
                    <a:pt x="1130" y="276"/>
                  </a:lnTo>
                  <a:lnTo>
                    <a:pt x="1167" y="552"/>
                  </a:lnTo>
                  <a:lnTo>
                    <a:pt x="1005" y="276"/>
                  </a:lnTo>
                  <a:cubicBezTo>
                    <a:pt x="1005" y="276"/>
                    <a:pt x="992" y="263"/>
                    <a:pt x="980" y="263"/>
                  </a:cubicBezTo>
                  <a:cubicBezTo>
                    <a:pt x="967" y="276"/>
                    <a:pt x="967" y="276"/>
                    <a:pt x="967" y="288"/>
                  </a:cubicBezTo>
                  <a:lnTo>
                    <a:pt x="955" y="615"/>
                  </a:lnTo>
                  <a:lnTo>
                    <a:pt x="704" y="12"/>
                  </a:lnTo>
                  <a:cubicBezTo>
                    <a:pt x="691" y="12"/>
                    <a:pt x="678" y="0"/>
                    <a:pt x="6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0"/>
            <p:cNvSpPr/>
            <p:nvPr/>
          </p:nvSpPr>
          <p:spPr>
            <a:xfrm>
              <a:off x="8880852" y="2666404"/>
              <a:ext cx="117101" cy="62241"/>
            </a:xfrm>
            <a:custGeom>
              <a:rect b="b" l="l" r="r" t="t"/>
              <a:pathLst>
                <a:path extrusionOk="0" h="1189" w="2237">
                  <a:moveTo>
                    <a:pt x="1137" y="95"/>
                  </a:moveTo>
                  <a:cubicBezTo>
                    <a:pt x="1218" y="95"/>
                    <a:pt x="1312" y="128"/>
                    <a:pt x="1422" y="211"/>
                  </a:cubicBezTo>
                  <a:cubicBezTo>
                    <a:pt x="1509" y="273"/>
                    <a:pt x="1497" y="386"/>
                    <a:pt x="1484" y="474"/>
                  </a:cubicBezTo>
                  <a:cubicBezTo>
                    <a:pt x="1472" y="562"/>
                    <a:pt x="1434" y="637"/>
                    <a:pt x="1384" y="713"/>
                  </a:cubicBezTo>
                  <a:cubicBezTo>
                    <a:pt x="1352" y="759"/>
                    <a:pt x="1399" y="772"/>
                    <a:pt x="1444" y="772"/>
                  </a:cubicBezTo>
                  <a:cubicBezTo>
                    <a:pt x="1472" y="772"/>
                    <a:pt x="1500" y="767"/>
                    <a:pt x="1509" y="763"/>
                  </a:cubicBezTo>
                  <a:cubicBezTo>
                    <a:pt x="1584" y="725"/>
                    <a:pt x="1662" y="699"/>
                    <a:pt x="1735" y="699"/>
                  </a:cubicBezTo>
                  <a:cubicBezTo>
                    <a:pt x="1832" y="699"/>
                    <a:pt x="1922" y="746"/>
                    <a:pt x="1986" y="875"/>
                  </a:cubicBezTo>
                  <a:cubicBezTo>
                    <a:pt x="2029" y="1033"/>
                    <a:pt x="1823" y="1072"/>
                    <a:pt x="1606" y="1072"/>
                  </a:cubicBezTo>
                  <a:cubicBezTo>
                    <a:pt x="1442" y="1072"/>
                    <a:pt x="1271" y="1050"/>
                    <a:pt x="1196" y="1039"/>
                  </a:cubicBezTo>
                  <a:cubicBezTo>
                    <a:pt x="1020" y="1014"/>
                    <a:pt x="845" y="976"/>
                    <a:pt x="669" y="926"/>
                  </a:cubicBezTo>
                  <a:cubicBezTo>
                    <a:pt x="555" y="900"/>
                    <a:pt x="443" y="850"/>
                    <a:pt x="343" y="788"/>
                  </a:cubicBezTo>
                  <a:cubicBezTo>
                    <a:pt x="180" y="676"/>
                    <a:pt x="149" y="398"/>
                    <a:pt x="385" y="398"/>
                  </a:cubicBezTo>
                  <a:cubicBezTo>
                    <a:pt x="439" y="398"/>
                    <a:pt x="508" y="413"/>
                    <a:pt x="594" y="449"/>
                  </a:cubicBezTo>
                  <a:cubicBezTo>
                    <a:pt x="610" y="457"/>
                    <a:pt x="632" y="461"/>
                    <a:pt x="653" y="461"/>
                  </a:cubicBezTo>
                  <a:cubicBezTo>
                    <a:pt x="695" y="461"/>
                    <a:pt x="740" y="445"/>
                    <a:pt x="756" y="411"/>
                  </a:cubicBezTo>
                  <a:cubicBezTo>
                    <a:pt x="842" y="256"/>
                    <a:pt x="959" y="95"/>
                    <a:pt x="1137" y="95"/>
                  </a:cubicBezTo>
                  <a:close/>
                  <a:moveTo>
                    <a:pt x="1197" y="1"/>
                  </a:moveTo>
                  <a:cubicBezTo>
                    <a:pt x="975" y="1"/>
                    <a:pt x="773" y="114"/>
                    <a:pt x="632" y="315"/>
                  </a:cubicBezTo>
                  <a:lnTo>
                    <a:pt x="632" y="315"/>
                  </a:lnTo>
                  <a:cubicBezTo>
                    <a:pt x="567" y="301"/>
                    <a:pt x="493" y="291"/>
                    <a:pt x="419" y="291"/>
                  </a:cubicBezTo>
                  <a:cubicBezTo>
                    <a:pt x="208" y="291"/>
                    <a:pt x="0" y="369"/>
                    <a:pt x="16" y="624"/>
                  </a:cubicBezTo>
                  <a:cubicBezTo>
                    <a:pt x="41" y="976"/>
                    <a:pt x="606" y="1064"/>
                    <a:pt x="870" y="1114"/>
                  </a:cubicBezTo>
                  <a:cubicBezTo>
                    <a:pt x="997" y="1142"/>
                    <a:pt x="1292" y="1189"/>
                    <a:pt x="1571" y="1189"/>
                  </a:cubicBezTo>
                  <a:cubicBezTo>
                    <a:pt x="1917" y="1189"/>
                    <a:pt x="2237" y="1117"/>
                    <a:pt x="2180" y="845"/>
                  </a:cubicBezTo>
                  <a:lnTo>
                    <a:pt x="2180" y="845"/>
                  </a:lnTo>
                  <a:cubicBezTo>
                    <a:pt x="2180" y="838"/>
                    <a:pt x="2179" y="832"/>
                    <a:pt x="2175" y="825"/>
                  </a:cubicBezTo>
                  <a:lnTo>
                    <a:pt x="2175" y="825"/>
                  </a:lnTo>
                  <a:cubicBezTo>
                    <a:pt x="2175" y="825"/>
                    <a:pt x="2175" y="825"/>
                    <a:pt x="2175" y="825"/>
                  </a:cubicBezTo>
                  <a:cubicBezTo>
                    <a:pt x="2173" y="816"/>
                    <a:pt x="2169" y="809"/>
                    <a:pt x="2163" y="803"/>
                  </a:cubicBezTo>
                  <a:lnTo>
                    <a:pt x="2163" y="803"/>
                  </a:lnTo>
                  <a:cubicBezTo>
                    <a:pt x="2073" y="649"/>
                    <a:pt x="1932" y="585"/>
                    <a:pt x="1778" y="585"/>
                  </a:cubicBezTo>
                  <a:cubicBezTo>
                    <a:pt x="1728" y="585"/>
                    <a:pt x="1677" y="592"/>
                    <a:pt x="1625" y="604"/>
                  </a:cubicBezTo>
                  <a:lnTo>
                    <a:pt x="1625" y="604"/>
                  </a:lnTo>
                  <a:cubicBezTo>
                    <a:pt x="1710" y="426"/>
                    <a:pt x="1738" y="177"/>
                    <a:pt x="1534" y="85"/>
                  </a:cubicBezTo>
                  <a:cubicBezTo>
                    <a:pt x="1420" y="28"/>
                    <a:pt x="1306" y="1"/>
                    <a:pt x="1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0"/>
            <p:cNvSpPr/>
            <p:nvPr/>
          </p:nvSpPr>
          <p:spPr>
            <a:xfrm>
              <a:off x="8898074" y="2666613"/>
              <a:ext cx="88781" cy="60775"/>
            </a:xfrm>
            <a:custGeom>
              <a:rect b="b" l="l" r="r" t="t"/>
              <a:pathLst>
                <a:path extrusionOk="0" h="1161" w="1696">
                  <a:moveTo>
                    <a:pt x="765" y="0"/>
                  </a:moveTo>
                  <a:cubicBezTo>
                    <a:pt x="754" y="0"/>
                    <a:pt x="741" y="9"/>
                    <a:pt x="741" y="18"/>
                  </a:cubicBezTo>
                  <a:lnTo>
                    <a:pt x="377" y="846"/>
                  </a:lnTo>
                  <a:lnTo>
                    <a:pt x="377" y="394"/>
                  </a:lnTo>
                  <a:cubicBezTo>
                    <a:pt x="377" y="382"/>
                    <a:pt x="365" y="369"/>
                    <a:pt x="352" y="369"/>
                  </a:cubicBezTo>
                  <a:cubicBezTo>
                    <a:pt x="348" y="366"/>
                    <a:pt x="345" y="364"/>
                    <a:pt x="341" y="364"/>
                  </a:cubicBezTo>
                  <a:cubicBezTo>
                    <a:pt x="332" y="364"/>
                    <a:pt x="323" y="373"/>
                    <a:pt x="315" y="382"/>
                  </a:cubicBezTo>
                  <a:lnTo>
                    <a:pt x="101" y="759"/>
                  </a:lnTo>
                  <a:lnTo>
                    <a:pt x="151" y="382"/>
                  </a:lnTo>
                  <a:lnTo>
                    <a:pt x="89" y="369"/>
                  </a:lnTo>
                  <a:lnTo>
                    <a:pt x="14" y="909"/>
                  </a:lnTo>
                  <a:cubicBezTo>
                    <a:pt x="1" y="935"/>
                    <a:pt x="14" y="947"/>
                    <a:pt x="26" y="947"/>
                  </a:cubicBezTo>
                  <a:cubicBezTo>
                    <a:pt x="33" y="950"/>
                    <a:pt x="39" y="952"/>
                    <a:pt x="45" y="952"/>
                  </a:cubicBezTo>
                  <a:cubicBezTo>
                    <a:pt x="58" y="952"/>
                    <a:pt x="67" y="943"/>
                    <a:pt x="76" y="935"/>
                  </a:cubicBezTo>
                  <a:lnTo>
                    <a:pt x="315" y="520"/>
                  </a:lnTo>
                  <a:lnTo>
                    <a:pt x="315" y="997"/>
                  </a:lnTo>
                  <a:cubicBezTo>
                    <a:pt x="315" y="1010"/>
                    <a:pt x="327" y="1022"/>
                    <a:pt x="340" y="1022"/>
                  </a:cubicBezTo>
                  <a:cubicBezTo>
                    <a:pt x="347" y="1026"/>
                    <a:pt x="354" y="1027"/>
                    <a:pt x="359" y="1027"/>
                  </a:cubicBezTo>
                  <a:cubicBezTo>
                    <a:pt x="371" y="1027"/>
                    <a:pt x="377" y="1018"/>
                    <a:pt x="377" y="1010"/>
                  </a:cubicBezTo>
                  <a:lnTo>
                    <a:pt x="703" y="257"/>
                  </a:lnTo>
                  <a:lnTo>
                    <a:pt x="603" y="1072"/>
                  </a:lnTo>
                  <a:cubicBezTo>
                    <a:pt x="603" y="1085"/>
                    <a:pt x="616" y="1097"/>
                    <a:pt x="628" y="1110"/>
                  </a:cubicBezTo>
                  <a:cubicBezTo>
                    <a:pt x="641" y="1110"/>
                    <a:pt x="666" y="1097"/>
                    <a:pt x="666" y="1085"/>
                  </a:cubicBezTo>
                  <a:lnTo>
                    <a:pt x="979" y="407"/>
                  </a:lnTo>
                  <a:lnTo>
                    <a:pt x="842" y="1085"/>
                  </a:lnTo>
                  <a:cubicBezTo>
                    <a:pt x="829" y="1110"/>
                    <a:pt x="842" y="1122"/>
                    <a:pt x="854" y="1122"/>
                  </a:cubicBezTo>
                  <a:cubicBezTo>
                    <a:pt x="860" y="1129"/>
                    <a:pt x="870" y="1132"/>
                    <a:pt x="878" y="1132"/>
                  </a:cubicBezTo>
                  <a:cubicBezTo>
                    <a:pt x="886" y="1132"/>
                    <a:pt x="892" y="1129"/>
                    <a:pt x="892" y="1122"/>
                  </a:cubicBezTo>
                  <a:lnTo>
                    <a:pt x="1130" y="771"/>
                  </a:lnTo>
                  <a:lnTo>
                    <a:pt x="1130" y="771"/>
                  </a:lnTo>
                  <a:lnTo>
                    <a:pt x="1105" y="1110"/>
                  </a:lnTo>
                  <a:cubicBezTo>
                    <a:pt x="1105" y="1135"/>
                    <a:pt x="1105" y="1147"/>
                    <a:pt x="1130" y="1147"/>
                  </a:cubicBezTo>
                  <a:cubicBezTo>
                    <a:pt x="1143" y="1147"/>
                    <a:pt x="1155" y="1147"/>
                    <a:pt x="1168" y="1135"/>
                  </a:cubicBezTo>
                  <a:lnTo>
                    <a:pt x="1369" y="784"/>
                  </a:lnTo>
                  <a:lnTo>
                    <a:pt x="1369" y="784"/>
                  </a:lnTo>
                  <a:lnTo>
                    <a:pt x="1331" y="1122"/>
                  </a:lnTo>
                  <a:cubicBezTo>
                    <a:pt x="1331" y="1135"/>
                    <a:pt x="1344" y="1160"/>
                    <a:pt x="1356" y="1160"/>
                  </a:cubicBezTo>
                  <a:lnTo>
                    <a:pt x="1369" y="1160"/>
                  </a:lnTo>
                  <a:cubicBezTo>
                    <a:pt x="1381" y="1160"/>
                    <a:pt x="1381" y="1160"/>
                    <a:pt x="1394" y="1147"/>
                  </a:cubicBezTo>
                  <a:lnTo>
                    <a:pt x="1695" y="759"/>
                  </a:lnTo>
                  <a:lnTo>
                    <a:pt x="1645" y="721"/>
                  </a:lnTo>
                  <a:lnTo>
                    <a:pt x="1406" y="1022"/>
                  </a:lnTo>
                  <a:lnTo>
                    <a:pt x="1406" y="1022"/>
                  </a:lnTo>
                  <a:lnTo>
                    <a:pt x="1444" y="633"/>
                  </a:lnTo>
                  <a:cubicBezTo>
                    <a:pt x="1444" y="620"/>
                    <a:pt x="1431" y="608"/>
                    <a:pt x="1419" y="595"/>
                  </a:cubicBezTo>
                  <a:cubicBezTo>
                    <a:pt x="1406" y="595"/>
                    <a:pt x="1394" y="595"/>
                    <a:pt x="1381" y="620"/>
                  </a:cubicBezTo>
                  <a:lnTo>
                    <a:pt x="1180" y="972"/>
                  </a:lnTo>
                  <a:lnTo>
                    <a:pt x="1218" y="645"/>
                  </a:lnTo>
                  <a:cubicBezTo>
                    <a:pt x="1218" y="633"/>
                    <a:pt x="1205" y="620"/>
                    <a:pt x="1193" y="608"/>
                  </a:cubicBezTo>
                  <a:cubicBezTo>
                    <a:pt x="1180" y="608"/>
                    <a:pt x="1155" y="608"/>
                    <a:pt x="1155" y="620"/>
                  </a:cubicBezTo>
                  <a:lnTo>
                    <a:pt x="929" y="947"/>
                  </a:lnTo>
                  <a:lnTo>
                    <a:pt x="1105" y="131"/>
                  </a:lnTo>
                  <a:cubicBezTo>
                    <a:pt x="1105" y="118"/>
                    <a:pt x="1093" y="93"/>
                    <a:pt x="1080" y="93"/>
                  </a:cubicBezTo>
                  <a:cubicBezTo>
                    <a:pt x="1076" y="90"/>
                    <a:pt x="1072" y="88"/>
                    <a:pt x="1067" y="88"/>
                  </a:cubicBezTo>
                  <a:cubicBezTo>
                    <a:pt x="1055" y="88"/>
                    <a:pt x="1043" y="97"/>
                    <a:pt x="1043" y="106"/>
                  </a:cubicBezTo>
                  <a:lnTo>
                    <a:pt x="703" y="859"/>
                  </a:lnTo>
                  <a:lnTo>
                    <a:pt x="804" y="43"/>
                  </a:lnTo>
                  <a:cubicBezTo>
                    <a:pt x="804" y="18"/>
                    <a:pt x="792" y="6"/>
                    <a:pt x="779" y="6"/>
                  </a:cubicBezTo>
                  <a:cubicBezTo>
                    <a:pt x="775" y="2"/>
                    <a:pt x="770"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0"/>
            <p:cNvSpPr/>
            <p:nvPr/>
          </p:nvSpPr>
          <p:spPr>
            <a:xfrm>
              <a:off x="7518995" y="2767224"/>
              <a:ext cx="117101" cy="62346"/>
            </a:xfrm>
            <a:custGeom>
              <a:rect b="b" l="l" r="r" t="t"/>
              <a:pathLst>
                <a:path extrusionOk="0" h="1191" w="2237">
                  <a:moveTo>
                    <a:pt x="1135" y="96"/>
                  </a:moveTo>
                  <a:cubicBezTo>
                    <a:pt x="1217" y="96"/>
                    <a:pt x="1311" y="130"/>
                    <a:pt x="1422" y="217"/>
                  </a:cubicBezTo>
                  <a:cubicBezTo>
                    <a:pt x="1497" y="280"/>
                    <a:pt x="1497" y="393"/>
                    <a:pt x="1485" y="468"/>
                  </a:cubicBezTo>
                  <a:cubicBezTo>
                    <a:pt x="1472" y="556"/>
                    <a:pt x="1422" y="644"/>
                    <a:pt x="1385" y="706"/>
                  </a:cubicBezTo>
                  <a:cubicBezTo>
                    <a:pt x="1354" y="753"/>
                    <a:pt x="1395" y="766"/>
                    <a:pt x="1440" y="766"/>
                  </a:cubicBezTo>
                  <a:cubicBezTo>
                    <a:pt x="1468" y="766"/>
                    <a:pt x="1496" y="761"/>
                    <a:pt x="1510" y="756"/>
                  </a:cubicBezTo>
                  <a:cubicBezTo>
                    <a:pt x="1583" y="725"/>
                    <a:pt x="1657" y="703"/>
                    <a:pt x="1727" y="703"/>
                  </a:cubicBezTo>
                  <a:cubicBezTo>
                    <a:pt x="1828" y="703"/>
                    <a:pt x="1921" y="749"/>
                    <a:pt x="1987" y="882"/>
                  </a:cubicBezTo>
                  <a:cubicBezTo>
                    <a:pt x="2021" y="1032"/>
                    <a:pt x="1832" y="1071"/>
                    <a:pt x="1624" y="1071"/>
                  </a:cubicBezTo>
                  <a:cubicBezTo>
                    <a:pt x="1451" y="1071"/>
                    <a:pt x="1264" y="1044"/>
                    <a:pt x="1184" y="1033"/>
                  </a:cubicBezTo>
                  <a:cubicBezTo>
                    <a:pt x="1009" y="1021"/>
                    <a:pt x="845" y="982"/>
                    <a:pt x="669" y="932"/>
                  </a:cubicBezTo>
                  <a:cubicBezTo>
                    <a:pt x="557" y="895"/>
                    <a:pt x="443" y="845"/>
                    <a:pt x="331" y="782"/>
                  </a:cubicBezTo>
                  <a:cubicBezTo>
                    <a:pt x="168" y="680"/>
                    <a:pt x="145" y="405"/>
                    <a:pt x="383" y="405"/>
                  </a:cubicBezTo>
                  <a:cubicBezTo>
                    <a:pt x="439" y="405"/>
                    <a:pt x="509" y="420"/>
                    <a:pt x="594" y="455"/>
                  </a:cubicBezTo>
                  <a:cubicBezTo>
                    <a:pt x="606" y="458"/>
                    <a:pt x="620" y="460"/>
                    <a:pt x="635" y="460"/>
                  </a:cubicBezTo>
                  <a:cubicBezTo>
                    <a:pt x="683" y="460"/>
                    <a:pt x="738" y="443"/>
                    <a:pt x="758" y="405"/>
                  </a:cubicBezTo>
                  <a:cubicBezTo>
                    <a:pt x="843" y="259"/>
                    <a:pt x="959" y="96"/>
                    <a:pt x="1135" y="96"/>
                  </a:cubicBezTo>
                  <a:close/>
                  <a:moveTo>
                    <a:pt x="1192" y="0"/>
                  </a:moveTo>
                  <a:cubicBezTo>
                    <a:pt x="964" y="0"/>
                    <a:pt x="761" y="110"/>
                    <a:pt x="627" y="316"/>
                  </a:cubicBezTo>
                  <a:lnTo>
                    <a:pt x="627" y="316"/>
                  </a:lnTo>
                  <a:cubicBezTo>
                    <a:pt x="560" y="299"/>
                    <a:pt x="483" y="288"/>
                    <a:pt x="408" y="288"/>
                  </a:cubicBezTo>
                  <a:cubicBezTo>
                    <a:pt x="201" y="288"/>
                    <a:pt x="1" y="368"/>
                    <a:pt x="17" y="619"/>
                  </a:cubicBezTo>
                  <a:cubicBezTo>
                    <a:pt x="30" y="970"/>
                    <a:pt x="607" y="1071"/>
                    <a:pt x="870" y="1121"/>
                  </a:cubicBezTo>
                  <a:cubicBezTo>
                    <a:pt x="999" y="1143"/>
                    <a:pt x="1299" y="1191"/>
                    <a:pt x="1581" y="1191"/>
                  </a:cubicBezTo>
                  <a:cubicBezTo>
                    <a:pt x="1923" y="1191"/>
                    <a:pt x="2236" y="1121"/>
                    <a:pt x="2180" y="852"/>
                  </a:cubicBezTo>
                  <a:lnTo>
                    <a:pt x="2180" y="852"/>
                  </a:lnTo>
                  <a:cubicBezTo>
                    <a:pt x="2181" y="845"/>
                    <a:pt x="2179" y="839"/>
                    <a:pt x="2175" y="832"/>
                  </a:cubicBezTo>
                  <a:lnTo>
                    <a:pt x="2175" y="832"/>
                  </a:lnTo>
                  <a:cubicBezTo>
                    <a:pt x="2175" y="832"/>
                    <a:pt x="2175" y="832"/>
                    <a:pt x="2175" y="832"/>
                  </a:cubicBezTo>
                  <a:cubicBezTo>
                    <a:pt x="2174" y="823"/>
                    <a:pt x="2170" y="816"/>
                    <a:pt x="2164" y="810"/>
                  </a:cubicBezTo>
                  <a:lnTo>
                    <a:pt x="2164" y="810"/>
                  </a:lnTo>
                  <a:cubicBezTo>
                    <a:pt x="2074" y="648"/>
                    <a:pt x="1933" y="585"/>
                    <a:pt x="1778" y="585"/>
                  </a:cubicBezTo>
                  <a:cubicBezTo>
                    <a:pt x="1727" y="585"/>
                    <a:pt x="1675" y="592"/>
                    <a:pt x="1622" y="604"/>
                  </a:cubicBezTo>
                  <a:lnTo>
                    <a:pt x="1622" y="604"/>
                  </a:lnTo>
                  <a:cubicBezTo>
                    <a:pt x="1703" y="423"/>
                    <a:pt x="1739" y="181"/>
                    <a:pt x="1536" y="79"/>
                  </a:cubicBezTo>
                  <a:cubicBezTo>
                    <a:pt x="1418" y="26"/>
                    <a:pt x="1302" y="0"/>
                    <a:pt x="11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0"/>
            <p:cNvSpPr/>
            <p:nvPr/>
          </p:nvSpPr>
          <p:spPr>
            <a:xfrm>
              <a:off x="7536270" y="2767381"/>
              <a:ext cx="88729" cy="61194"/>
            </a:xfrm>
            <a:custGeom>
              <a:rect b="b" l="l" r="r" t="t"/>
              <a:pathLst>
                <a:path extrusionOk="0" h="1169" w="1695">
                  <a:moveTo>
                    <a:pt x="779" y="0"/>
                  </a:moveTo>
                  <a:cubicBezTo>
                    <a:pt x="766" y="0"/>
                    <a:pt x="741" y="14"/>
                    <a:pt x="741" y="26"/>
                  </a:cubicBezTo>
                  <a:lnTo>
                    <a:pt x="377" y="842"/>
                  </a:lnTo>
                  <a:lnTo>
                    <a:pt x="377" y="402"/>
                  </a:lnTo>
                  <a:cubicBezTo>
                    <a:pt x="377" y="390"/>
                    <a:pt x="364" y="377"/>
                    <a:pt x="352" y="365"/>
                  </a:cubicBezTo>
                  <a:cubicBezTo>
                    <a:pt x="327" y="365"/>
                    <a:pt x="314" y="365"/>
                    <a:pt x="314" y="377"/>
                  </a:cubicBezTo>
                  <a:lnTo>
                    <a:pt x="88" y="753"/>
                  </a:lnTo>
                  <a:lnTo>
                    <a:pt x="88" y="753"/>
                  </a:lnTo>
                  <a:lnTo>
                    <a:pt x="151" y="377"/>
                  </a:lnTo>
                  <a:lnTo>
                    <a:pt x="88" y="377"/>
                  </a:lnTo>
                  <a:lnTo>
                    <a:pt x="1" y="917"/>
                  </a:lnTo>
                  <a:cubicBezTo>
                    <a:pt x="1" y="929"/>
                    <a:pt x="13" y="942"/>
                    <a:pt x="26" y="954"/>
                  </a:cubicBezTo>
                  <a:cubicBezTo>
                    <a:pt x="38" y="954"/>
                    <a:pt x="63" y="954"/>
                    <a:pt x="63" y="942"/>
                  </a:cubicBezTo>
                  <a:lnTo>
                    <a:pt x="302" y="516"/>
                  </a:lnTo>
                  <a:lnTo>
                    <a:pt x="314" y="992"/>
                  </a:lnTo>
                  <a:cubicBezTo>
                    <a:pt x="314" y="1018"/>
                    <a:pt x="327" y="1030"/>
                    <a:pt x="339" y="1030"/>
                  </a:cubicBezTo>
                  <a:cubicBezTo>
                    <a:pt x="352" y="1030"/>
                    <a:pt x="377" y="1030"/>
                    <a:pt x="377" y="1004"/>
                  </a:cubicBezTo>
                  <a:lnTo>
                    <a:pt x="704" y="265"/>
                  </a:lnTo>
                  <a:lnTo>
                    <a:pt x="603" y="1068"/>
                  </a:lnTo>
                  <a:cubicBezTo>
                    <a:pt x="603" y="1093"/>
                    <a:pt x="615" y="1105"/>
                    <a:pt x="628" y="1105"/>
                  </a:cubicBezTo>
                  <a:cubicBezTo>
                    <a:pt x="640" y="1105"/>
                    <a:pt x="653" y="1105"/>
                    <a:pt x="665" y="1093"/>
                  </a:cubicBezTo>
                  <a:lnTo>
                    <a:pt x="980" y="402"/>
                  </a:lnTo>
                  <a:lnTo>
                    <a:pt x="829" y="1093"/>
                  </a:lnTo>
                  <a:cubicBezTo>
                    <a:pt x="829" y="1105"/>
                    <a:pt x="841" y="1130"/>
                    <a:pt x="854" y="1130"/>
                  </a:cubicBezTo>
                  <a:cubicBezTo>
                    <a:pt x="866" y="1130"/>
                    <a:pt x="879" y="1130"/>
                    <a:pt x="891" y="1118"/>
                  </a:cubicBezTo>
                  <a:lnTo>
                    <a:pt x="1130" y="767"/>
                  </a:lnTo>
                  <a:lnTo>
                    <a:pt x="1105" y="1118"/>
                  </a:lnTo>
                  <a:cubicBezTo>
                    <a:pt x="1092" y="1130"/>
                    <a:pt x="1105" y="1143"/>
                    <a:pt x="1117" y="1155"/>
                  </a:cubicBezTo>
                  <a:cubicBezTo>
                    <a:pt x="1142" y="1155"/>
                    <a:pt x="1155" y="1143"/>
                    <a:pt x="1155" y="1130"/>
                  </a:cubicBezTo>
                  <a:lnTo>
                    <a:pt x="1356" y="779"/>
                  </a:lnTo>
                  <a:lnTo>
                    <a:pt x="1356" y="779"/>
                  </a:lnTo>
                  <a:lnTo>
                    <a:pt x="1331" y="1130"/>
                  </a:lnTo>
                  <a:cubicBezTo>
                    <a:pt x="1331" y="1143"/>
                    <a:pt x="1343" y="1155"/>
                    <a:pt x="1356" y="1155"/>
                  </a:cubicBezTo>
                  <a:cubicBezTo>
                    <a:pt x="1356" y="1168"/>
                    <a:pt x="1356" y="1168"/>
                    <a:pt x="1368" y="1168"/>
                  </a:cubicBezTo>
                  <a:cubicBezTo>
                    <a:pt x="1368" y="1168"/>
                    <a:pt x="1381" y="1155"/>
                    <a:pt x="1393" y="1155"/>
                  </a:cubicBezTo>
                  <a:lnTo>
                    <a:pt x="1695" y="767"/>
                  </a:lnTo>
                  <a:lnTo>
                    <a:pt x="1632" y="728"/>
                  </a:lnTo>
                  <a:lnTo>
                    <a:pt x="1406" y="1018"/>
                  </a:lnTo>
                  <a:lnTo>
                    <a:pt x="1406" y="1018"/>
                  </a:lnTo>
                  <a:lnTo>
                    <a:pt x="1444" y="641"/>
                  </a:lnTo>
                  <a:cubicBezTo>
                    <a:pt x="1444" y="616"/>
                    <a:pt x="1431" y="603"/>
                    <a:pt x="1418" y="603"/>
                  </a:cubicBezTo>
                  <a:cubicBezTo>
                    <a:pt x="1415" y="599"/>
                    <a:pt x="1410" y="598"/>
                    <a:pt x="1406" y="598"/>
                  </a:cubicBezTo>
                  <a:cubicBezTo>
                    <a:pt x="1394" y="598"/>
                    <a:pt x="1381" y="607"/>
                    <a:pt x="1381" y="616"/>
                  </a:cubicBezTo>
                  <a:lnTo>
                    <a:pt x="1180" y="967"/>
                  </a:lnTo>
                  <a:lnTo>
                    <a:pt x="1206" y="641"/>
                  </a:lnTo>
                  <a:cubicBezTo>
                    <a:pt x="1206" y="628"/>
                    <a:pt x="1206" y="616"/>
                    <a:pt x="1193" y="616"/>
                  </a:cubicBezTo>
                  <a:cubicBezTo>
                    <a:pt x="1185" y="612"/>
                    <a:pt x="1179" y="610"/>
                    <a:pt x="1173" y="610"/>
                  </a:cubicBezTo>
                  <a:cubicBezTo>
                    <a:pt x="1160" y="610"/>
                    <a:pt x="1152" y="619"/>
                    <a:pt x="1142" y="628"/>
                  </a:cubicBezTo>
                  <a:lnTo>
                    <a:pt x="930" y="942"/>
                  </a:lnTo>
                  <a:lnTo>
                    <a:pt x="1092" y="126"/>
                  </a:lnTo>
                  <a:cubicBezTo>
                    <a:pt x="1105" y="114"/>
                    <a:pt x="1092" y="101"/>
                    <a:pt x="1080" y="89"/>
                  </a:cubicBezTo>
                  <a:cubicBezTo>
                    <a:pt x="1055" y="89"/>
                    <a:pt x="1042" y="101"/>
                    <a:pt x="1030" y="114"/>
                  </a:cubicBezTo>
                  <a:lnTo>
                    <a:pt x="691" y="867"/>
                  </a:lnTo>
                  <a:lnTo>
                    <a:pt x="804" y="39"/>
                  </a:lnTo>
                  <a:cubicBezTo>
                    <a:pt x="804" y="26"/>
                    <a:pt x="791" y="14"/>
                    <a:pt x="7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0"/>
            <p:cNvSpPr/>
            <p:nvPr/>
          </p:nvSpPr>
          <p:spPr>
            <a:xfrm>
              <a:off x="7694200" y="2772302"/>
              <a:ext cx="87996" cy="46066"/>
            </a:xfrm>
            <a:custGeom>
              <a:rect b="b" l="l" r="r" t="t"/>
              <a:pathLst>
                <a:path extrusionOk="0" h="880" w="1681">
                  <a:moveTo>
                    <a:pt x="744" y="33"/>
                  </a:moveTo>
                  <a:cubicBezTo>
                    <a:pt x="888" y="33"/>
                    <a:pt x="1040" y="251"/>
                    <a:pt x="1075" y="321"/>
                  </a:cubicBezTo>
                  <a:cubicBezTo>
                    <a:pt x="1088" y="340"/>
                    <a:pt x="1106" y="346"/>
                    <a:pt x="1125" y="346"/>
                  </a:cubicBezTo>
                  <a:cubicBezTo>
                    <a:pt x="1144" y="346"/>
                    <a:pt x="1163" y="340"/>
                    <a:pt x="1175" y="333"/>
                  </a:cubicBezTo>
                  <a:cubicBezTo>
                    <a:pt x="1211" y="320"/>
                    <a:pt x="1249" y="313"/>
                    <a:pt x="1285" y="313"/>
                  </a:cubicBezTo>
                  <a:cubicBezTo>
                    <a:pt x="1417" y="313"/>
                    <a:pt x="1533" y="397"/>
                    <a:pt x="1464" y="534"/>
                  </a:cubicBezTo>
                  <a:cubicBezTo>
                    <a:pt x="1413" y="622"/>
                    <a:pt x="1263" y="659"/>
                    <a:pt x="1175" y="698"/>
                  </a:cubicBezTo>
                  <a:cubicBezTo>
                    <a:pt x="1062" y="735"/>
                    <a:pt x="936" y="748"/>
                    <a:pt x="811" y="773"/>
                  </a:cubicBezTo>
                  <a:cubicBezTo>
                    <a:pt x="756" y="778"/>
                    <a:pt x="635" y="791"/>
                    <a:pt x="514" y="791"/>
                  </a:cubicBezTo>
                  <a:cubicBezTo>
                    <a:pt x="336" y="791"/>
                    <a:pt x="159" y="762"/>
                    <a:pt x="197" y="634"/>
                  </a:cubicBezTo>
                  <a:cubicBezTo>
                    <a:pt x="198" y="627"/>
                    <a:pt x="197" y="621"/>
                    <a:pt x="195" y="616"/>
                  </a:cubicBezTo>
                  <a:lnTo>
                    <a:pt x="195" y="616"/>
                  </a:lnTo>
                  <a:cubicBezTo>
                    <a:pt x="241" y="548"/>
                    <a:pt x="295" y="522"/>
                    <a:pt x="353" y="522"/>
                  </a:cubicBezTo>
                  <a:cubicBezTo>
                    <a:pt x="405" y="522"/>
                    <a:pt x="459" y="543"/>
                    <a:pt x="510" y="572"/>
                  </a:cubicBezTo>
                  <a:cubicBezTo>
                    <a:pt x="516" y="574"/>
                    <a:pt x="525" y="575"/>
                    <a:pt x="534" y="575"/>
                  </a:cubicBezTo>
                  <a:cubicBezTo>
                    <a:pt x="582" y="575"/>
                    <a:pt x="656" y="551"/>
                    <a:pt x="635" y="509"/>
                  </a:cubicBezTo>
                  <a:cubicBezTo>
                    <a:pt x="598" y="459"/>
                    <a:pt x="585" y="422"/>
                    <a:pt x="573" y="371"/>
                  </a:cubicBezTo>
                  <a:cubicBezTo>
                    <a:pt x="548" y="308"/>
                    <a:pt x="548" y="246"/>
                    <a:pt x="573" y="183"/>
                  </a:cubicBezTo>
                  <a:cubicBezTo>
                    <a:pt x="622" y="73"/>
                    <a:pt x="682" y="33"/>
                    <a:pt x="744" y="33"/>
                  </a:cubicBezTo>
                  <a:close/>
                  <a:moveTo>
                    <a:pt x="768" y="0"/>
                  </a:moveTo>
                  <a:cubicBezTo>
                    <a:pt x="688" y="0"/>
                    <a:pt x="608" y="25"/>
                    <a:pt x="535" y="82"/>
                  </a:cubicBezTo>
                  <a:cubicBezTo>
                    <a:pt x="411" y="188"/>
                    <a:pt x="396" y="315"/>
                    <a:pt x="440" y="441"/>
                  </a:cubicBezTo>
                  <a:lnTo>
                    <a:pt x="440" y="441"/>
                  </a:lnTo>
                  <a:cubicBezTo>
                    <a:pt x="419" y="438"/>
                    <a:pt x="397" y="437"/>
                    <a:pt x="377" y="437"/>
                  </a:cubicBezTo>
                  <a:cubicBezTo>
                    <a:pt x="250" y="437"/>
                    <a:pt x="134" y="492"/>
                    <a:pt x="64" y="624"/>
                  </a:cubicBezTo>
                  <a:lnTo>
                    <a:pt x="64" y="624"/>
                  </a:lnTo>
                  <a:cubicBezTo>
                    <a:pt x="54" y="630"/>
                    <a:pt x="48" y="639"/>
                    <a:pt x="46" y="647"/>
                  </a:cubicBezTo>
                  <a:cubicBezTo>
                    <a:pt x="0" y="829"/>
                    <a:pt x="205" y="879"/>
                    <a:pt x="441" y="879"/>
                  </a:cubicBezTo>
                  <a:cubicBezTo>
                    <a:pt x="664" y="879"/>
                    <a:pt x="914" y="834"/>
                    <a:pt x="1012" y="810"/>
                  </a:cubicBezTo>
                  <a:cubicBezTo>
                    <a:pt x="1187" y="785"/>
                    <a:pt x="1552" y="710"/>
                    <a:pt x="1614" y="509"/>
                  </a:cubicBezTo>
                  <a:cubicBezTo>
                    <a:pt x="1680" y="295"/>
                    <a:pt x="1524" y="227"/>
                    <a:pt x="1360" y="227"/>
                  </a:cubicBezTo>
                  <a:cubicBezTo>
                    <a:pt x="1302" y="227"/>
                    <a:pt x="1242" y="235"/>
                    <a:pt x="1192" y="249"/>
                  </a:cubicBezTo>
                  <a:lnTo>
                    <a:pt x="1192" y="249"/>
                  </a:lnTo>
                  <a:cubicBezTo>
                    <a:pt x="1099" y="108"/>
                    <a:pt x="935" y="0"/>
                    <a:pt x="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0"/>
            <p:cNvSpPr/>
            <p:nvPr/>
          </p:nvSpPr>
          <p:spPr>
            <a:xfrm>
              <a:off x="7703152" y="2773296"/>
              <a:ext cx="63759" cy="44077"/>
            </a:xfrm>
            <a:custGeom>
              <a:rect b="b" l="l" r="r" t="t"/>
              <a:pathLst>
                <a:path extrusionOk="0" h="842" w="1218">
                  <a:moveTo>
                    <a:pt x="665" y="1"/>
                  </a:moveTo>
                  <a:cubicBezTo>
                    <a:pt x="653" y="1"/>
                    <a:pt x="640" y="13"/>
                    <a:pt x="640" y="26"/>
                  </a:cubicBezTo>
                  <a:lnTo>
                    <a:pt x="715" y="628"/>
                  </a:lnTo>
                  <a:lnTo>
                    <a:pt x="464" y="76"/>
                  </a:lnTo>
                  <a:cubicBezTo>
                    <a:pt x="464" y="63"/>
                    <a:pt x="452" y="63"/>
                    <a:pt x="439" y="63"/>
                  </a:cubicBezTo>
                  <a:cubicBezTo>
                    <a:pt x="427" y="63"/>
                    <a:pt x="427" y="76"/>
                    <a:pt x="427" y="88"/>
                  </a:cubicBezTo>
                  <a:lnTo>
                    <a:pt x="553" y="679"/>
                  </a:lnTo>
                  <a:lnTo>
                    <a:pt x="553" y="679"/>
                  </a:lnTo>
                  <a:lnTo>
                    <a:pt x="389" y="453"/>
                  </a:lnTo>
                  <a:cubicBezTo>
                    <a:pt x="377" y="440"/>
                    <a:pt x="377" y="440"/>
                    <a:pt x="364" y="440"/>
                  </a:cubicBezTo>
                  <a:cubicBezTo>
                    <a:pt x="352" y="440"/>
                    <a:pt x="339" y="453"/>
                    <a:pt x="339" y="465"/>
                  </a:cubicBezTo>
                  <a:lnTo>
                    <a:pt x="364" y="704"/>
                  </a:lnTo>
                  <a:lnTo>
                    <a:pt x="364" y="704"/>
                  </a:lnTo>
                  <a:lnTo>
                    <a:pt x="226" y="440"/>
                  </a:lnTo>
                  <a:cubicBezTo>
                    <a:pt x="213" y="440"/>
                    <a:pt x="201" y="428"/>
                    <a:pt x="188" y="428"/>
                  </a:cubicBezTo>
                  <a:cubicBezTo>
                    <a:pt x="176" y="440"/>
                    <a:pt x="176" y="453"/>
                    <a:pt x="176" y="453"/>
                  </a:cubicBezTo>
                  <a:lnTo>
                    <a:pt x="201" y="741"/>
                  </a:lnTo>
                  <a:lnTo>
                    <a:pt x="38" y="528"/>
                  </a:lnTo>
                  <a:lnTo>
                    <a:pt x="0" y="553"/>
                  </a:lnTo>
                  <a:lnTo>
                    <a:pt x="213" y="829"/>
                  </a:lnTo>
                  <a:cubicBezTo>
                    <a:pt x="213" y="841"/>
                    <a:pt x="226" y="841"/>
                    <a:pt x="226" y="841"/>
                  </a:cubicBezTo>
                  <a:lnTo>
                    <a:pt x="238" y="841"/>
                  </a:lnTo>
                  <a:cubicBezTo>
                    <a:pt x="251" y="841"/>
                    <a:pt x="251" y="829"/>
                    <a:pt x="251" y="816"/>
                  </a:cubicBezTo>
                  <a:lnTo>
                    <a:pt x="238" y="565"/>
                  </a:lnTo>
                  <a:lnTo>
                    <a:pt x="377" y="816"/>
                  </a:lnTo>
                  <a:cubicBezTo>
                    <a:pt x="385" y="825"/>
                    <a:pt x="395" y="834"/>
                    <a:pt x="399" y="834"/>
                  </a:cubicBezTo>
                  <a:cubicBezTo>
                    <a:pt x="401" y="834"/>
                    <a:pt x="402" y="833"/>
                    <a:pt x="402" y="829"/>
                  </a:cubicBezTo>
                  <a:cubicBezTo>
                    <a:pt x="414" y="829"/>
                    <a:pt x="427" y="816"/>
                    <a:pt x="427" y="804"/>
                  </a:cubicBezTo>
                  <a:lnTo>
                    <a:pt x="402" y="553"/>
                  </a:lnTo>
                  <a:lnTo>
                    <a:pt x="578" y="804"/>
                  </a:lnTo>
                  <a:cubicBezTo>
                    <a:pt x="578" y="813"/>
                    <a:pt x="584" y="822"/>
                    <a:pt x="592" y="822"/>
                  </a:cubicBezTo>
                  <a:cubicBezTo>
                    <a:pt x="595" y="822"/>
                    <a:pt x="599" y="820"/>
                    <a:pt x="603" y="816"/>
                  </a:cubicBezTo>
                  <a:cubicBezTo>
                    <a:pt x="615" y="816"/>
                    <a:pt x="615" y="804"/>
                    <a:pt x="615" y="791"/>
                  </a:cubicBezTo>
                  <a:lnTo>
                    <a:pt x="514" y="289"/>
                  </a:lnTo>
                  <a:lnTo>
                    <a:pt x="740" y="791"/>
                  </a:lnTo>
                  <a:cubicBezTo>
                    <a:pt x="740" y="804"/>
                    <a:pt x="753" y="804"/>
                    <a:pt x="765" y="804"/>
                  </a:cubicBezTo>
                  <a:cubicBezTo>
                    <a:pt x="778" y="804"/>
                    <a:pt x="791" y="791"/>
                    <a:pt x="791" y="779"/>
                  </a:cubicBezTo>
                  <a:lnTo>
                    <a:pt x="715" y="189"/>
                  </a:lnTo>
                  <a:lnTo>
                    <a:pt x="954" y="729"/>
                  </a:lnTo>
                  <a:cubicBezTo>
                    <a:pt x="954" y="737"/>
                    <a:pt x="960" y="746"/>
                    <a:pt x="968" y="746"/>
                  </a:cubicBezTo>
                  <a:cubicBezTo>
                    <a:pt x="972" y="746"/>
                    <a:pt x="975" y="745"/>
                    <a:pt x="979" y="741"/>
                  </a:cubicBezTo>
                  <a:cubicBezTo>
                    <a:pt x="991" y="741"/>
                    <a:pt x="991" y="729"/>
                    <a:pt x="991" y="716"/>
                  </a:cubicBezTo>
                  <a:lnTo>
                    <a:pt x="1004" y="377"/>
                  </a:lnTo>
                  <a:lnTo>
                    <a:pt x="1180" y="679"/>
                  </a:lnTo>
                  <a:cubicBezTo>
                    <a:pt x="1180" y="691"/>
                    <a:pt x="1192" y="691"/>
                    <a:pt x="1205" y="691"/>
                  </a:cubicBezTo>
                  <a:cubicBezTo>
                    <a:pt x="1217" y="679"/>
                    <a:pt x="1217" y="679"/>
                    <a:pt x="1217" y="666"/>
                  </a:cubicBezTo>
                  <a:lnTo>
                    <a:pt x="1167" y="264"/>
                  </a:lnTo>
                  <a:lnTo>
                    <a:pt x="1117" y="277"/>
                  </a:lnTo>
                  <a:lnTo>
                    <a:pt x="1155" y="540"/>
                  </a:lnTo>
                  <a:lnTo>
                    <a:pt x="991" y="277"/>
                  </a:lnTo>
                  <a:cubicBezTo>
                    <a:pt x="991" y="264"/>
                    <a:pt x="979" y="264"/>
                    <a:pt x="966" y="264"/>
                  </a:cubicBezTo>
                  <a:cubicBezTo>
                    <a:pt x="966" y="264"/>
                    <a:pt x="954" y="277"/>
                    <a:pt x="954" y="289"/>
                  </a:cubicBezTo>
                  <a:lnTo>
                    <a:pt x="954" y="615"/>
                  </a:lnTo>
                  <a:lnTo>
                    <a:pt x="690" y="13"/>
                  </a:lnTo>
                  <a:cubicBezTo>
                    <a:pt x="678" y="1"/>
                    <a:pt x="665" y="1"/>
                    <a:pt x="6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0"/>
            <p:cNvSpPr/>
            <p:nvPr/>
          </p:nvSpPr>
          <p:spPr>
            <a:xfrm>
              <a:off x="7840929" y="2767224"/>
              <a:ext cx="117782" cy="62346"/>
            </a:xfrm>
            <a:custGeom>
              <a:rect b="b" l="l" r="r" t="t"/>
              <a:pathLst>
                <a:path extrusionOk="0" h="1191" w="2250">
                  <a:moveTo>
                    <a:pt x="1145" y="96"/>
                  </a:moveTo>
                  <a:cubicBezTo>
                    <a:pt x="1228" y="96"/>
                    <a:pt x="1324" y="130"/>
                    <a:pt x="1434" y="217"/>
                  </a:cubicBezTo>
                  <a:cubicBezTo>
                    <a:pt x="1510" y="280"/>
                    <a:pt x="1497" y="393"/>
                    <a:pt x="1485" y="468"/>
                  </a:cubicBezTo>
                  <a:cubicBezTo>
                    <a:pt x="1472" y="556"/>
                    <a:pt x="1434" y="644"/>
                    <a:pt x="1384" y="706"/>
                  </a:cubicBezTo>
                  <a:cubicBezTo>
                    <a:pt x="1353" y="753"/>
                    <a:pt x="1400" y="766"/>
                    <a:pt x="1448" y="766"/>
                  </a:cubicBezTo>
                  <a:cubicBezTo>
                    <a:pt x="1478" y="766"/>
                    <a:pt x="1508" y="761"/>
                    <a:pt x="1522" y="756"/>
                  </a:cubicBezTo>
                  <a:cubicBezTo>
                    <a:pt x="1589" y="725"/>
                    <a:pt x="1661" y="703"/>
                    <a:pt x="1729" y="703"/>
                  </a:cubicBezTo>
                  <a:cubicBezTo>
                    <a:pt x="1827" y="703"/>
                    <a:pt x="1920" y="749"/>
                    <a:pt x="1987" y="882"/>
                  </a:cubicBezTo>
                  <a:cubicBezTo>
                    <a:pt x="2028" y="1032"/>
                    <a:pt x="1841" y="1071"/>
                    <a:pt x="1635" y="1071"/>
                  </a:cubicBezTo>
                  <a:cubicBezTo>
                    <a:pt x="1462" y="1071"/>
                    <a:pt x="1276" y="1044"/>
                    <a:pt x="1196" y="1033"/>
                  </a:cubicBezTo>
                  <a:cubicBezTo>
                    <a:pt x="1020" y="1021"/>
                    <a:pt x="844" y="982"/>
                    <a:pt x="681" y="932"/>
                  </a:cubicBezTo>
                  <a:cubicBezTo>
                    <a:pt x="556" y="895"/>
                    <a:pt x="443" y="845"/>
                    <a:pt x="342" y="782"/>
                  </a:cubicBezTo>
                  <a:cubicBezTo>
                    <a:pt x="179" y="680"/>
                    <a:pt x="157" y="405"/>
                    <a:pt x="389" y="405"/>
                  </a:cubicBezTo>
                  <a:cubicBezTo>
                    <a:pt x="443" y="405"/>
                    <a:pt x="510" y="420"/>
                    <a:pt x="593" y="455"/>
                  </a:cubicBezTo>
                  <a:cubicBezTo>
                    <a:pt x="605" y="458"/>
                    <a:pt x="619" y="460"/>
                    <a:pt x="634" y="460"/>
                  </a:cubicBezTo>
                  <a:cubicBezTo>
                    <a:pt x="682" y="460"/>
                    <a:pt x="741" y="443"/>
                    <a:pt x="769" y="405"/>
                  </a:cubicBezTo>
                  <a:cubicBezTo>
                    <a:pt x="847" y="259"/>
                    <a:pt x="965" y="96"/>
                    <a:pt x="1145" y="96"/>
                  </a:cubicBezTo>
                  <a:close/>
                  <a:moveTo>
                    <a:pt x="1200" y="0"/>
                  </a:moveTo>
                  <a:cubicBezTo>
                    <a:pt x="975" y="0"/>
                    <a:pt x="771" y="110"/>
                    <a:pt x="630" y="315"/>
                  </a:cubicBezTo>
                  <a:lnTo>
                    <a:pt x="630" y="315"/>
                  </a:lnTo>
                  <a:cubicBezTo>
                    <a:pt x="561" y="298"/>
                    <a:pt x="485" y="288"/>
                    <a:pt x="410" y="288"/>
                  </a:cubicBezTo>
                  <a:cubicBezTo>
                    <a:pt x="200" y="288"/>
                    <a:pt x="0" y="368"/>
                    <a:pt x="16" y="619"/>
                  </a:cubicBezTo>
                  <a:cubicBezTo>
                    <a:pt x="41" y="970"/>
                    <a:pt x="618" y="1071"/>
                    <a:pt x="882" y="1121"/>
                  </a:cubicBezTo>
                  <a:cubicBezTo>
                    <a:pt x="1005" y="1143"/>
                    <a:pt x="1303" y="1191"/>
                    <a:pt x="1584" y="1191"/>
                  </a:cubicBezTo>
                  <a:cubicBezTo>
                    <a:pt x="1929" y="1191"/>
                    <a:pt x="2250" y="1119"/>
                    <a:pt x="2190" y="841"/>
                  </a:cubicBezTo>
                  <a:lnTo>
                    <a:pt x="2190" y="841"/>
                  </a:lnTo>
                  <a:cubicBezTo>
                    <a:pt x="2189" y="838"/>
                    <a:pt x="2189" y="835"/>
                    <a:pt x="2187" y="832"/>
                  </a:cubicBezTo>
                  <a:lnTo>
                    <a:pt x="2187" y="832"/>
                  </a:lnTo>
                  <a:cubicBezTo>
                    <a:pt x="2187" y="832"/>
                    <a:pt x="2187" y="832"/>
                    <a:pt x="2187" y="832"/>
                  </a:cubicBezTo>
                  <a:cubicBezTo>
                    <a:pt x="2186" y="827"/>
                    <a:pt x="2184" y="823"/>
                    <a:pt x="2181" y="819"/>
                  </a:cubicBezTo>
                  <a:lnTo>
                    <a:pt x="2181" y="819"/>
                  </a:lnTo>
                  <a:cubicBezTo>
                    <a:pt x="2091" y="650"/>
                    <a:pt x="1944" y="585"/>
                    <a:pt x="1782" y="585"/>
                  </a:cubicBezTo>
                  <a:cubicBezTo>
                    <a:pt x="1734" y="585"/>
                    <a:pt x="1684" y="591"/>
                    <a:pt x="1634" y="602"/>
                  </a:cubicBezTo>
                  <a:lnTo>
                    <a:pt x="1634" y="602"/>
                  </a:lnTo>
                  <a:cubicBezTo>
                    <a:pt x="1711" y="421"/>
                    <a:pt x="1737" y="180"/>
                    <a:pt x="1535" y="79"/>
                  </a:cubicBezTo>
                  <a:cubicBezTo>
                    <a:pt x="1422" y="26"/>
                    <a:pt x="1308" y="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0"/>
            <p:cNvSpPr/>
            <p:nvPr/>
          </p:nvSpPr>
          <p:spPr>
            <a:xfrm>
              <a:off x="7858831" y="2767381"/>
              <a:ext cx="88048" cy="61194"/>
            </a:xfrm>
            <a:custGeom>
              <a:rect b="b" l="l" r="r" t="t"/>
              <a:pathLst>
                <a:path extrusionOk="0" h="1169" w="1682">
                  <a:moveTo>
                    <a:pt x="766" y="0"/>
                  </a:moveTo>
                  <a:cubicBezTo>
                    <a:pt x="753" y="0"/>
                    <a:pt x="741" y="14"/>
                    <a:pt x="728" y="26"/>
                  </a:cubicBezTo>
                  <a:lnTo>
                    <a:pt x="377" y="842"/>
                  </a:lnTo>
                  <a:lnTo>
                    <a:pt x="365" y="402"/>
                  </a:lnTo>
                  <a:cubicBezTo>
                    <a:pt x="365" y="390"/>
                    <a:pt x="352" y="377"/>
                    <a:pt x="339" y="365"/>
                  </a:cubicBezTo>
                  <a:cubicBezTo>
                    <a:pt x="326" y="365"/>
                    <a:pt x="314" y="365"/>
                    <a:pt x="301" y="377"/>
                  </a:cubicBezTo>
                  <a:lnTo>
                    <a:pt x="89" y="753"/>
                  </a:lnTo>
                  <a:lnTo>
                    <a:pt x="139" y="377"/>
                  </a:lnTo>
                  <a:lnTo>
                    <a:pt x="75" y="377"/>
                  </a:lnTo>
                  <a:lnTo>
                    <a:pt x="0" y="917"/>
                  </a:lnTo>
                  <a:cubicBezTo>
                    <a:pt x="0" y="929"/>
                    <a:pt x="0" y="942"/>
                    <a:pt x="25" y="954"/>
                  </a:cubicBezTo>
                  <a:cubicBezTo>
                    <a:pt x="38" y="954"/>
                    <a:pt x="50" y="954"/>
                    <a:pt x="63" y="942"/>
                  </a:cubicBezTo>
                  <a:lnTo>
                    <a:pt x="301" y="516"/>
                  </a:lnTo>
                  <a:lnTo>
                    <a:pt x="314" y="992"/>
                  </a:lnTo>
                  <a:cubicBezTo>
                    <a:pt x="314" y="1018"/>
                    <a:pt x="314" y="1030"/>
                    <a:pt x="339" y="1030"/>
                  </a:cubicBezTo>
                  <a:cubicBezTo>
                    <a:pt x="352" y="1030"/>
                    <a:pt x="365" y="1030"/>
                    <a:pt x="377" y="1004"/>
                  </a:cubicBezTo>
                  <a:lnTo>
                    <a:pt x="703" y="265"/>
                  </a:lnTo>
                  <a:lnTo>
                    <a:pt x="590" y="1068"/>
                  </a:lnTo>
                  <a:cubicBezTo>
                    <a:pt x="590" y="1093"/>
                    <a:pt x="603" y="1105"/>
                    <a:pt x="616" y="1105"/>
                  </a:cubicBezTo>
                  <a:cubicBezTo>
                    <a:pt x="641" y="1105"/>
                    <a:pt x="653" y="1105"/>
                    <a:pt x="653" y="1093"/>
                  </a:cubicBezTo>
                  <a:lnTo>
                    <a:pt x="967" y="402"/>
                  </a:lnTo>
                  <a:lnTo>
                    <a:pt x="828" y="1093"/>
                  </a:lnTo>
                  <a:cubicBezTo>
                    <a:pt x="828" y="1105"/>
                    <a:pt x="828" y="1130"/>
                    <a:pt x="841" y="1130"/>
                  </a:cubicBezTo>
                  <a:cubicBezTo>
                    <a:pt x="867" y="1130"/>
                    <a:pt x="879" y="1130"/>
                    <a:pt x="892" y="1118"/>
                  </a:cubicBezTo>
                  <a:lnTo>
                    <a:pt x="1130" y="767"/>
                  </a:lnTo>
                  <a:lnTo>
                    <a:pt x="1092" y="1118"/>
                  </a:lnTo>
                  <a:cubicBezTo>
                    <a:pt x="1092" y="1130"/>
                    <a:pt x="1105" y="1143"/>
                    <a:pt x="1118" y="1155"/>
                  </a:cubicBezTo>
                  <a:cubicBezTo>
                    <a:pt x="1130" y="1155"/>
                    <a:pt x="1143" y="1143"/>
                    <a:pt x="1155" y="1130"/>
                  </a:cubicBezTo>
                  <a:lnTo>
                    <a:pt x="1356" y="779"/>
                  </a:lnTo>
                  <a:lnTo>
                    <a:pt x="1356" y="779"/>
                  </a:lnTo>
                  <a:lnTo>
                    <a:pt x="1330" y="1130"/>
                  </a:lnTo>
                  <a:cubicBezTo>
                    <a:pt x="1318" y="1143"/>
                    <a:pt x="1330" y="1155"/>
                    <a:pt x="1343" y="1155"/>
                  </a:cubicBezTo>
                  <a:lnTo>
                    <a:pt x="1356" y="1168"/>
                  </a:lnTo>
                  <a:cubicBezTo>
                    <a:pt x="1369" y="1168"/>
                    <a:pt x="1381" y="1155"/>
                    <a:pt x="1381" y="1155"/>
                  </a:cubicBezTo>
                  <a:lnTo>
                    <a:pt x="1682" y="767"/>
                  </a:lnTo>
                  <a:lnTo>
                    <a:pt x="1632" y="728"/>
                  </a:lnTo>
                  <a:lnTo>
                    <a:pt x="1406" y="1018"/>
                  </a:lnTo>
                  <a:lnTo>
                    <a:pt x="1431" y="641"/>
                  </a:lnTo>
                  <a:cubicBezTo>
                    <a:pt x="1431" y="616"/>
                    <a:pt x="1431" y="603"/>
                    <a:pt x="1406" y="603"/>
                  </a:cubicBezTo>
                  <a:cubicBezTo>
                    <a:pt x="1402" y="599"/>
                    <a:pt x="1399" y="598"/>
                    <a:pt x="1395" y="598"/>
                  </a:cubicBezTo>
                  <a:cubicBezTo>
                    <a:pt x="1386" y="598"/>
                    <a:pt x="1377" y="607"/>
                    <a:pt x="1369" y="616"/>
                  </a:cubicBezTo>
                  <a:lnTo>
                    <a:pt x="1168" y="967"/>
                  </a:lnTo>
                  <a:lnTo>
                    <a:pt x="1205" y="641"/>
                  </a:lnTo>
                  <a:cubicBezTo>
                    <a:pt x="1205" y="628"/>
                    <a:pt x="1193" y="616"/>
                    <a:pt x="1180" y="616"/>
                  </a:cubicBezTo>
                  <a:cubicBezTo>
                    <a:pt x="1176" y="612"/>
                    <a:pt x="1173" y="610"/>
                    <a:pt x="1169" y="610"/>
                  </a:cubicBezTo>
                  <a:cubicBezTo>
                    <a:pt x="1160" y="610"/>
                    <a:pt x="1151" y="619"/>
                    <a:pt x="1143" y="628"/>
                  </a:cubicBezTo>
                  <a:lnTo>
                    <a:pt x="929" y="942"/>
                  </a:lnTo>
                  <a:lnTo>
                    <a:pt x="1092" y="126"/>
                  </a:lnTo>
                  <a:cubicBezTo>
                    <a:pt x="1092" y="114"/>
                    <a:pt x="1079" y="101"/>
                    <a:pt x="1067" y="89"/>
                  </a:cubicBezTo>
                  <a:cubicBezTo>
                    <a:pt x="1054" y="89"/>
                    <a:pt x="1042" y="101"/>
                    <a:pt x="1029" y="114"/>
                  </a:cubicBezTo>
                  <a:lnTo>
                    <a:pt x="691" y="867"/>
                  </a:lnTo>
                  <a:lnTo>
                    <a:pt x="791" y="39"/>
                  </a:lnTo>
                  <a:cubicBezTo>
                    <a:pt x="791" y="26"/>
                    <a:pt x="791" y="14"/>
                    <a:pt x="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0"/>
            <p:cNvSpPr/>
            <p:nvPr/>
          </p:nvSpPr>
          <p:spPr>
            <a:xfrm>
              <a:off x="8017076" y="2772302"/>
              <a:ext cx="87002" cy="46066"/>
            </a:xfrm>
            <a:custGeom>
              <a:rect b="b" l="l" r="r" t="t"/>
              <a:pathLst>
                <a:path extrusionOk="0" h="880" w="1662">
                  <a:moveTo>
                    <a:pt x="726" y="33"/>
                  </a:moveTo>
                  <a:cubicBezTo>
                    <a:pt x="870" y="33"/>
                    <a:pt x="1025" y="251"/>
                    <a:pt x="1068" y="321"/>
                  </a:cubicBezTo>
                  <a:cubicBezTo>
                    <a:pt x="1075" y="340"/>
                    <a:pt x="1091" y="346"/>
                    <a:pt x="1109" y="346"/>
                  </a:cubicBezTo>
                  <a:cubicBezTo>
                    <a:pt x="1128" y="346"/>
                    <a:pt x="1150" y="340"/>
                    <a:pt x="1169" y="333"/>
                  </a:cubicBezTo>
                  <a:cubicBezTo>
                    <a:pt x="1204" y="320"/>
                    <a:pt x="1242" y="313"/>
                    <a:pt x="1279" y="313"/>
                  </a:cubicBezTo>
                  <a:cubicBezTo>
                    <a:pt x="1410" y="313"/>
                    <a:pt x="1523" y="397"/>
                    <a:pt x="1445" y="534"/>
                  </a:cubicBezTo>
                  <a:cubicBezTo>
                    <a:pt x="1408" y="622"/>
                    <a:pt x="1257" y="659"/>
                    <a:pt x="1169" y="698"/>
                  </a:cubicBezTo>
                  <a:cubicBezTo>
                    <a:pt x="1043" y="735"/>
                    <a:pt x="918" y="748"/>
                    <a:pt x="792" y="773"/>
                  </a:cubicBezTo>
                  <a:cubicBezTo>
                    <a:pt x="737" y="778"/>
                    <a:pt x="618" y="791"/>
                    <a:pt x="499" y="791"/>
                  </a:cubicBezTo>
                  <a:cubicBezTo>
                    <a:pt x="324" y="791"/>
                    <a:pt x="148" y="762"/>
                    <a:pt x="178" y="634"/>
                  </a:cubicBezTo>
                  <a:cubicBezTo>
                    <a:pt x="219" y="552"/>
                    <a:pt x="278" y="522"/>
                    <a:pt x="342" y="522"/>
                  </a:cubicBezTo>
                  <a:cubicBezTo>
                    <a:pt x="396" y="522"/>
                    <a:pt x="452" y="543"/>
                    <a:pt x="504" y="572"/>
                  </a:cubicBezTo>
                  <a:cubicBezTo>
                    <a:pt x="508" y="574"/>
                    <a:pt x="515" y="575"/>
                    <a:pt x="524" y="575"/>
                  </a:cubicBezTo>
                  <a:cubicBezTo>
                    <a:pt x="566" y="575"/>
                    <a:pt x="648" y="551"/>
                    <a:pt x="617" y="509"/>
                  </a:cubicBezTo>
                  <a:cubicBezTo>
                    <a:pt x="591" y="459"/>
                    <a:pt x="566" y="422"/>
                    <a:pt x="554" y="371"/>
                  </a:cubicBezTo>
                  <a:cubicBezTo>
                    <a:pt x="529" y="308"/>
                    <a:pt x="529" y="246"/>
                    <a:pt x="554" y="183"/>
                  </a:cubicBezTo>
                  <a:cubicBezTo>
                    <a:pt x="603" y="73"/>
                    <a:pt x="663" y="33"/>
                    <a:pt x="726" y="33"/>
                  </a:cubicBezTo>
                  <a:close/>
                  <a:moveTo>
                    <a:pt x="757" y="0"/>
                  </a:moveTo>
                  <a:cubicBezTo>
                    <a:pt x="676" y="0"/>
                    <a:pt x="593" y="25"/>
                    <a:pt x="516" y="82"/>
                  </a:cubicBezTo>
                  <a:cubicBezTo>
                    <a:pt x="392" y="188"/>
                    <a:pt x="377" y="315"/>
                    <a:pt x="427" y="441"/>
                  </a:cubicBezTo>
                  <a:lnTo>
                    <a:pt x="427" y="441"/>
                  </a:lnTo>
                  <a:cubicBezTo>
                    <a:pt x="406" y="438"/>
                    <a:pt x="384" y="437"/>
                    <a:pt x="364" y="437"/>
                  </a:cubicBezTo>
                  <a:cubicBezTo>
                    <a:pt x="232" y="437"/>
                    <a:pt x="109" y="495"/>
                    <a:pt x="39" y="634"/>
                  </a:cubicBezTo>
                  <a:cubicBezTo>
                    <a:pt x="36" y="643"/>
                    <a:pt x="35" y="650"/>
                    <a:pt x="37" y="656"/>
                  </a:cubicBezTo>
                  <a:lnTo>
                    <a:pt x="37" y="656"/>
                  </a:lnTo>
                  <a:cubicBezTo>
                    <a:pt x="1" y="830"/>
                    <a:pt x="203" y="879"/>
                    <a:pt x="436" y="879"/>
                  </a:cubicBezTo>
                  <a:cubicBezTo>
                    <a:pt x="658" y="879"/>
                    <a:pt x="909" y="834"/>
                    <a:pt x="1006" y="810"/>
                  </a:cubicBezTo>
                  <a:cubicBezTo>
                    <a:pt x="1169" y="785"/>
                    <a:pt x="1545" y="710"/>
                    <a:pt x="1595" y="509"/>
                  </a:cubicBezTo>
                  <a:cubicBezTo>
                    <a:pt x="1661" y="295"/>
                    <a:pt x="1511" y="227"/>
                    <a:pt x="1346" y="227"/>
                  </a:cubicBezTo>
                  <a:cubicBezTo>
                    <a:pt x="1291" y="227"/>
                    <a:pt x="1235" y="234"/>
                    <a:pt x="1185" y="246"/>
                  </a:cubicBezTo>
                  <a:lnTo>
                    <a:pt x="1185" y="246"/>
                  </a:lnTo>
                  <a:cubicBezTo>
                    <a:pt x="1092" y="107"/>
                    <a:pt x="927" y="0"/>
                    <a:pt x="7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0"/>
            <p:cNvSpPr/>
            <p:nvPr/>
          </p:nvSpPr>
          <p:spPr>
            <a:xfrm>
              <a:off x="8025033" y="2773296"/>
              <a:ext cx="64440" cy="44077"/>
            </a:xfrm>
            <a:custGeom>
              <a:rect b="b" l="l" r="r" t="t"/>
              <a:pathLst>
                <a:path extrusionOk="0" h="842" w="1231">
                  <a:moveTo>
                    <a:pt x="665" y="1"/>
                  </a:moveTo>
                  <a:cubicBezTo>
                    <a:pt x="653" y="1"/>
                    <a:pt x="653" y="13"/>
                    <a:pt x="653" y="26"/>
                  </a:cubicBezTo>
                  <a:lnTo>
                    <a:pt x="729" y="628"/>
                  </a:lnTo>
                  <a:lnTo>
                    <a:pt x="478" y="76"/>
                  </a:lnTo>
                  <a:cubicBezTo>
                    <a:pt x="478" y="63"/>
                    <a:pt x="465" y="63"/>
                    <a:pt x="452" y="63"/>
                  </a:cubicBezTo>
                  <a:cubicBezTo>
                    <a:pt x="439" y="63"/>
                    <a:pt x="427" y="76"/>
                    <a:pt x="427" y="88"/>
                  </a:cubicBezTo>
                  <a:lnTo>
                    <a:pt x="553" y="679"/>
                  </a:lnTo>
                  <a:lnTo>
                    <a:pt x="553" y="679"/>
                  </a:lnTo>
                  <a:lnTo>
                    <a:pt x="389" y="453"/>
                  </a:lnTo>
                  <a:cubicBezTo>
                    <a:pt x="389" y="440"/>
                    <a:pt x="377" y="440"/>
                    <a:pt x="364" y="440"/>
                  </a:cubicBezTo>
                  <a:cubicBezTo>
                    <a:pt x="352" y="440"/>
                    <a:pt x="352" y="453"/>
                    <a:pt x="352" y="465"/>
                  </a:cubicBezTo>
                  <a:lnTo>
                    <a:pt x="377" y="704"/>
                  </a:lnTo>
                  <a:lnTo>
                    <a:pt x="377" y="704"/>
                  </a:lnTo>
                  <a:lnTo>
                    <a:pt x="227" y="440"/>
                  </a:lnTo>
                  <a:cubicBezTo>
                    <a:pt x="227" y="440"/>
                    <a:pt x="214" y="428"/>
                    <a:pt x="201" y="428"/>
                  </a:cubicBezTo>
                  <a:cubicBezTo>
                    <a:pt x="188" y="440"/>
                    <a:pt x="176" y="453"/>
                    <a:pt x="188" y="453"/>
                  </a:cubicBezTo>
                  <a:lnTo>
                    <a:pt x="214" y="741"/>
                  </a:lnTo>
                  <a:lnTo>
                    <a:pt x="38" y="528"/>
                  </a:lnTo>
                  <a:lnTo>
                    <a:pt x="1" y="553"/>
                  </a:lnTo>
                  <a:lnTo>
                    <a:pt x="214" y="829"/>
                  </a:lnTo>
                  <a:cubicBezTo>
                    <a:pt x="227" y="841"/>
                    <a:pt x="227" y="841"/>
                    <a:pt x="239" y="841"/>
                  </a:cubicBezTo>
                  <a:lnTo>
                    <a:pt x="252" y="841"/>
                  </a:lnTo>
                  <a:cubicBezTo>
                    <a:pt x="252" y="841"/>
                    <a:pt x="264" y="829"/>
                    <a:pt x="264" y="816"/>
                  </a:cubicBezTo>
                  <a:lnTo>
                    <a:pt x="239" y="565"/>
                  </a:lnTo>
                  <a:lnTo>
                    <a:pt x="389" y="816"/>
                  </a:lnTo>
                  <a:cubicBezTo>
                    <a:pt x="389" y="825"/>
                    <a:pt x="396" y="834"/>
                    <a:pt x="404" y="834"/>
                  </a:cubicBezTo>
                  <a:cubicBezTo>
                    <a:pt x="407" y="834"/>
                    <a:pt x="411" y="833"/>
                    <a:pt x="414" y="829"/>
                  </a:cubicBezTo>
                  <a:cubicBezTo>
                    <a:pt x="427" y="829"/>
                    <a:pt x="427" y="816"/>
                    <a:pt x="427" y="804"/>
                  </a:cubicBezTo>
                  <a:lnTo>
                    <a:pt x="402" y="553"/>
                  </a:lnTo>
                  <a:lnTo>
                    <a:pt x="578" y="804"/>
                  </a:lnTo>
                  <a:cubicBezTo>
                    <a:pt x="586" y="813"/>
                    <a:pt x="595" y="822"/>
                    <a:pt x="604" y="822"/>
                  </a:cubicBezTo>
                  <a:cubicBezTo>
                    <a:pt x="608" y="822"/>
                    <a:pt x="612" y="820"/>
                    <a:pt x="615" y="816"/>
                  </a:cubicBezTo>
                  <a:cubicBezTo>
                    <a:pt x="628" y="816"/>
                    <a:pt x="628" y="804"/>
                    <a:pt x="628" y="791"/>
                  </a:cubicBezTo>
                  <a:lnTo>
                    <a:pt x="528" y="289"/>
                  </a:lnTo>
                  <a:lnTo>
                    <a:pt x="754" y="791"/>
                  </a:lnTo>
                  <a:cubicBezTo>
                    <a:pt x="754" y="804"/>
                    <a:pt x="766" y="804"/>
                    <a:pt x="779" y="804"/>
                  </a:cubicBezTo>
                  <a:cubicBezTo>
                    <a:pt x="791" y="804"/>
                    <a:pt x="791" y="791"/>
                    <a:pt x="791" y="779"/>
                  </a:cubicBezTo>
                  <a:lnTo>
                    <a:pt x="716" y="189"/>
                  </a:lnTo>
                  <a:lnTo>
                    <a:pt x="954" y="729"/>
                  </a:lnTo>
                  <a:cubicBezTo>
                    <a:pt x="963" y="737"/>
                    <a:pt x="965" y="746"/>
                    <a:pt x="971" y="746"/>
                  </a:cubicBezTo>
                  <a:cubicBezTo>
                    <a:pt x="973" y="746"/>
                    <a:pt x="976" y="745"/>
                    <a:pt x="980" y="741"/>
                  </a:cubicBezTo>
                  <a:cubicBezTo>
                    <a:pt x="992" y="741"/>
                    <a:pt x="1005" y="729"/>
                    <a:pt x="1005" y="716"/>
                  </a:cubicBezTo>
                  <a:lnTo>
                    <a:pt x="1005" y="377"/>
                  </a:lnTo>
                  <a:lnTo>
                    <a:pt x="1180" y="679"/>
                  </a:lnTo>
                  <a:cubicBezTo>
                    <a:pt x="1192" y="691"/>
                    <a:pt x="1205" y="691"/>
                    <a:pt x="1205" y="691"/>
                  </a:cubicBezTo>
                  <a:cubicBezTo>
                    <a:pt x="1217" y="679"/>
                    <a:pt x="1231" y="679"/>
                    <a:pt x="1231" y="666"/>
                  </a:cubicBezTo>
                  <a:lnTo>
                    <a:pt x="1167" y="264"/>
                  </a:lnTo>
                  <a:lnTo>
                    <a:pt x="1117" y="277"/>
                  </a:lnTo>
                  <a:lnTo>
                    <a:pt x="1167" y="540"/>
                  </a:lnTo>
                  <a:lnTo>
                    <a:pt x="1167" y="540"/>
                  </a:lnTo>
                  <a:lnTo>
                    <a:pt x="1005" y="277"/>
                  </a:lnTo>
                  <a:cubicBezTo>
                    <a:pt x="1005" y="264"/>
                    <a:pt x="992" y="264"/>
                    <a:pt x="980" y="264"/>
                  </a:cubicBezTo>
                  <a:cubicBezTo>
                    <a:pt x="967" y="264"/>
                    <a:pt x="954" y="277"/>
                    <a:pt x="954" y="289"/>
                  </a:cubicBezTo>
                  <a:lnTo>
                    <a:pt x="954" y="615"/>
                  </a:lnTo>
                  <a:lnTo>
                    <a:pt x="690" y="13"/>
                  </a:lnTo>
                  <a:cubicBezTo>
                    <a:pt x="690" y="1"/>
                    <a:pt x="678" y="1"/>
                    <a:pt x="6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0"/>
            <p:cNvSpPr/>
            <p:nvPr/>
          </p:nvSpPr>
          <p:spPr>
            <a:xfrm>
              <a:off x="8163490" y="2767224"/>
              <a:ext cx="117049" cy="62346"/>
            </a:xfrm>
            <a:custGeom>
              <a:rect b="b" l="l" r="r" t="t"/>
              <a:pathLst>
                <a:path extrusionOk="0" h="1191" w="2236">
                  <a:moveTo>
                    <a:pt x="1135" y="96"/>
                  </a:moveTo>
                  <a:cubicBezTo>
                    <a:pt x="1216" y="96"/>
                    <a:pt x="1311" y="130"/>
                    <a:pt x="1422" y="217"/>
                  </a:cubicBezTo>
                  <a:cubicBezTo>
                    <a:pt x="1497" y="280"/>
                    <a:pt x="1497" y="393"/>
                    <a:pt x="1484" y="468"/>
                  </a:cubicBezTo>
                  <a:cubicBezTo>
                    <a:pt x="1472" y="556"/>
                    <a:pt x="1422" y="644"/>
                    <a:pt x="1384" y="706"/>
                  </a:cubicBezTo>
                  <a:cubicBezTo>
                    <a:pt x="1352" y="753"/>
                    <a:pt x="1399" y="766"/>
                    <a:pt x="1445" y="766"/>
                  </a:cubicBezTo>
                  <a:cubicBezTo>
                    <a:pt x="1472" y="766"/>
                    <a:pt x="1500" y="761"/>
                    <a:pt x="1509" y="756"/>
                  </a:cubicBezTo>
                  <a:cubicBezTo>
                    <a:pt x="1581" y="725"/>
                    <a:pt x="1656" y="703"/>
                    <a:pt x="1726" y="703"/>
                  </a:cubicBezTo>
                  <a:cubicBezTo>
                    <a:pt x="1827" y="703"/>
                    <a:pt x="1920" y="749"/>
                    <a:pt x="1986" y="882"/>
                  </a:cubicBezTo>
                  <a:cubicBezTo>
                    <a:pt x="2020" y="1032"/>
                    <a:pt x="1835" y="1071"/>
                    <a:pt x="1629" y="1071"/>
                  </a:cubicBezTo>
                  <a:cubicBezTo>
                    <a:pt x="1456" y="1071"/>
                    <a:pt x="1269" y="1044"/>
                    <a:pt x="1183" y="1033"/>
                  </a:cubicBezTo>
                  <a:cubicBezTo>
                    <a:pt x="1007" y="1021"/>
                    <a:pt x="844" y="982"/>
                    <a:pt x="669" y="932"/>
                  </a:cubicBezTo>
                  <a:cubicBezTo>
                    <a:pt x="555" y="895"/>
                    <a:pt x="443" y="845"/>
                    <a:pt x="329" y="782"/>
                  </a:cubicBezTo>
                  <a:cubicBezTo>
                    <a:pt x="167" y="680"/>
                    <a:pt x="144" y="405"/>
                    <a:pt x="383" y="405"/>
                  </a:cubicBezTo>
                  <a:cubicBezTo>
                    <a:pt x="438" y="405"/>
                    <a:pt x="508" y="420"/>
                    <a:pt x="593" y="455"/>
                  </a:cubicBezTo>
                  <a:cubicBezTo>
                    <a:pt x="605" y="458"/>
                    <a:pt x="619" y="460"/>
                    <a:pt x="634" y="460"/>
                  </a:cubicBezTo>
                  <a:cubicBezTo>
                    <a:pt x="682" y="460"/>
                    <a:pt x="737" y="443"/>
                    <a:pt x="756" y="405"/>
                  </a:cubicBezTo>
                  <a:cubicBezTo>
                    <a:pt x="842" y="259"/>
                    <a:pt x="958" y="96"/>
                    <a:pt x="1135" y="96"/>
                  </a:cubicBezTo>
                  <a:close/>
                  <a:moveTo>
                    <a:pt x="1194" y="0"/>
                  </a:moveTo>
                  <a:cubicBezTo>
                    <a:pt x="968" y="0"/>
                    <a:pt x="768" y="111"/>
                    <a:pt x="628" y="316"/>
                  </a:cubicBezTo>
                  <a:lnTo>
                    <a:pt x="628" y="316"/>
                  </a:lnTo>
                  <a:cubicBezTo>
                    <a:pt x="560" y="299"/>
                    <a:pt x="483" y="288"/>
                    <a:pt x="407" y="288"/>
                  </a:cubicBezTo>
                  <a:cubicBezTo>
                    <a:pt x="200" y="288"/>
                    <a:pt x="1" y="368"/>
                    <a:pt x="16" y="619"/>
                  </a:cubicBezTo>
                  <a:cubicBezTo>
                    <a:pt x="41" y="970"/>
                    <a:pt x="606" y="1071"/>
                    <a:pt x="870" y="1121"/>
                  </a:cubicBezTo>
                  <a:cubicBezTo>
                    <a:pt x="998" y="1143"/>
                    <a:pt x="1298" y="1191"/>
                    <a:pt x="1580" y="1191"/>
                  </a:cubicBezTo>
                  <a:cubicBezTo>
                    <a:pt x="1922" y="1191"/>
                    <a:pt x="2236" y="1121"/>
                    <a:pt x="2179" y="851"/>
                  </a:cubicBezTo>
                  <a:lnTo>
                    <a:pt x="2179" y="851"/>
                  </a:lnTo>
                  <a:cubicBezTo>
                    <a:pt x="2180" y="845"/>
                    <a:pt x="2179" y="838"/>
                    <a:pt x="2175" y="832"/>
                  </a:cubicBezTo>
                  <a:lnTo>
                    <a:pt x="2175" y="832"/>
                  </a:lnTo>
                  <a:cubicBezTo>
                    <a:pt x="2175" y="832"/>
                    <a:pt x="2175" y="832"/>
                    <a:pt x="2175" y="832"/>
                  </a:cubicBezTo>
                  <a:cubicBezTo>
                    <a:pt x="2173" y="823"/>
                    <a:pt x="2169" y="816"/>
                    <a:pt x="2164" y="811"/>
                  </a:cubicBezTo>
                  <a:lnTo>
                    <a:pt x="2164" y="811"/>
                  </a:lnTo>
                  <a:cubicBezTo>
                    <a:pt x="2074" y="648"/>
                    <a:pt x="1933" y="585"/>
                    <a:pt x="1777" y="585"/>
                  </a:cubicBezTo>
                  <a:cubicBezTo>
                    <a:pt x="1726" y="585"/>
                    <a:pt x="1674" y="592"/>
                    <a:pt x="1621" y="604"/>
                  </a:cubicBezTo>
                  <a:lnTo>
                    <a:pt x="1621" y="604"/>
                  </a:lnTo>
                  <a:cubicBezTo>
                    <a:pt x="1702" y="423"/>
                    <a:pt x="1738" y="181"/>
                    <a:pt x="1534" y="79"/>
                  </a:cubicBezTo>
                  <a:cubicBezTo>
                    <a:pt x="1417" y="26"/>
                    <a:pt x="1302" y="0"/>
                    <a:pt x="1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0"/>
            <p:cNvSpPr/>
            <p:nvPr/>
          </p:nvSpPr>
          <p:spPr>
            <a:xfrm>
              <a:off x="8180712" y="2767381"/>
              <a:ext cx="88781" cy="61194"/>
            </a:xfrm>
            <a:custGeom>
              <a:rect b="b" l="l" r="r" t="t"/>
              <a:pathLst>
                <a:path extrusionOk="0" h="1169" w="1696">
                  <a:moveTo>
                    <a:pt x="778" y="0"/>
                  </a:moveTo>
                  <a:cubicBezTo>
                    <a:pt x="766" y="0"/>
                    <a:pt x="741" y="14"/>
                    <a:pt x="741" y="26"/>
                  </a:cubicBezTo>
                  <a:lnTo>
                    <a:pt x="377" y="842"/>
                  </a:lnTo>
                  <a:lnTo>
                    <a:pt x="377" y="402"/>
                  </a:lnTo>
                  <a:cubicBezTo>
                    <a:pt x="377" y="390"/>
                    <a:pt x="365" y="377"/>
                    <a:pt x="352" y="365"/>
                  </a:cubicBezTo>
                  <a:cubicBezTo>
                    <a:pt x="340" y="365"/>
                    <a:pt x="315" y="365"/>
                    <a:pt x="315" y="377"/>
                  </a:cubicBezTo>
                  <a:lnTo>
                    <a:pt x="101" y="753"/>
                  </a:lnTo>
                  <a:lnTo>
                    <a:pt x="151" y="377"/>
                  </a:lnTo>
                  <a:lnTo>
                    <a:pt x="89" y="377"/>
                  </a:lnTo>
                  <a:lnTo>
                    <a:pt x="0" y="917"/>
                  </a:lnTo>
                  <a:cubicBezTo>
                    <a:pt x="0" y="929"/>
                    <a:pt x="13" y="942"/>
                    <a:pt x="26" y="954"/>
                  </a:cubicBezTo>
                  <a:cubicBezTo>
                    <a:pt x="39" y="954"/>
                    <a:pt x="64" y="954"/>
                    <a:pt x="64" y="942"/>
                  </a:cubicBezTo>
                  <a:lnTo>
                    <a:pt x="315" y="516"/>
                  </a:lnTo>
                  <a:lnTo>
                    <a:pt x="315" y="992"/>
                  </a:lnTo>
                  <a:cubicBezTo>
                    <a:pt x="315" y="1018"/>
                    <a:pt x="327" y="1030"/>
                    <a:pt x="340" y="1030"/>
                  </a:cubicBezTo>
                  <a:cubicBezTo>
                    <a:pt x="352" y="1030"/>
                    <a:pt x="377" y="1030"/>
                    <a:pt x="377" y="1004"/>
                  </a:cubicBezTo>
                  <a:lnTo>
                    <a:pt x="703" y="265"/>
                  </a:lnTo>
                  <a:lnTo>
                    <a:pt x="603" y="1068"/>
                  </a:lnTo>
                  <a:cubicBezTo>
                    <a:pt x="603" y="1093"/>
                    <a:pt x="616" y="1105"/>
                    <a:pt x="628" y="1105"/>
                  </a:cubicBezTo>
                  <a:cubicBezTo>
                    <a:pt x="641" y="1105"/>
                    <a:pt x="653" y="1105"/>
                    <a:pt x="666" y="1093"/>
                  </a:cubicBezTo>
                  <a:lnTo>
                    <a:pt x="979" y="402"/>
                  </a:lnTo>
                  <a:lnTo>
                    <a:pt x="829" y="1093"/>
                  </a:lnTo>
                  <a:cubicBezTo>
                    <a:pt x="829" y="1105"/>
                    <a:pt x="842" y="1130"/>
                    <a:pt x="854" y="1130"/>
                  </a:cubicBezTo>
                  <a:cubicBezTo>
                    <a:pt x="867" y="1130"/>
                    <a:pt x="879" y="1130"/>
                    <a:pt x="892" y="1118"/>
                  </a:cubicBezTo>
                  <a:lnTo>
                    <a:pt x="1130" y="767"/>
                  </a:lnTo>
                  <a:lnTo>
                    <a:pt x="1130" y="767"/>
                  </a:lnTo>
                  <a:lnTo>
                    <a:pt x="1105" y="1118"/>
                  </a:lnTo>
                  <a:cubicBezTo>
                    <a:pt x="1093" y="1130"/>
                    <a:pt x="1105" y="1143"/>
                    <a:pt x="1118" y="1155"/>
                  </a:cubicBezTo>
                  <a:cubicBezTo>
                    <a:pt x="1143" y="1155"/>
                    <a:pt x="1155" y="1143"/>
                    <a:pt x="1168" y="1130"/>
                  </a:cubicBezTo>
                  <a:lnTo>
                    <a:pt x="1369" y="779"/>
                  </a:lnTo>
                  <a:lnTo>
                    <a:pt x="1331" y="1130"/>
                  </a:lnTo>
                  <a:cubicBezTo>
                    <a:pt x="1331" y="1143"/>
                    <a:pt x="1344" y="1155"/>
                    <a:pt x="1356" y="1155"/>
                  </a:cubicBezTo>
                  <a:cubicBezTo>
                    <a:pt x="1356" y="1168"/>
                    <a:pt x="1356" y="1168"/>
                    <a:pt x="1369" y="1168"/>
                  </a:cubicBezTo>
                  <a:cubicBezTo>
                    <a:pt x="1381" y="1168"/>
                    <a:pt x="1381" y="1155"/>
                    <a:pt x="1394" y="1155"/>
                  </a:cubicBezTo>
                  <a:lnTo>
                    <a:pt x="1695" y="767"/>
                  </a:lnTo>
                  <a:lnTo>
                    <a:pt x="1632" y="728"/>
                  </a:lnTo>
                  <a:lnTo>
                    <a:pt x="1406" y="1018"/>
                  </a:lnTo>
                  <a:lnTo>
                    <a:pt x="1444" y="641"/>
                  </a:lnTo>
                  <a:cubicBezTo>
                    <a:pt x="1444" y="616"/>
                    <a:pt x="1431" y="603"/>
                    <a:pt x="1419" y="603"/>
                  </a:cubicBezTo>
                  <a:cubicBezTo>
                    <a:pt x="1415" y="599"/>
                    <a:pt x="1412" y="598"/>
                    <a:pt x="1408" y="598"/>
                  </a:cubicBezTo>
                  <a:cubicBezTo>
                    <a:pt x="1399" y="598"/>
                    <a:pt x="1390" y="607"/>
                    <a:pt x="1381" y="616"/>
                  </a:cubicBezTo>
                  <a:lnTo>
                    <a:pt x="1180" y="967"/>
                  </a:lnTo>
                  <a:lnTo>
                    <a:pt x="1205" y="641"/>
                  </a:lnTo>
                  <a:cubicBezTo>
                    <a:pt x="1218" y="628"/>
                    <a:pt x="1205" y="616"/>
                    <a:pt x="1193" y="616"/>
                  </a:cubicBezTo>
                  <a:cubicBezTo>
                    <a:pt x="1189" y="612"/>
                    <a:pt x="1184" y="610"/>
                    <a:pt x="1179" y="610"/>
                  </a:cubicBezTo>
                  <a:cubicBezTo>
                    <a:pt x="1167" y="610"/>
                    <a:pt x="1155" y="619"/>
                    <a:pt x="1155" y="628"/>
                  </a:cubicBezTo>
                  <a:lnTo>
                    <a:pt x="929" y="942"/>
                  </a:lnTo>
                  <a:lnTo>
                    <a:pt x="929" y="942"/>
                  </a:lnTo>
                  <a:lnTo>
                    <a:pt x="1105" y="126"/>
                  </a:lnTo>
                  <a:cubicBezTo>
                    <a:pt x="1105" y="114"/>
                    <a:pt x="1093" y="101"/>
                    <a:pt x="1080" y="89"/>
                  </a:cubicBezTo>
                  <a:cubicBezTo>
                    <a:pt x="1068" y="89"/>
                    <a:pt x="1043" y="101"/>
                    <a:pt x="1043" y="114"/>
                  </a:cubicBezTo>
                  <a:lnTo>
                    <a:pt x="691" y="867"/>
                  </a:lnTo>
                  <a:lnTo>
                    <a:pt x="804" y="39"/>
                  </a:lnTo>
                  <a:cubicBezTo>
                    <a:pt x="804" y="26"/>
                    <a:pt x="792" y="14"/>
                    <a:pt x="7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0"/>
            <p:cNvSpPr/>
            <p:nvPr/>
          </p:nvSpPr>
          <p:spPr>
            <a:xfrm>
              <a:off x="8339533" y="2772302"/>
              <a:ext cx="87106" cy="46066"/>
            </a:xfrm>
            <a:custGeom>
              <a:rect b="b" l="l" r="r" t="t"/>
              <a:pathLst>
                <a:path extrusionOk="0" h="880" w="1664">
                  <a:moveTo>
                    <a:pt x="727" y="33"/>
                  </a:moveTo>
                  <a:cubicBezTo>
                    <a:pt x="871" y="33"/>
                    <a:pt x="1022" y="251"/>
                    <a:pt x="1058" y="321"/>
                  </a:cubicBezTo>
                  <a:cubicBezTo>
                    <a:pt x="1070" y="340"/>
                    <a:pt x="1089" y="346"/>
                    <a:pt x="1108" y="346"/>
                  </a:cubicBezTo>
                  <a:cubicBezTo>
                    <a:pt x="1127" y="346"/>
                    <a:pt x="1145" y="340"/>
                    <a:pt x="1158" y="333"/>
                  </a:cubicBezTo>
                  <a:cubicBezTo>
                    <a:pt x="1194" y="320"/>
                    <a:pt x="1232" y="313"/>
                    <a:pt x="1270" y="313"/>
                  </a:cubicBezTo>
                  <a:cubicBezTo>
                    <a:pt x="1405" y="313"/>
                    <a:pt x="1526" y="397"/>
                    <a:pt x="1447" y="534"/>
                  </a:cubicBezTo>
                  <a:cubicBezTo>
                    <a:pt x="1397" y="622"/>
                    <a:pt x="1246" y="659"/>
                    <a:pt x="1158" y="698"/>
                  </a:cubicBezTo>
                  <a:cubicBezTo>
                    <a:pt x="1046" y="735"/>
                    <a:pt x="920" y="748"/>
                    <a:pt x="795" y="773"/>
                  </a:cubicBezTo>
                  <a:cubicBezTo>
                    <a:pt x="739" y="778"/>
                    <a:pt x="618" y="791"/>
                    <a:pt x="497" y="791"/>
                  </a:cubicBezTo>
                  <a:cubicBezTo>
                    <a:pt x="319" y="791"/>
                    <a:pt x="142" y="762"/>
                    <a:pt x="179" y="634"/>
                  </a:cubicBezTo>
                  <a:cubicBezTo>
                    <a:pt x="181" y="627"/>
                    <a:pt x="180" y="621"/>
                    <a:pt x="178" y="617"/>
                  </a:cubicBezTo>
                  <a:lnTo>
                    <a:pt x="178" y="617"/>
                  </a:lnTo>
                  <a:cubicBezTo>
                    <a:pt x="224" y="548"/>
                    <a:pt x="278" y="522"/>
                    <a:pt x="336" y="522"/>
                  </a:cubicBezTo>
                  <a:cubicBezTo>
                    <a:pt x="388" y="522"/>
                    <a:pt x="442" y="543"/>
                    <a:pt x="493" y="572"/>
                  </a:cubicBezTo>
                  <a:cubicBezTo>
                    <a:pt x="500" y="574"/>
                    <a:pt x="508" y="575"/>
                    <a:pt x="518" y="575"/>
                  </a:cubicBezTo>
                  <a:cubicBezTo>
                    <a:pt x="568" y="575"/>
                    <a:pt x="650" y="551"/>
                    <a:pt x="619" y="509"/>
                  </a:cubicBezTo>
                  <a:cubicBezTo>
                    <a:pt x="581" y="459"/>
                    <a:pt x="569" y="422"/>
                    <a:pt x="556" y="371"/>
                  </a:cubicBezTo>
                  <a:cubicBezTo>
                    <a:pt x="530" y="308"/>
                    <a:pt x="530" y="246"/>
                    <a:pt x="556" y="183"/>
                  </a:cubicBezTo>
                  <a:cubicBezTo>
                    <a:pt x="605" y="73"/>
                    <a:pt x="665" y="33"/>
                    <a:pt x="727" y="33"/>
                  </a:cubicBezTo>
                  <a:close/>
                  <a:moveTo>
                    <a:pt x="754" y="0"/>
                  </a:moveTo>
                  <a:cubicBezTo>
                    <a:pt x="673" y="0"/>
                    <a:pt x="591" y="25"/>
                    <a:pt x="518" y="82"/>
                  </a:cubicBezTo>
                  <a:cubicBezTo>
                    <a:pt x="394" y="188"/>
                    <a:pt x="379" y="315"/>
                    <a:pt x="423" y="441"/>
                  </a:cubicBezTo>
                  <a:lnTo>
                    <a:pt x="423" y="441"/>
                  </a:lnTo>
                  <a:cubicBezTo>
                    <a:pt x="402" y="438"/>
                    <a:pt x="380" y="437"/>
                    <a:pt x="360" y="437"/>
                  </a:cubicBezTo>
                  <a:cubicBezTo>
                    <a:pt x="229" y="437"/>
                    <a:pt x="111" y="495"/>
                    <a:pt x="42" y="634"/>
                  </a:cubicBezTo>
                  <a:cubicBezTo>
                    <a:pt x="34" y="646"/>
                    <a:pt x="34" y="655"/>
                    <a:pt x="38" y="662"/>
                  </a:cubicBezTo>
                  <a:lnTo>
                    <a:pt x="38" y="662"/>
                  </a:lnTo>
                  <a:cubicBezTo>
                    <a:pt x="1" y="831"/>
                    <a:pt x="198" y="879"/>
                    <a:pt x="426" y="879"/>
                  </a:cubicBezTo>
                  <a:cubicBezTo>
                    <a:pt x="647" y="879"/>
                    <a:pt x="898" y="834"/>
                    <a:pt x="995" y="810"/>
                  </a:cubicBezTo>
                  <a:cubicBezTo>
                    <a:pt x="1171" y="785"/>
                    <a:pt x="1534" y="710"/>
                    <a:pt x="1598" y="509"/>
                  </a:cubicBezTo>
                  <a:cubicBezTo>
                    <a:pt x="1664" y="295"/>
                    <a:pt x="1507" y="227"/>
                    <a:pt x="1342" y="227"/>
                  </a:cubicBezTo>
                  <a:cubicBezTo>
                    <a:pt x="1288" y="227"/>
                    <a:pt x="1234" y="234"/>
                    <a:pt x="1185" y="246"/>
                  </a:cubicBezTo>
                  <a:lnTo>
                    <a:pt x="1185" y="246"/>
                  </a:lnTo>
                  <a:cubicBezTo>
                    <a:pt x="1091" y="107"/>
                    <a:pt x="923" y="0"/>
                    <a:pt x="7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0"/>
            <p:cNvSpPr/>
            <p:nvPr/>
          </p:nvSpPr>
          <p:spPr>
            <a:xfrm>
              <a:off x="8347594" y="2773296"/>
              <a:ext cx="63759" cy="44077"/>
            </a:xfrm>
            <a:custGeom>
              <a:rect b="b" l="l" r="r" t="t"/>
              <a:pathLst>
                <a:path extrusionOk="0" h="842" w="1218">
                  <a:moveTo>
                    <a:pt x="666" y="1"/>
                  </a:moveTo>
                  <a:cubicBezTo>
                    <a:pt x="653" y="1"/>
                    <a:pt x="641" y="13"/>
                    <a:pt x="641" y="26"/>
                  </a:cubicBezTo>
                  <a:lnTo>
                    <a:pt x="716" y="628"/>
                  </a:lnTo>
                  <a:lnTo>
                    <a:pt x="477" y="76"/>
                  </a:lnTo>
                  <a:cubicBezTo>
                    <a:pt x="465" y="63"/>
                    <a:pt x="452" y="63"/>
                    <a:pt x="440" y="63"/>
                  </a:cubicBezTo>
                  <a:cubicBezTo>
                    <a:pt x="427" y="63"/>
                    <a:pt x="427" y="76"/>
                    <a:pt x="427" y="88"/>
                  </a:cubicBezTo>
                  <a:lnTo>
                    <a:pt x="552" y="679"/>
                  </a:lnTo>
                  <a:lnTo>
                    <a:pt x="390" y="453"/>
                  </a:lnTo>
                  <a:cubicBezTo>
                    <a:pt x="390" y="440"/>
                    <a:pt x="376" y="440"/>
                    <a:pt x="364" y="440"/>
                  </a:cubicBezTo>
                  <a:cubicBezTo>
                    <a:pt x="351" y="440"/>
                    <a:pt x="339" y="453"/>
                    <a:pt x="351" y="465"/>
                  </a:cubicBezTo>
                  <a:lnTo>
                    <a:pt x="364" y="704"/>
                  </a:lnTo>
                  <a:lnTo>
                    <a:pt x="364" y="704"/>
                  </a:lnTo>
                  <a:lnTo>
                    <a:pt x="226" y="440"/>
                  </a:lnTo>
                  <a:cubicBezTo>
                    <a:pt x="214" y="440"/>
                    <a:pt x="201" y="428"/>
                    <a:pt x="189" y="428"/>
                  </a:cubicBezTo>
                  <a:cubicBezTo>
                    <a:pt x="189" y="440"/>
                    <a:pt x="176" y="453"/>
                    <a:pt x="176" y="453"/>
                  </a:cubicBezTo>
                  <a:lnTo>
                    <a:pt x="201" y="741"/>
                  </a:lnTo>
                  <a:lnTo>
                    <a:pt x="38" y="528"/>
                  </a:lnTo>
                  <a:lnTo>
                    <a:pt x="0" y="553"/>
                  </a:lnTo>
                  <a:lnTo>
                    <a:pt x="214" y="829"/>
                  </a:lnTo>
                  <a:cubicBezTo>
                    <a:pt x="214" y="841"/>
                    <a:pt x="226" y="841"/>
                    <a:pt x="239" y="841"/>
                  </a:cubicBezTo>
                  <a:cubicBezTo>
                    <a:pt x="251" y="841"/>
                    <a:pt x="264" y="829"/>
                    <a:pt x="251" y="816"/>
                  </a:cubicBezTo>
                  <a:lnTo>
                    <a:pt x="239" y="565"/>
                  </a:lnTo>
                  <a:lnTo>
                    <a:pt x="376" y="816"/>
                  </a:lnTo>
                  <a:cubicBezTo>
                    <a:pt x="386" y="825"/>
                    <a:pt x="395" y="834"/>
                    <a:pt x="403" y="834"/>
                  </a:cubicBezTo>
                  <a:cubicBezTo>
                    <a:pt x="407" y="834"/>
                    <a:pt x="411" y="833"/>
                    <a:pt x="415" y="829"/>
                  </a:cubicBezTo>
                  <a:cubicBezTo>
                    <a:pt x="415" y="829"/>
                    <a:pt x="427" y="816"/>
                    <a:pt x="427" y="804"/>
                  </a:cubicBezTo>
                  <a:lnTo>
                    <a:pt x="402" y="553"/>
                  </a:lnTo>
                  <a:lnTo>
                    <a:pt x="577" y="804"/>
                  </a:lnTo>
                  <a:cubicBezTo>
                    <a:pt x="577" y="813"/>
                    <a:pt x="584" y="822"/>
                    <a:pt x="592" y="822"/>
                  </a:cubicBezTo>
                  <a:cubicBezTo>
                    <a:pt x="595" y="822"/>
                    <a:pt x="599" y="820"/>
                    <a:pt x="602" y="816"/>
                  </a:cubicBezTo>
                  <a:cubicBezTo>
                    <a:pt x="615" y="816"/>
                    <a:pt x="627" y="804"/>
                    <a:pt x="615" y="791"/>
                  </a:cubicBezTo>
                  <a:lnTo>
                    <a:pt x="515" y="289"/>
                  </a:lnTo>
                  <a:lnTo>
                    <a:pt x="741" y="791"/>
                  </a:lnTo>
                  <a:cubicBezTo>
                    <a:pt x="741" y="804"/>
                    <a:pt x="753" y="804"/>
                    <a:pt x="766" y="804"/>
                  </a:cubicBezTo>
                  <a:cubicBezTo>
                    <a:pt x="778" y="804"/>
                    <a:pt x="791" y="791"/>
                    <a:pt x="791" y="779"/>
                  </a:cubicBezTo>
                  <a:lnTo>
                    <a:pt x="716" y="189"/>
                  </a:lnTo>
                  <a:lnTo>
                    <a:pt x="954" y="729"/>
                  </a:lnTo>
                  <a:cubicBezTo>
                    <a:pt x="954" y="737"/>
                    <a:pt x="960" y="746"/>
                    <a:pt x="968" y="746"/>
                  </a:cubicBezTo>
                  <a:cubicBezTo>
                    <a:pt x="972" y="746"/>
                    <a:pt x="975" y="745"/>
                    <a:pt x="979" y="741"/>
                  </a:cubicBezTo>
                  <a:cubicBezTo>
                    <a:pt x="992" y="741"/>
                    <a:pt x="992" y="729"/>
                    <a:pt x="992" y="716"/>
                  </a:cubicBezTo>
                  <a:lnTo>
                    <a:pt x="1004" y="377"/>
                  </a:lnTo>
                  <a:lnTo>
                    <a:pt x="1180" y="679"/>
                  </a:lnTo>
                  <a:cubicBezTo>
                    <a:pt x="1180" y="691"/>
                    <a:pt x="1193" y="691"/>
                    <a:pt x="1205" y="691"/>
                  </a:cubicBezTo>
                  <a:cubicBezTo>
                    <a:pt x="1218" y="679"/>
                    <a:pt x="1218" y="679"/>
                    <a:pt x="1218" y="666"/>
                  </a:cubicBezTo>
                  <a:lnTo>
                    <a:pt x="1168" y="264"/>
                  </a:lnTo>
                  <a:lnTo>
                    <a:pt x="1117" y="277"/>
                  </a:lnTo>
                  <a:lnTo>
                    <a:pt x="1155" y="540"/>
                  </a:lnTo>
                  <a:lnTo>
                    <a:pt x="1004" y="277"/>
                  </a:lnTo>
                  <a:cubicBezTo>
                    <a:pt x="992" y="264"/>
                    <a:pt x="979" y="264"/>
                    <a:pt x="967" y="264"/>
                  </a:cubicBezTo>
                  <a:cubicBezTo>
                    <a:pt x="967" y="264"/>
                    <a:pt x="954" y="277"/>
                    <a:pt x="954" y="289"/>
                  </a:cubicBezTo>
                  <a:lnTo>
                    <a:pt x="954" y="615"/>
                  </a:lnTo>
                  <a:lnTo>
                    <a:pt x="691" y="13"/>
                  </a:lnTo>
                  <a:cubicBezTo>
                    <a:pt x="691" y="1"/>
                    <a:pt x="678" y="1"/>
                    <a:pt x="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0"/>
            <p:cNvSpPr/>
            <p:nvPr/>
          </p:nvSpPr>
          <p:spPr>
            <a:xfrm>
              <a:off x="8485371" y="2767224"/>
              <a:ext cx="117782" cy="62346"/>
            </a:xfrm>
            <a:custGeom>
              <a:rect b="b" l="l" r="r" t="t"/>
              <a:pathLst>
                <a:path extrusionOk="0" h="1191" w="2250">
                  <a:moveTo>
                    <a:pt x="1145" y="96"/>
                  </a:moveTo>
                  <a:cubicBezTo>
                    <a:pt x="1228" y="96"/>
                    <a:pt x="1323" y="130"/>
                    <a:pt x="1434" y="217"/>
                  </a:cubicBezTo>
                  <a:cubicBezTo>
                    <a:pt x="1509" y="280"/>
                    <a:pt x="1497" y="393"/>
                    <a:pt x="1484" y="468"/>
                  </a:cubicBezTo>
                  <a:cubicBezTo>
                    <a:pt x="1472" y="556"/>
                    <a:pt x="1434" y="644"/>
                    <a:pt x="1384" y="706"/>
                  </a:cubicBezTo>
                  <a:cubicBezTo>
                    <a:pt x="1353" y="753"/>
                    <a:pt x="1399" y="766"/>
                    <a:pt x="1448" y="766"/>
                  </a:cubicBezTo>
                  <a:cubicBezTo>
                    <a:pt x="1478" y="766"/>
                    <a:pt x="1508" y="761"/>
                    <a:pt x="1522" y="756"/>
                  </a:cubicBezTo>
                  <a:cubicBezTo>
                    <a:pt x="1589" y="725"/>
                    <a:pt x="1661" y="703"/>
                    <a:pt x="1729" y="703"/>
                  </a:cubicBezTo>
                  <a:cubicBezTo>
                    <a:pt x="1827" y="703"/>
                    <a:pt x="1920" y="749"/>
                    <a:pt x="1986" y="882"/>
                  </a:cubicBezTo>
                  <a:cubicBezTo>
                    <a:pt x="2027" y="1032"/>
                    <a:pt x="1841" y="1071"/>
                    <a:pt x="1635" y="1071"/>
                  </a:cubicBezTo>
                  <a:cubicBezTo>
                    <a:pt x="1463" y="1071"/>
                    <a:pt x="1276" y="1044"/>
                    <a:pt x="1196" y="1033"/>
                  </a:cubicBezTo>
                  <a:cubicBezTo>
                    <a:pt x="1020" y="1021"/>
                    <a:pt x="845" y="982"/>
                    <a:pt x="681" y="932"/>
                  </a:cubicBezTo>
                  <a:cubicBezTo>
                    <a:pt x="556" y="895"/>
                    <a:pt x="443" y="845"/>
                    <a:pt x="343" y="782"/>
                  </a:cubicBezTo>
                  <a:cubicBezTo>
                    <a:pt x="180" y="680"/>
                    <a:pt x="157" y="405"/>
                    <a:pt x="395" y="405"/>
                  </a:cubicBezTo>
                  <a:cubicBezTo>
                    <a:pt x="451" y="405"/>
                    <a:pt x="520" y="420"/>
                    <a:pt x="606" y="455"/>
                  </a:cubicBezTo>
                  <a:cubicBezTo>
                    <a:pt x="618" y="458"/>
                    <a:pt x="632" y="460"/>
                    <a:pt x="647" y="460"/>
                  </a:cubicBezTo>
                  <a:cubicBezTo>
                    <a:pt x="694" y="460"/>
                    <a:pt x="750" y="443"/>
                    <a:pt x="769" y="405"/>
                  </a:cubicBezTo>
                  <a:cubicBezTo>
                    <a:pt x="846" y="259"/>
                    <a:pt x="965" y="96"/>
                    <a:pt x="1145" y="96"/>
                  </a:cubicBezTo>
                  <a:close/>
                  <a:moveTo>
                    <a:pt x="1199" y="0"/>
                  </a:moveTo>
                  <a:cubicBezTo>
                    <a:pt x="975" y="0"/>
                    <a:pt x="770" y="110"/>
                    <a:pt x="629" y="314"/>
                  </a:cubicBezTo>
                  <a:lnTo>
                    <a:pt x="629" y="314"/>
                  </a:lnTo>
                  <a:cubicBezTo>
                    <a:pt x="561" y="298"/>
                    <a:pt x="485" y="288"/>
                    <a:pt x="411" y="288"/>
                  </a:cubicBezTo>
                  <a:cubicBezTo>
                    <a:pt x="201" y="288"/>
                    <a:pt x="1" y="368"/>
                    <a:pt x="16" y="619"/>
                  </a:cubicBezTo>
                  <a:cubicBezTo>
                    <a:pt x="42" y="970"/>
                    <a:pt x="619" y="1071"/>
                    <a:pt x="882" y="1121"/>
                  </a:cubicBezTo>
                  <a:cubicBezTo>
                    <a:pt x="1005" y="1143"/>
                    <a:pt x="1302" y="1191"/>
                    <a:pt x="1583" y="1191"/>
                  </a:cubicBezTo>
                  <a:cubicBezTo>
                    <a:pt x="1929" y="1191"/>
                    <a:pt x="2249" y="1119"/>
                    <a:pt x="2189" y="841"/>
                  </a:cubicBezTo>
                  <a:lnTo>
                    <a:pt x="2189" y="841"/>
                  </a:lnTo>
                  <a:cubicBezTo>
                    <a:pt x="2189" y="838"/>
                    <a:pt x="2188" y="835"/>
                    <a:pt x="2187" y="832"/>
                  </a:cubicBezTo>
                  <a:lnTo>
                    <a:pt x="2187" y="832"/>
                  </a:lnTo>
                  <a:cubicBezTo>
                    <a:pt x="2187" y="832"/>
                    <a:pt x="2187" y="832"/>
                    <a:pt x="2187" y="832"/>
                  </a:cubicBezTo>
                  <a:cubicBezTo>
                    <a:pt x="2185" y="827"/>
                    <a:pt x="2183" y="823"/>
                    <a:pt x="2180" y="819"/>
                  </a:cubicBezTo>
                  <a:lnTo>
                    <a:pt x="2180" y="819"/>
                  </a:lnTo>
                  <a:cubicBezTo>
                    <a:pt x="2091" y="650"/>
                    <a:pt x="1943" y="585"/>
                    <a:pt x="1782" y="585"/>
                  </a:cubicBezTo>
                  <a:cubicBezTo>
                    <a:pt x="1734" y="585"/>
                    <a:pt x="1684" y="591"/>
                    <a:pt x="1634" y="602"/>
                  </a:cubicBezTo>
                  <a:lnTo>
                    <a:pt x="1634" y="602"/>
                  </a:lnTo>
                  <a:cubicBezTo>
                    <a:pt x="1711" y="421"/>
                    <a:pt x="1737" y="180"/>
                    <a:pt x="1534" y="79"/>
                  </a:cubicBezTo>
                  <a:cubicBezTo>
                    <a:pt x="1421" y="26"/>
                    <a:pt x="1308" y="0"/>
                    <a:pt x="1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0"/>
            <p:cNvSpPr/>
            <p:nvPr/>
          </p:nvSpPr>
          <p:spPr>
            <a:xfrm>
              <a:off x="8503274" y="2767381"/>
              <a:ext cx="88101" cy="61194"/>
            </a:xfrm>
            <a:custGeom>
              <a:rect b="b" l="l" r="r" t="t"/>
              <a:pathLst>
                <a:path extrusionOk="0" h="1169" w="1683">
                  <a:moveTo>
                    <a:pt x="766" y="0"/>
                  </a:moveTo>
                  <a:cubicBezTo>
                    <a:pt x="754" y="0"/>
                    <a:pt x="741" y="14"/>
                    <a:pt x="729" y="26"/>
                  </a:cubicBezTo>
                  <a:lnTo>
                    <a:pt x="377" y="842"/>
                  </a:lnTo>
                  <a:lnTo>
                    <a:pt x="364" y="402"/>
                  </a:lnTo>
                  <a:cubicBezTo>
                    <a:pt x="364" y="390"/>
                    <a:pt x="352" y="377"/>
                    <a:pt x="339" y="365"/>
                  </a:cubicBezTo>
                  <a:cubicBezTo>
                    <a:pt x="327" y="365"/>
                    <a:pt x="314" y="365"/>
                    <a:pt x="302" y="377"/>
                  </a:cubicBezTo>
                  <a:lnTo>
                    <a:pt x="88" y="753"/>
                  </a:lnTo>
                  <a:lnTo>
                    <a:pt x="138" y="377"/>
                  </a:lnTo>
                  <a:lnTo>
                    <a:pt x="76" y="377"/>
                  </a:lnTo>
                  <a:lnTo>
                    <a:pt x="1" y="917"/>
                  </a:lnTo>
                  <a:cubicBezTo>
                    <a:pt x="1" y="929"/>
                    <a:pt x="13" y="942"/>
                    <a:pt x="26" y="954"/>
                  </a:cubicBezTo>
                  <a:cubicBezTo>
                    <a:pt x="38" y="954"/>
                    <a:pt x="51" y="954"/>
                    <a:pt x="63" y="942"/>
                  </a:cubicBezTo>
                  <a:lnTo>
                    <a:pt x="302" y="516"/>
                  </a:lnTo>
                  <a:lnTo>
                    <a:pt x="314" y="992"/>
                  </a:lnTo>
                  <a:cubicBezTo>
                    <a:pt x="314" y="1018"/>
                    <a:pt x="327" y="1030"/>
                    <a:pt x="339" y="1030"/>
                  </a:cubicBezTo>
                  <a:cubicBezTo>
                    <a:pt x="352" y="1030"/>
                    <a:pt x="364" y="1030"/>
                    <a:pt x="377" y="1004"/>
                  </a:cubicBezTo>
                  <a:lnTo>
                    <a:pt x="704" y="265"/>
                  </a:lnTo>
                  <a:lnTo>
                    <a:pt x="603" y="1068"/>
                  </a:lnTo>
                  <a:cubicBezTo>
                    <a:pt x="590" y="1093"/>
                    <a:pt x="603" y="1105"/>
                    <a:pt x="615" y="1105"/>
                  </a:cubicBezTo>
                  <a:cubicBezTo>
                    <a:pt x="640" y="1105"/>
                    <a:pt x="653" y="1105"/>
                    <a:pt x="665" y="1093"/>
                  </a:cubicBezTo>
                  <a:lnTo>
                    <a:pt x="967" y="402"/>
                  </a:lnTo>
                  <a:lnTo>
                    <a:pt x="829" y="1093"/>
                  </a:lnTo>
                  <a:cubicBezTo>
                    <a:pt x="829" y="1105"/>
                    <a:pt x="829" y="1130"/>
                    <a:pt x="841" y="1130"/>
                  </a:cubicBezTo>
                  <a:cubicBezTo>
                    <a:pt x="866" y="1130"/>
                    <a:pt x="879" y="1130"/>
                    <a:pt x="891" y="1118"/>
                  </a:cubicBezTo>
                  <a:lnTo>
                    <a:pt x="1130" y="767"/>
                  </a:lnTo>
                  <a:lnTo>
                    <a:pt x="1092" y="1118"/>
                  </a:lnTo>
                  <a:cubicBezTo>
                    <a:pt x="1092" y="1130"/>
                    <a:pt x="1105" y="1143"/>
                    <a:pt x="1117" y="1155"/>
                  </a:cubicBezTo>
                  <a:cubicBezTo>
                    <a:pt x="1130" y="1155"/>
                    <a:pt x="1142" y="1143"/>
                    <a:pt x="1155" y="1130"/>
                  </a:cubicBezTo>
                  <a:lnTo>
                    <a:pt x="1356" y="779"/>
                  </a:lnTo>
                  <a:lnTo>
                    <a:pt x="1331" y="1130"/>
                  </a:lnTo>
                  <a:cubicBezTo>
                    <a:pt x="1331" y="1143"/>
                    <a:pt x="1331" y="1155"/>
                    <a:pt x="1343" y="1155"/>
                  </a:cubicBezTo>
                  <a:lnTo>
                    <a:pt x="1356" y="1168"/>
                  </a:lnTo>
                  <a:cubicBezTo>
                    <a:pt x="1368" y="1168"/>
                    <a:pt x="1381" y="1155"/>
                    <a:pt x="1381" y="1155"/>
                  </a:cubicBezTo>
                  <a:lnTo>
                    <a:pt x="1682" y="767"/>
                  </a:lnTo>
                  <a:lnTo>
                    <a:pt x="1632" y="728"/>
                  </a:lnTo>
                  <a:lnTo>
                    <a:pt x="1406" y="1018"/>
                  </a:lnTo>
                  <a:lnTo>
                    <a:pt x="1406" y="1018"/>
                  </a:lnTo>
                  <a:lnTo>
                    <a:pt x="1431" y="641"/>
                  </a:lnTo>
                  <a:cubicBezTo>
                    <a:pt x="1443" y="616"/>
                    <a:pt x="1431" y="603"/>
                    <a:pt x="1418" y="603"/>
                  </a:cubicBezTo>
                  <a:cubicBezTo>
                    <a:pt x="1411" y="599"/>
                    <a:pt x="1405" y="598"/>
                    <a:pt x="1400" y="598"/>
                  </a:cubicBezTo>
                  <a:cubicBezTo>
                    <a:pt x="1387" y="598"/>
                    <a:pt x="1381" y="607"/>
                    <a:pt x="1381" y="616"/>
                  </a:cubicBezTo>
                  <a:lnTo>
                    <a:pt x="1180" y="967"/>
                  </a:lnTo>
                  <a:lnTo>
                    <a:pt x="1206" y="641"/>
                  </a:lnTo>
                  <a:cubicBezTo>
                    <a:pt x="1206" y="628"/>
                    <a:pt x="1192" y="616"/>
                    <a:pt x="1180" y="616"/>
                  </a:cubicBezTo>
                  <a:cubicBezTo>
                    <a:pt x="1177" y="612"/>
                    <a:pt x="1173" y="610"/>
                    <a:pt x="1169" y="610"/>
                  </a:cubicBezTo>
                  <a:cubicBezTo>
                    <a:pt x="1160" y="610"/>
                    <a:pt x="1151" y="619"/>
                    <a:pt x="1142" y="628"/>
                  </a:cubicBezTo>
                  <a:lnTo>
                    <a:pt x="929" y="942"/>
                  </a:lnTo>
                  <a:lnTo>
                    <a:pt x="1092" y="126"/>
                  </a:lnTo>
                  <a:cubicBezTo>
                    <a:pt x="1092" y="114"/>
                    <a:pt x="1092" y="101"/>
                    <a:pt x="1067" y="89"/>
                  </a:cubicBezTo>
                  <a:cubicBezTo>
                    <a:pt x="1055" y="89"/>
                    <a:pt x="1042" y="101"/>
                    <a:pt x="1030" y="114"/>
                  </a:cubicBezTo>
                  <a:lnTo>
                    <a:pt x="690" y="867"/>
                  </a:lnTo>
                  <a:lnTo>
                    <a:pt x="791" y="39"/>
                  </a:lnTo>
                  <a:cubicBezTo>
                    <a:pt x="804" y="26"/>
                    <a:pt x="791" y="14"/>
                    <a:pt x="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0"/>
            <p:cNvSpPr/>
            <p:nvPr/>
          </p:nvSpPr>
          <p:spPr>
            <a:xfrm>
              <a:off x="8661519" y="2772302"/>
              <a:ext cx="87263" cy="46066"/>
            </a:xfrm>
            <a:custGeom>
              <a:rect b="b" l="l" r="r" t="t"/>
              <a:pathLst>
                <a:path extrusionOk="0" h="880" w="1667">
                  <a:moveTo>
                    <a:pt x="726" y="33"/>
                  </a:moveTo>
                  <a:cubicBezTo>
                    <a:pt x="870" y="33"/>
                    <a:pt x="1025" y="251"/>
                    <a:pt x="1069" y="321"/>
                  </a:cubicBezTo>
                  <a:cubicBezTo>
                    <a:pt x="1075" y="340"/>
                    <a:pt x="1090" y="346"/>
                    <a:pt x="1109" y="346"/>
                  </a:cubicBezTo>
                  <a:cubicBezTo>
                    <a:pt x="1128" y="346"/>
                    <a:pt x="1150" y="340"/>
                    <a:pt x="1169" y="333"/>
                  </a:cubicBezTo>
                  <a:cubicBezTo>
                    <a:pt x="1205" y="320"/>
                    <a:pt x="1243" y="313"/>
                    <a:pt x="1279" y="313"/>
                  </a:cubicBezTo>
                  <a:cubicBezTo>
                    <a:pt x="1411" y="313"/>
                    <a:pt x="1527" y="397"/>
                    <a:pt x="1457" y="534"/>
                  </a:cubicBezTo>
                  <a:cubicBezTo>
                    <a:pt x="1407" y="622"/>
                    <a:pt x="1257" y="659"/>
                    <a:pt x="1169" y="698"/>
                  </a:cubicBezTo>
                  <a:cubicBezTo>
                    <a:pt x="1044" y="735"/>
                    <a:pt x="918" y="748"/>
                    <a:pt x="793" y="773"/>
                  </a:cubicBezTo>
                  <a:cubicBezTo>
                    <a:pt x="737" y="778"/>
                    <a:pt x="618" y="791"/>
                    <a:pt x="499" y="791"/>
                  </a:cubicBezTo>
                  <a:cubicBezTo>
                    <a:pt x="323" y="791"/>
                    <a:pt x="147" y="762"/>
                    <a:pt x="177" y="634"/>
                  </a:cubicBezTo>
                  <a:cubicBezTo>
                    <a:pt x="218" y="552"/>
                    <a:pt x="278" y="522"/>
                    <a:pt x="342" y="522"/>
                  </a:cubicBezTo>
                  <a:cubicBezTo>
                    <a:pt x="396" y="522"/>
                    <a:pt x="452" y="543"/>
                    <a:pt x="504" y="572"/>
                  </a:cubicBezTo>
                  <a:cubicBezTo>
                    <a:pt x="508" y="574"/>
                    <a:pt x="515" y="575"/>
                    <a:pt x="523" y="575"/>
                  </a:cubicBezTo>
                  <a:cubicBezTo>
                    <a:pt x="566" y="575"/>
                    <a:pt x="648" y="551"/>
                    <a:pt x="617" y="509"/>
                  </a:cubicBezTo>
                  <a:cubicBezTo>
                    <a:pt x="592" y="459"/>
                    <a:pt x="579" y="422"/>
                    <a:pt x="554" y="371"/>
                  </a:cubicBezTo>
                  <a:cubicBezTo>
                    <a:pt x="529" y="308"/>
                    <a:pt x="529" y="246"/>
                    <a:pt x="554" y="183"/>
                  </a:cubicBezTo>
                  <a:cubicBezTo>
                    <a:pt x="603" y="73"/>
                    <a:pt x="663" y="33"/>
                    <a:pt x="726" y="33"/>
                  </a:cubicBezTo>
                  <a:close/>
                  <a:moveTo>
                    <a:pt x="758" y="0"/>
                  </a:moveTo>
                  <a:cubicBezTo>
                    <a:pt x="676" y="0"/>
                    <a:pt x="594" y="25"/>
                    <a:pt x="517" y="82"/>
                  </a:cubicBezTo>
                  <a:cubicBezTo>
                    <a:pt x="392" y="188"/>
                    <a:pt x="377" y="315"/>
                    <a:pt x="427" y="441"/>
                  </a:cubicBezTo>
                  <a:lnTo>
                    <a:pt x="427" y="441"/>
                  </a:lnTo>
                  <a:cubicBezTo>
                    <a:pt x="406" y="438"/>
                    <a:pt x="384" y="437"/>
                    <a:pt x="363" y="437"/>
                  </a:cubicBezTo>
                  <a:cubicBezTo>
                    <a:pt x="232" y="437"/>
                    <a:pt x="109" y="495"/>
                    <a:pt x="40" y="634"/>
                  </a:cubicBezTo>
                  <a:cubicBezTo>
                    <a:pt x="36" y="643"/>
                    <a:pt x="36" y="650"/>
                    <a:pt x="38" y="656"/>
                  </a:cubicBezTo>
                  <a:lnTo>
                    <a:pt x="38" y="656"/>
                  </a:lnTo>
                  <a:cubicBezTo>
                    <a:pt x="1" y="830"/>
                    <a:pt x="203" y="879"/>
                    <a:pt x="435" y="879"/>
                  </a:cubicBezTo>
                  <a:cubicBezTo>
                    <a:pt x="658" y="879"/>
                    <a:pt x="908" y="834"/>
                    <a:pt x="1006" y="810"/>
                  </a:cubicBezTo>
                  <a:cubicBezTo>
                    <a:pt x="1181" y="785"/>
                    <a:pt x="1546" y="710"/>
                    <a:pt x="1608" y="509"/>
                  </a:cubicBezTo>
                  <a:cubicBezTo>
                    <a:pt x="1666" y="295"/>
                    <a:pt x="1513" y="227"/>
                    <a:pt x="1347" y="227"/>
                  </a:cubicBezTo>
                  <a:cubicBezTo>
                    <a:pt x="1292" y="227"/>
                    <a:pt x="1235" y="234"/>
                    <a:pt x="1184" y="246"/>
                  </a:cubicBezTo>
                  <a:lnTo>
                    <a:pt x="1184" y="246"/>
                  </a:lnTo>
                  <a:cubicBezTo>
                    <a:pt x="1091" y="107"/>
                    <a:pt x="927" y="0"/>
                    <a:pt x="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0"/>
            <p:cNvSpPr/>
            <p:nvPr/>
          </p:nvSpPr>
          <p:spPr>
            <a:xfrm>
              <a:off x="8669475" y="2773296"/>
              <a:ext cx="64440" cy="44077"/>
            </a:xfrm>
            <a:custGeom>
              <a:rect b="b" l="l" r="r" t="t"/>
              <a:pathLst>
                <a:path extrusionOk="0" h="842" w="1231">
                  <a:moveTo>
                    <a:pt x="666" y="1"/>
                  </a:moveTo>
                  <a:cubicBezTo>
                    <a:pt x="653" y="1"/>
                    <a:pt x="653" y="13"/>
                    <a:pt x="653" y="26"/>
                  </a:cubicBezTo>
                  <a:lnTo>
                    <a:pt x="728" y="628"/>
                  </a:lnTo>
                  <a:lnTo>
                    <a:pt x="477" y="76"/>
                  </a:lnTo>
                  <a:cubicBezTo>
                    <a:pt x="477" y="63"/>
                    <a:pt x="465" y="63"/>
                    <a:pt x="452" y="63"/>
                  </a:cubicBezTo>
                  <a:cubicBezTo>
                    <a:pt x="440" y="63"/>
                    <a:pt x="427" y="76"/>
                    <a:pt x="440" y="88"/>
                  </a:cubicBezTo>
                  <a:lnTo>
                    <a:pt x="552" y="679"/>
                  </a:lnTo>
                  <a:lnTo>
                    <a:pt x="552" y="679"/>
                  </a:lnTo>
                  <a:lnTo>
                    <a:pt x="402" y="453"/>
                  </a:lnTo>
                  <a:cubicBezTo>
                    <a:pt x="390" y="440"/>
                    <a:pt x="377" y="440"/>
                    <a:pt x="365" y="440"/>
                  </a:cubicBezTo>
                  <a:cubicBezTo>
                    <a:pt x="365" y="440"/>
                    <a:pt x="352" y="453"/>
                    <a:pt x="352" y="465"/>
                  </a:cubicBezTo>
                  <a:lnTo>
                    <a:pt x="377" y="704"/>
                  </a:lnTo>
                  <a:lnTo>
                    <a:pt x="377" y="704"/>
                  </a:lnTo>
                  <a:lnTo>
                    <a:pt x="226" y="440"/>
                  </a:lnTo>
                  <a:cubicBezTo>
                    <a:pt x="226" y="440"/>
                    <a:pt x="214" y="428"/>
                    <a:pt x="201" y="428"/>
                  </a:cubicBezTo>
                  <a:cubicBezTo>
                    <a:pt x="189" y="440"/>
                    <a:pt x="189" y="453"/>
                    <a:pt x="189" y="453"/>
                  </a:cubicBezTo>
                  <a:lnTo>
                    <a:pt x="214" y="741"/>
                  </a:lnTo>
                  <a:lnTo>
                    <a:pt x="38" y="528"/>
                  </a:lnTo>
                  <a:lnTo>
                    <a:pt x="0" y="553"/>
                  </a:lnTo>
                  <a:lnTo>
                    <a:pt x="226" y="829"/>
                  </a:lnTo>
                  <a:cubicBezTo>
                    <a:pt x="226" y="841"/>
                    <a:pt x="239" y="841"/>
                    <a:pt x="239" y="841"/>
                  </a:cubicBezTo>
                  <a:lnTo>
                    <a:pt x="251" y="841"/>
                  </a:lnTo>
                  <a:cubicBezTo>
                    <a:pt x="264" y="841"/>
                    <a:pt x="264" y="829"/>
                    <a:pt x="264" y="816"/>
                  </a:cubicBezTo>
                  <a:lnTo>
                    <a:pt x="239" y="565"/>
                  </a:lnTo>
                  <a:lnTo>
                    <a:pt x="390" y="816"/>
                  </a:lnTo>
                  <a:cubicBezTo>
                    <a:pt x="390" y="825"/>
                    <a:pt x="396" y="834"/>
                    <a:pt x="404" y="834"/>
                  </a:cubicBezTo>
                  <a:cubicBezTo>
                    <a:pt x="407" y="834"/>
                    <a:pt x="411" y="833"/>
                    <a:pt x="415" y="829"/>
                  </a:cubicBezTo>
                  <a:cubicBezTo>
                    <a:pt x="427" y="829"/>
                    <a:pt x="440" y="816"/>
                    <a:pt x="427" y="804"/>
                  </a:cubicBezTo>
                  <a:lnTo>
                    <a:pt x="415" y="553"/>
                  </a:lnTo>
                  <a:lnTo>
                    <a:pt x="578" y="804"/>
                  </a:lnTo>
                  <a:cubicBezTo>
                    <a:pt x="587" y="813"/>
                    <a:pt x="595" y="822"/>
                    <a:pt x="604" y="822"/>
                  </a:cubicBezTo>
                  <a:cubicBezTo>
                    <a:pt x="608" y="822"/>
                    <a:pt x="612" y="820"/>
                    <a:pt x="616" y="816"/>
                  </a:cubicBezTo>
                  <a:cubicBezTo>
                    <a:pt x="628" y="816"/>
                    <a:pt x="628" y="804"/>
                    <a:pt x="628" y="791"/>
                  </a:cubicBezTo>
                  <a:lnTo>
                    <a:pt x="527" y="289"/>
                  </a:lnTo>
                  <a:lnTo>
                    <a:pt x="753" y="791"/>
                  </a:lnTo>
                  <a:cubicBezTo>
                    <a:pt x="753" y="804"/>
                    <a:pt x="766" y="804"/>
                    <a:pt x="778" y="804"/>
                  </a:cubicBezTo>
                  <a:cubicBezTo>
                    <a:pt x="791" y="804"/>
                    <a:pt x="791" y="791"/>
                    <a:pt x="791" y="779"/>
                  </a:cubicBezTo>
                  <a:lnTo>
                    <a:pt x="716" y="189"/>
                  </a:lnTo>
                  <a:lnTo>
                    <a:pt x="954" y="729"/>
                  </a:lnTo>
                  <a:cubicBezTo>
                    <a:pt x="963" y="737"/>
                    <a:pt x="972" y="746"/>
                    <a:pt x="976" y="746"/>
                  </a:cubicBezTo>
                  <a:cubicBezTo>
                    <a:pt x="978" y="746"/>
                    <a:pt x="979" y="745"/>
                    <a:pt x="979" y="741"/>
                  </a:cubicBezTo>
                  <a:cubicBezTo>
                    <a:pt x="992" y="741"/>
                    <a:pt x="1004" y="729"/>
                    <a:pt x="1004" y="716"/>
                  </a:cubicBezTo>
                  <a:lnTo>
                    <a:pt x="1004" y="377"/>
                  </a:lnTo>
                  <a:lnTo>
                    <a:pt x="1180" y="679"/>
                  </a:lnTo>
                  <a:cubicBezTo>
                    <a:pt x="1193" y="691"/>
                    <a:pt x="1205" y="691"/>
                    <a:pt x="1218" y="691"/>
                  </a:cubicBezTo>
                  <a:cubicBezTo>
                    <a:pt x="1218" y="679"/>
                    <a:pt x="1230" y="679"/>
                    <a:pt x="1230" y="666"/>
                  </a:cubicBezTo>
                  <a:lnTo>
                    <a:pt x="1168" y="264"/>
                  </a:lnTo>
                  <a:lnTo>
                    <a:pt x="1130" y="277"/>
                  </a:lnTo>
                  <a:lnTo>
                    <a:pt x="1168" y="540"/>
                  </a:lnTo>
                  <a:lnTo>
                    <a:pt x="1004" y="277"/>
                  </a:lnTo>
                  <a:cubicBezTo>
                    <a:pt x="1004" y="264"/>
                    <a:pt x="992" y="264"/>
                    <a:pt x="979" y="264"/>
                  </a:cubicBezTo>
                  <a:cubicBezTo>
                    <a:pt x="967" y="264"/>
                    <a:pt x="967" y="277"/>
                    <a:pt x="967" y="289"/>
                  </a:cubicBezTo>
                  <a:lnTo>
                    <a:pt x="954" y="615"/>
                  </a:lnTo>
                  <a:lnTo>
                    <a:pt x="691" y="13"/>
                  </a:lnTo>
                  <a:cubicBezTo>
                    <a:pt x="691" y="1"/>
                    <a:pt x="678" y="1"/>
                    <a:pt x="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0"/>
            <p:cNvSpPr/>
            <p:nvPr/>
          </p:nvSpPr>
          <p:spPr>
            <a:xfrm>
              <a:off x="8807933" y="2767224"/>
              <a:ext cx="117049" cy="62346"/>
            </a:xfrm>
            <a:custGeom>
              <a:rect b="b" l="l" r="r" t="t"/>
              <a:pathLst>
                <a:path extrusionOk="0" h="1191" w="2236">
                  <a:moveTo>
                    <a:pt x="1135" y="96"/>
                  </a:moveTo>
                  <a:cubicBezTo>
                    <a:pt x="1216" y="96"/>
                    <a:pt x="1311" y="130"/>
                    <a:pt x="1421" y="217"/>
                  </a:cubicBezTo>
                  <a:cubicBezTo>
                    <a:pt x="1510" y="280"/>
                    <a:pt x="1497" y="393"/>
                    <a:pt x="1485" y="468"/>
                  </a:cubicBezTo>
                  <a:cubicBezTo>
                    <a:pt x="1472" y="556"/>
                    <a:pt x="1434" y="644"/>
                    <a:pt x="1384" y="706"/>
                  </a:cubicBezTo>
                  <a:cubicBezTo>
                    <a:pt x="1353" y="753"/>
                    <a:pt x="1400" y="766"/>
                    <a:pt x="1445" y="766"/>
                  </a:cubicBezTo>
                  <a:cubicBezTo>
                    <a:pt x="1473" y="766"/>
                    <a:pt x="1500" y="761"/>
                    <a:pt x="1510" y="756"/>
                  </a:cubicBezTo>
                  <a:cubicBezTo>
                    <a:pt x="1582" y="725"/>
                    <a:pt x="1656" y="703"/>
                    <a:pt x="1727" y="703"/>
                  </a:cubicBezTo>
                  <a:cubicBezTo>
                    <a:pt x="1827" y="703"/>
                    <a:pt x="1920" y="749"/>
                    <a:pt x="1987" y="882"/>
                  </a:cubicBezTo>
                  <a:cubicBezTo>
                    <a:pt x="2028" y="1032"/>
                    <a:pt x="1841" y="1071"/>
                    <a:pt x="1633" y="1071"/>
                  </a:cubicBezTo>
                  <a:cubicBezTo>
                    <a:pt x="1459" y="1071"/>
                    <a:pt x="1269" y="1044"/>
                    <a:pt x="1183" y="1033"/>
                  </a:cubicBezTo>
                  <a:cubicBezTo>
                    <a:pt x="1008" y="1021"/>
                    <a:pt x="844" y="982"/>
                    <a:pt x="668" y="932"/>
                  </a:cubicBezTo>
                  <a:cubicBezTo>
                    <a:pt x="556" y="895"/>
                    <a:pt x="442" y="845"/>
                    <a:pt x="342" y="782"/>
                  </a:cubicBezTo>
                  <a:cubicBezTo>
                    <a:pt x="169" y="680"/>
                    <a:pt x="145" y="405"/>
                    <a:pt x="383" y="405"/>
                  </a:cubicBezTo>
                  <a:cubicBezTo>
                    <a:pt x="438" y="405"/>
                    <a:pt x="508" y="420"/>
                    <a:pt x="593" y="455"/>
                  </a:cubicBezTo>
                  <a:cubicBezTo>
                    <a:pt x="605" y="458"/>
                    <a:pt x="619" y="460"/>
                    <a:pt x="634" y="460"/>
                  </a:cubicBezTo>
                  <a:cubicBezTo>
                    <a:pt x="682" y="460"/>
                    <a:pt x="738" y="443"/>
                    <a:pt x="757" y="405"/>
                  </a:cubicBezTo>
                  <a:cubicBezTo>
                    <a:pt x="843" y="259"/>
                    <a:pt x="958" y="96"/>
                    <a:pt x="1135" y="96"/>
                  </a:cubicBezTo>
                  <a:close/>
                  <a:moveTo>
                    <a:pt x="1200" y="0"/>
                  </a:moveTo>
                  <a:cubicBezTo>
                    <a:pt x="974" y="0"/>
                    <a:pt x="769" y="111"/>
                    <a:pt x="628" y="316"/>
                  </a:cubicBezTo>
                  <a:lnTo>
                    <a:pt x="628" y="316"/>
                  </a:lnTo>
                  <a:cubicBezTo>
                    <a:pt x="560" y="299"/>
                    <a:pt x="483" y="288"/>
                    <a:pt x="407" y="288"/>
                  </a:cubicBezTo>
                  <a:cubicBezTo>
                    <a:pt x="200" y="288"/>
                    <a:pt x="0" y="368"/>
                    <a:pt x="16" y="619"/>
                  </a:cubicBezTo>
                  <a:cubicBezTo>
                    <a:pt x="41" y="970"/>
                    <a:pt x="606" y="1071"/>
                    <a:pt x="869" y="1121"/>
                  </a:cubicBezTo>
                  <a:cubicBezTo>
                    <a:pt x="998" y="1143"/>
                    <a:pt x="1299" y="1191"/>
                    <a:pt x="1580" y="1191"/>
                  </a:cubicBezTo>
                  <a:cubicBezTo>
                    <a:pt x="1922" y="1191"/>
                    <a:pt x="2236" y="1121"/>
                    <a:pt x="2179" y="852"/>
                  </a:cubicBezTo>
                  <a:lnTo>
                    <a:pt x="2179" y="852"/>
                  </a:lnTo>
                  <a:cubicBezTo>
                    <a:pt x="2180" y="845"/>
                    <a:pt x="2178" y="839"/>
                    <a:pt x="2174" y="832"/>
                  </a:cubicBezTo>
                  <a:lnTo>
                    <a:pt x="2174" y="832"/>
                  </a:lnTo>
                  <a:cubicBezTo>
                    <a:pt x="2174" y="832"/>
                    <a:pt x="2174" y="832"/>
                    <a:pt x="2174" y="832"/>
                  </a:cubicBezTo>
                  <a:cubicBezTo>
                    <a:pt x="2173" y="823"/>
                    <a:pt x="2169" y="815"/>
                    <a:pt x="2163" y="810"/>
                  </a:cubicBezTo>
                  <a:lnTo>
                    <a:pt x="2163" y="810"/>
                  </a:lnTo>
                  <a:cubicBezTo>
                    <a:pt x="2073" y="648"/>
                    <a:pt x="1932" y="585"/>
                    <a:pt x="1778" y="585"/>
                  </a:cubicBezTo>
                  <a:cubicBezTo>
                    <a:pt x="1727" y="585"/>
                    <a:pt x="1674" y="592"/>
                    <a:pt x="1621" y="604"/>
                  </a:cubicBezTo>
                  <a:lnTo>
                    <a:pt x="1621" y="604"/>
                  </a:lnTo>
                  <a:cubicBezTo>
                    <a:pt x="1702" y="423"/>
                    <a:pt x="1738" y="181"/>
                    <a:pt x="1535" y="79"/>
                  </a:cubicBezTo>
                  <a:cubicBezTo>
                    <a:pt x="1421" y="26"/>
                    <a:pt x="1308" y="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0"/>
            <p:cNvSpPr/>
            <p:nvPr/>
          </p:nvSpPr>
          <p:spPr>
            <a:xfrm>
              <a:off x="8825207" y="2767381"/>
              <a:ext cx="88677" cy="61194"/>
            </a:xfrm>
            <a:custGeom>
              <a:rect b="b" l="l" r="r" t="t"/>
              <a:pathLst>
                <a:path extrusionOk="0" h="1169" w="1694">
                  <a:moveTo>
                    <a:pt x="778" y="0"/>
                  </a:moveTo>
                  <a:cubicBezTo>
                    <a:pt x="765" y="0"/>
                    <a:pt x="740" y="14"/>
                    <a:pt x="740" y="26"/>
                  </a:cubicBezTo>
                  <a:lnTo>
                    <a:pt x="377" y="842"/>
                  </a:lnTo>
                  <a:lnTo>
                    <a:pt x="377" y="402"/>
                  </a:lnTo>
                  <a:cubicBezTo>
                    <a:pt x="377" y="390"/>
                    <a:pt x="363" y="377"/>
                    <a:pt x="351" y="365"/>
                  </a:cubicBezTo>
                  <a:cubicBezTo>
                    <a:pt x="338" y="365"/>
                    <a:pt x="313" y="365"/>
                    <a:pt x="313" y="377"/>
                  </a:cubicBezTo>
                  <a:lnTo>
                    <a:pt x="100" y="753"/>
                  </a:lnTo>
                  <a:lnTo>
                    <a:pt x="151" y="377"/>
                  </a:lnTo>
                  <a:lnTo>
                    <a:pt x="87" y="377"/>
                  </a:lnTo>
                  <a:lnTo>
                    <a:pt x="12" y="917"/>
                  </a:lnTo>
                  <a:cubicBezTo>
                    <a:pt x="0" y="929"/>
                    <a:pt x="12" y="942"/>
                    <a:pt x="25" y="954"/>
                  </a:cubicBezTo>
                  <a:cubicBezTo>
                    <a:pt x="37" y="954"/>
                    <a:pt x="62" y="954"/>
                    <a:pt x="62" y="942"/>
                  </a:cubicBezTo>
                  <a:lnTo>
                    <a:pt x="313" y="516"/>
                  </a:lnTo>
                  <a:lnTo>
                    <a:pt x="313" y="992"/>
                  </a:lnTo>
                  <a:cubicBezTo>
                    <a:pt x="313" y="1018"/>
                    <a:pt x="326" y="1030"/>
                    <a:pt x="338" y="1030"/>
                  </a:cubicBezTo>
                  <a:cubicBezTo>
                    <a:pt x="351" y="1030"/>
                    <a:pt x="377" y="1030"/>
                    <a:pt x="377" y="1004"/>
                  </a:cubicBezTo>
                  <a:lnTo>
                    <a:pt x="703" y="265"/>
                  </a:lnTo>
                  <a:lnTo>
                    <a:pt x="602" y="1068"/>
                  </a:lnTo>
                  <a:cubicBezTo>
                    <a:pt x="602" y="1093"/>
                    <a:pt x="614" y="1105"/>
                    <a:pt x="627" y="1105"/>
                  </a:cubicBezTo>
                  <a:cubicBezTo>
                    <a:pt x="640" y="1105"/>
                    <a:pt x="665" y="1105"/>
                    <a:pt x="665" y="1093"/>
                  </a:cubicBezTo>
                  <a:lnTo>
                    <a:pt x="979" y="402"/>
                  </a:lnTo>
                  <a:lnTo>
                    <a:pt x="828" y="1093"/>
                  </a:lnTo>
                  <a:cubicBezTo>
                    <a:pt x="828" y="1105"/>
                    <a:pt x="840" y="1130"/>
                    <a:pt x="853" y="1130"/>
                  </a:cubicBezTo>
                  <a:cubicBezTo>
                    <a:pt x="865" y="1130"/>
                    <a:pt x="891" y="1130"/>
                    <a:pt x="891" y="1118"/>
                  </a:cubicBezTo>
                  <a:lnTo>
                    <a:pt x="1129" y="767"/>
                  </a:lnTo>
                  <a:lnTo>
                    <a:pt x="1104" y="1118"/>
                  </a:lnTo>
                  <a:cubicBezTo>
                    <a:pt x="1104" y="1130"/>
                    <a:pt x="1104" y="1143"/>
                    <a:pt x="1129" y="1155"/>
                  </a:cubicBezTo>
                  <a:cubicBezTo>
                    <a:pt x="1142" y="1155"/>
                    <a:pt x="1155" y="1143"/>
                    <a:pt x="1167" y="1130"/>
                  </a:cubicBezTo>
                  <a:lnTo>
                    <a:pt x="1367" y="779"/>
                  </a:lnTo>
                  <a:lnTo>
                    <a:pt x="1330" y="1130"/>
                  </a:lnTo>
                  <a:cubicBezTo>
                    <a:pt x="1330" y="1143"/>
                    <a:pt x="1342" y="1155"/>
                    <a:pt x="1355" y="1155"/>
                  </a:cubicBezTo>
                  <a:cubicBezTo>
                    <a:pt x="1355" y="1168"/>
                    <a:pt x="1367" y="1168"/>
                    <a:pt x="1367" y="1168"/>
                  </a:cubicBezTo>
                  <a:cubicBezTo>
                    <a:pt x="1380" y="1168"/>
                    <a:pt x="1380" y="1155"/>
                    <a:pt x="1393" y="1155"/>
                  </a:cubicBezTo>
                  <a:lnTo>
                    <a:pt x="1694" y="767"/>
                  </a:lnTo>
                  <a:lnTo>
                    <a:pt x="1644" y="728"/>
                  </a:lnTo>
                  <a:lnTo>
                    <a:pt x="1406" y="1018"/>
                  </a:lnTo>
                  <a:lnTo>
                    <a:pt x="1443" y="641"/>
                  </a:lnTo>
                  <a:cubicBezTo>
                    <a:pt x="1443" y="616"/>
                    <a:pt x="1431" y="603"/>
                    <a:pt x="1418" y="603"/>
                  </a:cubicBezTo>
                  <a:cubicBezTo>
                    <a:pt x="1414" y="599"/>
                    <a:pt x="1411" y="598"/>
                    <a:pt x="1407" y="598"/>
                  </a:cubicBezTo>
                  <a:cubicBezTo>
                    <a:pt x="1398" y="598"/>
                    <a:pt x="1389" y="607"/>
                    <a:pt x="1380" y="616"/>
                  </a:cubicBezTo>
                  <a:lnTo>
                    <a:pt x="1180" y="967"/>
                  </a:lnTo>
                  <a:lnTo>
                    <a:pt x="1205" y="641"/>
                  </a:lnTo>
                  <a:cubicBezTo>
                    <a:pt x="1217" y="628"/>
                    <a:pt x="1205" y="616"/>
                    <a:pt x="1192" y="616"/>
                  </a:cubicBezTo>
                  <a:cubicBezTo>
                    <a:pt x="1188" y="612"/>
                    <a:pt x="1183" y="610"/>
                    <a:pt x="1179" y="610"/>
                  </a:cubicBezTo>
                  <a:cubicBezTo>
                    <a:pt x="1167" y="610"/>
                    <a:pt x="1155" y="619"/>
                    <a:pt x="1155" y="628"/>
                  </a:cubicBezTo>
                  <a:lnTo>
                    <a:pt x="929" y="942"/>
                  </a:lnTo>
                  <a:lnTo>
                    <a:pt x="929" y="942"/>
                  </a:lnTo>
                  <a:lnTo>
                    <a:pt x="1104" y="126"/>
                  </a:lnTo>
                  <a:cubicBezTo>
                    <a:pt x="1104" y="114"/>
                    <a:pt x="1091" y="101"/>
                    <a:pt x="1079" y="89"/>
                  </a:cubicBezTo>
                  <a:cubicBezTo>
                    <a:pt x="1066" y="89"/>
                    <a:pt x="1041" y="101"/>
                    <a:pt x="1041" y="114"/>
                  </a:cubicBezTo>
                  <a:lnTo>
                    <a:pt x="703" y="867"/>
                  </a:lnTo>
                  <a:lnTo>
                    <a:pt x="803" y="39"/>
                  </a:lnTo>
                  <a:cubicBezTo>
                    <a:pt x="803" y="26"/>
                    <a:pt x="790" y="14"/>
                    <a:pt x="7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0"/>
            <p:cNvSpPr/>
            <p:nvPr/>
          </p:nvSpPr>
          <p:spPr>
            <a:xfrm>
              <a:off x="8983976" y="2772302"/>
              <a:ext cx="87106" cy="46066"/>
            </a:xfrm>
            <a:custGeom>
              <a:rect b="b" l="l" r="r" t="t"/>
              <a:pathLst>
                <a:path extrusionOk="0" h="880" w="1664">
                  <a:moveTo>
                    <a:pt x="727" y="33"/>
                  </a:moveTo>
                  <a:cubicBezTo>
                    <a:pt x="871" y="33"/>
                    <a:pt x="1023" y="251"/>
                    <a:pt x="1058" y="321"/>
                  </a:cubicBezTo>
                  <a:cubicBezTo>
                    <a:pt x="1071" y="340"/>
                    <a:pt x="1090" y="346"/>
                    <a:pt x="1108" y="346"/>
                  </a:cubicBezTo>
                  <a:cubicBezTo>
                    <a:pt x="1127" y="346"/>
                    <a:pt x="1146" y="340"/>
                    <a:pt x="1159" y="333"/>
                  </a:cubicBezTo>
                  <a:cubicBezTo>
                    <a:pt x="1197" y="320"/>
                    <a:pt x="1237" y="313"/>
                    <a:pt x="1275" y="313"/>
                  </a:cubicBezTo>
                  <a:cubicBezTo>
                    <a:pt x="1412" y="313"/>
                    <a:pt x="1525" y="397"/>
                    <a:pt x="1447" y="534"/>
                  </a:cubicBezTo>
                  <a:cubicBezTo>
                    <a:pt x="1397" y="622"/>
                    <a:pt x="1246" y="659"/>
                    <a:pt x="1171" y="698"/>
                  </a:cubicBezTo>
                  <a:cubicBezTo>
                    <a:pt x="1045" y="735"/>
                    <a:pt x="920" y="748"/>
                    <a:pt x="794" y="773"/>
                  </a:cubicBezTo>
                  <a:cubicBezTo>
                    <a:pt x="739" y="778"/>
                    <a:pt x="618" y="791"/>
                    <a:pt x="498" y="791"/>
                  </a:cubicBezTo>
                  <a:cubicBezTo>
                    <a:pt x="319" y="791"/>
                    <a:pt x="142" y="762"/>
                    <a:pt x="180" y="634"/>
                  </a:cubicBezTo>
                  <a:cubicBezTo>
                    <a:pt x="181" y="627"/>
                    <a:pt x="180" y="621"/>
                    <a:pt x="178" y="616"/>
                  </a:cubicBezTo>
                  <a:lnTo>
                    <a:pt x="178" y="616"/>
                  </a:lnTo>
                  <a:cubicBezTo>
                    <a:pt x="224" y="548"/>
                    <a:pt x="279" y="522"/>
                    <a:pt x="336" y="522"/>
                  </a:cubicBezTo>
                  <a:cubicBezTo>
                    <a:pt x="388" y="522"/>
                    <a:pt x="442" y="543"/>
                    <a:pt x="493" y="572"/>
                  </a:cubicBezTo>
                  <a:cubicBezTo>
                    <a:pt x="499" y="574"/>
                    <a:pt x="508" y="575"/>
                    <a:pt x="518" y="575"/>
                  </a:cubicBezTo>
                  <a:cubicBezTo>
                    <a:pt x="568" y="575"/>
                    <a:pt x="650" y="551"/>
                    <a:pt x="618" y="509"/>
                  </a:cubicBezTo>
                  <a:cubicBezTo>
                    <a:pt x="593" y="459"/>
                    <a:pt x="568" y="422"/>
                    <a:pt x="556" y="371"/>
                  </a:cubicBezTo>
                  <a:cubicBezTo>
                    <a:pt x="531" y="308"/>
                    <a:pt x="531" y="246"/>
                    <a:pt x="556" y="183"/>
                  </a:cubicBezTo>
                  <a:cubicBezTo>
                    <a:pt x="605" y="73"/>
                    <a:pt x="665" y="33"/>
                    <a:pt x="727" y="33"/>
                  </a:cubicBezTo>
                  <a:close/>
                  <a:moveTo>
                    <a:pt x="754" y="0"/>
                  </a:moveTo>
                  <a:cubicBezTo>
                    <a:pt x="673" y="0"/>
                    <a:pt x="591" y="25"/>
                    <a:pt x="518" y="82"/>
                  </a:cubicBezTo>
                  <a:cubicBezTo>
                    <a:pt x="394" y="187"/>
                    <a:pt x="379" y="314"/>
                    <a:pt x="423" y="440"/>
                  </a:cubicBezTo>
                  <a:lnTo>
                    <a:pt x="423" y="440"/>
                  </a:lnTo>
                  <a:cubicBezTo>
                    <a:pt x="404" y="438"/>
                    <a:pt x="385" y="437"/>
                    <a:pt x="365" y="437"/>
                  </a:cubicBezTo>
                  <a:cubicBezTo>
                    <a:pt x="234" y="437"/>
                    <a:pt x="111" y="495"/>
                    <a:pt x="41" y="634"/>
                  </a:cubicBezTo>
                  <a:cubicBezTo>
                    <a:pt x="34" y="646"/>
                    <a:pt x="34" y="655"/>
                    <a:pt x="38" y="662"/>
                  </a:cubicBezTo>
                  <a:lnTo>
                    <a:pt x="38" y="662"/>
                  </a:lnTo>
                  <a:cubicBezTo>
                    <a:pt x="0" y="831"/>
                    <a:pt x="197" y="879"/>
                    <a:pt x="426" y="879"/>
                  </a:cubicBezTo>
                  <a:cubicBezTo>
                    <a:pt x="647" y="879"/>
                    <a:pt x="898" y="834"/>
                    <a:pt x="995" y="810"/>
                  </a:cubicBezTo>
                  <a:cubicBezTo>
                    <a:pt x="1171" y="785"/>
                    <a:pt x="1535" y="710"/>
                    <a:pt x="1597" y="509"/>
                  </a:cubicBezTo>
                  <a:cubicBezTo>
                    <a:pt x="1663" y="295"/>
                    <a:pt x="1507" y="227"/>
                    <a:pt x="1343" y="227"/>
                  </a:cubicBezTo>
                  <a:cubicBezTo>
                    <a:pt x="1289" y="227"/>
                    <a:pt x="1234" y="234"/>
                    <a:pt x="1186" y="246"/>
                  </a:cubicBezTo>
                  <a:lnTo>
                    <a:pt x="1186" y="246"/>
                  </a:lnTo>
                  <a:cubicBezTo>
                    <a:pt x="1092" y="107"/>
                    <a:pt x="923" y="0"/>
                    <a:pt x="7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0"/>
            <p:cNvSpPr/>
            <p:nvPr/>
          </p:nvSpPr>
          <p:spPr>
            <a:xfrm>
              <a:off x="8992037" y="2773296"/>
              <a:ext cx="64440" cy="44077"/>
            </a:xfrm>
            <a:custGeom>
              <a:rect b="b" l="l" r="r" t="t"/>
              <a:pathLst>
                <a:path extrusionOk="0" h="842" w="1231">
                  <a:moveTo>
                    <a:pt x="665" y="1"/>
                  </a:moveTo>
                  <a:cubicBezTo>
                    <a:pt x="653" y="1"/>
                    <a:pt x="640" y="13"/>
                    <a:pt x="640" y="26"/>
                  </a:cubicBezTo>
                  <a:lnTo>
                    <a:pt x="715" y="628"/>
                  </a:lnTo>
                  <a:lnTo>
                    <a:pt x="477" y="76"/>
                  </a:lnTo>
                  <a:cubicBezTo>
                    <a:pt x="464" y="63"/>
                    <a:pt x="452" y="63"/>
                    <a:pt x="439" y="63"/>
                  </a:cubicBezTo>
                  <a:cubicBezTo>
                    <a:pt x="427" y="63"/>
                    <a:pt x="427" y="76"/>
                    <a:pt x="427" y="88"/>
                  </a:cubicBezTo>
                  <a:lnTo>
                    <a:pt x="553" y="679"/>
                  </a:lnTo>
                  <a:lnTo>
                    <a:pt x="553" y="679"/>
                  </a:lnTo>
                  <a:lnTo>
                    <a:pt x="389" y="453"/>
                  </a:lnTo>
                  <a:cubicBezTo>
                    <a:pt x="389" y="440"/>
                    <a:pt x="377" y="440"/>
                    <a:pt x="364" y="440"/>
                  </a:cubicBezTo>
                  <a:cubicBezTo>
                    <a:pt x="352" y="440"/>
                    <a:pt x="352" y="453"/>
                    <a:pt x="352" y="465"/>
                  </a:cubicBezTo>
                  <a:lnTo>
                    <a:pt x="364" y="704"/>
                  </a:lnTo>
                  <a:lnTo>
                    <a:pt x="226" y="440"/>
                  </a:lnTo>
                  <a:cubicBezTo>
                    <a:pt x="213" y="440"/>
                    <a:pt x="201" y="428"/>
                    <a:pt x="201" y="428"/>
                  </a:cubicBezTo>
                  <a:lnTo>
                    <a:pt x="176" y="453"/>
                  </a:lnTo>
                  <a:lnTo>
                    <a:pt x="201" y="741"/>
                  </a:lnTo>
                  <a:lnTo>
                    <a:pt x="38" y="528"/>
                  </a:lnTo>
                  <a:lnTo>
                    <a:pt x="1" y="553"/>
                  </a:lnTo>
                  <a:lnTo>
                    <a:pt x="213" y="829"/>
                  </a:lnTo>
                  <a:cubicBezTo>
                    <a:pt x="226" y="841"/>
                    <a:pt x="226" y="841"/>
                    <a:pt x="239" y="841"/>
                  </a:cubicBezTo>
                  <a:cubicBezTo>
                    <a:pt x="252" y="841"/>
                    <a:pt x="264" y="829"/>
                    <a:pt x="264" y="816"/>
                  </a:cubicBezTo>
                  <a:lnTo>
                    <a:pt x="239" y="565"/>
                  </a:lnTo>
                  <a:lnTo>
                    <a:pt x="377" y="816"/>
                  </a:lnTo>
                  <a:cubicBezTo>
                    <a:pt x="386" y="825"/>
                    <a:pt x="395" y="834"/>
                    <a:pt x="404" y="834"/>
                  </a:cubicBezTo>
                  <a:cubicBezTo>
                    <a:pt x="407" y="834"/>
                    <a:pt x="411" y="833"/>
                    <a:pt x="414" y="829"/>
                  </a:cubicBezTo>
                  <a:cubicBezTo>
                    <a:pt x="427" y="829"/>
                    <a:pt x="427" y="816"/>
                    <a:pt x="427" y="804"/>
                  </a:cubicBezTo>
                  <a:lnTo>
                    <a:pt x="402" y="553"/>
                  </a:lnTo>
                  <a:lnTo>
                    <a:pt x="578" y="804"/>
                  </a:lnTo>
                  <a:cubicBezTo>
                    <a:pt x="586" y="813"/>
                    <a:pt x="595" y="822"/>
                    <a:pt x="600" y="822"/>
                  </a:cubicBezTo>
                  <a:cubicBezTo>
                    <a:pt x="602" y="822"/>
                    <a:pt x="603" y="820"/>
                    <a:pt x="603" y="816"/>
                  </a:cubicBezTo>
                  <a:cubicBezTo>
                    <a:pt x="615" y="816"/>
                    <a:pt x="628" y="804"/>
                    <a:pt x="615" y="791"/>
                  </a:cubicBezTo>
                  <a:lnTo>
                    <a:pt x="515" y="289"/>
                  </a:lnTo>
                  <a:lnTo>
                    <a:pt x="741" y="791"/>
                  </a:lnTo>
                  <a:cubicBezTo>
                    <a:pt x="754" y="804"/>
                    <a:pt x="754" y="804"/>
                    <a:pt x="766" y="804"/>
                  </a:cubicBezTo>
                  <a:cubicBezTo>
                    <a:pt x="779" y="804"/>
                    <a:pt x="791" y="791"/>
                    <a:pt x="791" y="779"/>
                  </a:cubicBezTo>
                  <a:lnTo>
                    <a:pt x="715" y="189"/>
                  </a:lnTo>
                  <a:lnTo>
                    <a:pt x="954" y="729"/>
                  </a:lnTo>
                  <a:cubicBezTo>
                    <a:pt x="954" y="737"/>
                    <a:pt x="960" y="746"/>
                    <a:pt x="968" y="746"/>
                  </a:cubicBezTo>
                  <a:cubicBezTo>
                    <a:pt x="972" y="746"/>
                    <a:pt x="976" y="745"/>
                    <a:pt x="979" y="741"/>
                  </a:cubicBezTo>
                  <a:cubicBezTo>
                    <a:pt x="992" y="741"/>
                    <a:pt x="992" y="729"/>
                    <a:pt x="1005" y="716"/>
                  </a:cubicBezTo>
                  <a:lnTo>
                    <a:pt x="1005" y="377"/>
                  </a:lnTo>
                  <a:lnTo>
                    <a:pt x="1180" y="679"/>
                  </a:lnTo>
                  <a:cubicBezTo>
                    <a:pt x="1180" y="691"/>
                    <a:pt x="1192" y="691"/>
                    <a:pt x="1205" y="691"/>
                  </a:cubicBezTo>
                  <a:cubicBezTo>
                    <a:pt x="1217" y="679"/>
                    <a:pt x="1230" y="679"/>
                    <a:pt x="1217" y="666"/>
                  </a:cubicBezTo>
                  <a:lnTo>
                    <a:pt x="1167" y="264"/>
                  </a:lnTo>
                  <a:lnTo>
                    <a:pt x="1117" y="277"/>
                  </a:lnTo>
                  <a:lnTo>
                    <a:pt x="1155" y="540"/>
                  </a:lnTo>
                  <a:lnTo>
                    <a:pt x="1005" y="277"/>
                  </a:lnTo>
                  <a:cubicBezTo>
                    <a:pt x="992" y="264"/>
                    <a:pt x="979" y="264"/>
                    <a:pt x="979" y="264"/>
                  </a:cubicBezTo>
                  <a:cubicBezTo>
                    <a:pt x="966" y="264"/>
                    <a:pt x="954" y="277"/>
                    <a:pt x="954" y="289"/>
                  </a:cubicBezTo>
                  <a:lnTo>
                    <a:pt x="954" y="615"/>
                  </a:lnTo>
                  <a:lnTo>
                    <a:pt x="690" y="13"/>
                  </a:lnTo>
                  <a:cubicBezTo>
                    <a:pt x="690" y="1"/>
                    <a:pt x="678" y="1"/>
                    <a:pt x="6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80"/>
          <p:cNvGrpSpPr/>
          <p:nvPr/>
        </p:nvGrpSpPr>
        <p:grpSpPr>
          <a:xfrm>
            <a:off x="6160059" y="2413401"/>
            <a:ext cx="1470912" cy="404381"/>
            <a:chOff x="7554696" y="1944226"/>
            <a:chExt cx="1470912" cy="404381"/>
          </a:xfrm>
        </p:grpSpPr>
        <p:sp>
          <p:nvSpPr>
            <p:cNvPr id="3607" name="Google Shape;3607;p80"/>
            <p:cNvSpPr/>
            <p:nvPr/>
          </p:nvSpPr>
          <p:spPr>
            <a:xfrm>
              <a:off x="7563176" y="1983015"/>
              <a:ext cx="1462432" cy="317383"/>
            </a:xfrm>
            <a:custGeom>
              <a:rect b="b" l="l" r="r" t="t"/>
              <a:pathLst>
                <a:path extrusionOk="0" h="6063" w="27937">
                  <a:moveTo>
                    <a:pt x="26" y="0"/>
                  </a:moveTo>
                  <a:lnTo>
                    <a:pt x="39" y="13"/>
                  </a:lnTo>
                  <a:lnTo>
                    <a:pt x="315" y="440"/>
                  </a:lnTo>
                  <a:lnTo>
                    <a:pt x="1" y="942"/>
                  </a:lnTo>
                  <a:lnTo>
                    <a:pt x="1" y="1218"/>
                  </a:lnTo>
                  <a:lnTo>
                    <a:pt x="390" y="1444"/>
                  </a:lnTo>
                  <a:lnTo>
                    <a:pt x="1" y="1607"/>
                  </a:lnTo>
                  <a:lnTo>
                    <a:pt x="1" y="1670"/>
                  </a:lnTo>
                  <a:lnTo>
                    <a:pt x="453" y="1933"/>
                  </a:lnTo>
                  <a:lnTo>
                    <a:pt x="89" y="2774"/>
                  </a:lnTo>
                  <a:lnTo>
                    <a:pt x="453" y="3075"/>
                  </a:lnTo>
                  <a:lnTo>
                    <a:pt x="89" y="3301"/>
                  </a:lnTo>
                  <a:lnTo>
                    <a:pt x="315" y="3954"/>
                  </a:lnTo>
                  <a:lnTo>
                    <a:pt x="14" y="4707"/>
                  </a:lnTo>
                  <a:lnTo>
                    <a:pt x="352" y="5410"/>
                  </a:lnTo>
                  <a:lnTo>
                    <a:pt x="51" y="6062"/>
                  </a:lnTo>
                  <a:lnTo>
                    <a:pt x="27811" y="6062"/>
                  </a:lnTo>
                  <a:lnTo>
                    <a:pt x="27535" y="5636"/>
                  </a:lnTo>
                  <a:lnTo>
                    <a:pt x="27936" y="4995"/>
                  </a:lnTo>
                  <a:lnTo>
                    <a:pt x="27936" y="4908"/>
                  </a:lnTo>
                  <a:lnTo>
                    <a:pt x="27459" y="4619"/>
                  </a:lnTo>
                  <a:lnTo>
                    <a:pt x="27924" y="4443"/>
                  </a:lnTo>
                  <a:lnTo>
                    <a:pt x="27397" y="4142"/>
                  </a:lnTo>
                  <a:lnTo>
                    <a:pt x="27760" y="3301"/>
                  </a:lnTo>
                  <a:lnTo>
                    <a:pt x="27397" y="3000"/>
                  </a:lnTo>
                  <a:lnTo>
                    <a:pt x="27760" y="2774"/>
                  </a:lnTo>
                  <a:lnTo>
                    <a:pt x="27535" y="2122"/>
                  </a:lnTo>
                  <a:lnTo>
                    <a:pt x="27836" y="1369"/>
                  </a:lnTo>
                  <a:lnTo>
                    <a:pt x="27497" y="666"/>
                  </a:lnTo>
                  <a:lnTo>
                    <a:pt x="278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0"/>
            <p:cNvSpPr/>
            <p:nvPr/>
          </p:nvSpPr>
          <p:spPr>
            <a:xfrm>
              <a:off x="7625888" y="1944488"/>
              <a:ext cx="89148" cy="86164"/>
            </a:xfrm>
            <a:custGeom>
              <a:rect b="b" l="l" r="r" t="t"/>
              <a:pathLst>
                <a:path extrusionOk="0" h="1646" w="1703">
                  <a:moveTo>
                    <a:pt x="861" y="402"/>
                  </a:moveTo>
                  <a:cubicBezTo>
                    <a:pt x="861" y="406"/>
                    <a:pt x="862" y="409"/>
                    <a:pt x="862" y="412"/>
                  </a:cubicBezTo>
                  <a:lnTo>
                    <a:pt x="862" y="412"/>
                  </a:lnTo>
                  <a:cubicBezTo>
                    <a:pt x="860" y="411"/>
                    <a:pt x="858" y="411"/>
                    <a:pt x="856" y="411"/>
                  </a:cubicBezTo>
                  <a:lnTo>
                    <a:pt x="856" y="411"/>
                  </a:lnTo>
                  <a:cubicBezTo>
                    <a:pt x="858" y="408"/>
                    <a:pt x="859" y="405"/>
                    <a:pt x="861" y="402"/>
                  </a:cubicBezTo>
                  <a:close/>
                  <a:moveTo>
                    <a:pt x="384" y="467"/>
                  </a:moveTo>
                  <a:cubicBezTo>
                    <a:pt x="453" y="479"/>
                    <a:pt x="522" y="490"/>
                    <a:pt x="590" y="501"/>
                  </a:cubicBezTo>
                  <a:lnTo>
                    <a:pt x="590" y="501"/>
                  </a:lnTo>
                  <a:cubicBezTo>
                    <a:pt x="565" y="545"/>
                    <a:pt x="540" y="589"/>
                    <a:pt x="514" y="633"/>
                  </a:cubicBezTo>
                  <a:lnTo>
                    <a:pt x="514" y="633"/>
                  </a:lnTo>
                  <a:cubicBezTo>
                    <a:pt x="471" y="577"/>
                    <a:pt x="428" y="522"/>
                    <a:pt x="384" y="467"/>
                  </a:cubicBezTo>
                  <a:close/>
                  <a:moveTo>
                    <a:pt x="1135" y="595"/>
                  </a:moveTo>
                  <a:cubicBezTo>
                    <a:pt x="1190" y="605"/>
                    <a:pt x="1245" y="615"/>
                    <a:pt x="1301" y="624"/>
                  </a:cubicBezTo>
                  <a:cubicBezTo>
                    <a:pt x="1331" y="624"/>
                    <a:pt x="1361" y="628"/>
                    <a:pt x="1391" y="634"/>
                  </a:cubicBezTo>
                  <a:lnTo>
                    <a:pt x="1391" y="634"/>
                  </a:lnTo>
                  <a:cubicBezTo>
                    <a:pt x="1312" y="681"/>
                    <a:pt x="1233" y="728"/>
                    <a:pt x="1155" y="774"/>
                  </a:cubicBezTo>
                  <a:lnTo>
                    <a:pt x="1155" y="774"/>
                  </a:lnTo>
                  <a:cubicBezTo>
                    <a:pt x="1148" y="715"/>
                    <a:pt x="1142" y="655"/>
                    <a:pt x="1135" y="595"/>
                  </a:cubicBezTo>
                  <a:close/>
                  <a:moveTo>
                    <a:pt x="787" y="532"/>
                  </a:moveTo>
                  <a:lnTo>
                    <a:pt x="787" y="532"/>
                  </a:lnTo>
                  <a:cubicBezTo>
                    <a:pt x="795" y="533"/>
                    <a:pt x="803" y="534"/>
                    <a:pt x="811" y="535"/>
                  </a:cubicBezTo>
                  <a:cubicBezTo>
                    <a:pt x="833" y="539"/>
                    <a:pt x="855" y="543"/>
                    <a:pt x="877" y="546"/>
                  </a:cubicBezTo>
                  <a:lnTo>
                    <a:pt x="877" y="546"/>
                  </a:lnTo>
                  <a:cubicBezTo>
                    <a:pt x="891" y="669"/>
                    <a:pt x="904" y="792"/>
                    <a:pt x="918" y="914"/>
                  </a:cubicBezTo>
                  <a:lnTo>
                    <a:pt x="918" y="914"/>
                  </a:lnTo>
                  <a:cubicBezTo>
                    <a:pt x="876" y="939"/>
                    <a:pt x="835" y="964"/>
                    <a:pt x="793" y="988"/>
                  </a:cubicBezTo>
                  <a:lnTo>
                    <a:pt x="793" y="988"/>
                  </a:lnTo>
                  <a:cubicBezTo>
                    <a:pt x="742" y="923"/>
                    <a:pt x="690" y="857"/>
                    <a:pt x="639" y="792"/>
                  </a:cubicBezTo>
                  <a:lnTo>
                    <a:pt x="639" y="792"/>
                  </a:lnTo>
                  <a:cubicBezTo>
                    <a:pt x="688" y="705"/>
                    <a:pt x="737" y="618"/>
                    <a:pt x="787" y="532"/>
                  </a:cubicBezTo>
                  <a:close/>
                  <a:moveTo>
                    <a:pt x="931" y="1029"/>
                  </a:moveTo>
                  <a:lnTo>
                    <a:pt x="931" y="1029"/>
                  </a:lnTo>
                  <a:cubicBezTo>
                    <a:pt x="937" y="1081"/>
                    <a:pt x="942" y="1134"/>
                    <a:pt x="948" y="1186"/>
                  </a:cubicBezTo>
                  <a:lnTo>
                    <a:pt x="948" y="1186"/>
                  </a:lnTo>
                  <a:cubicBezTo>
                    <a:pt x="918" y="1148"/>
                    <a:pt x="888" y="1110"/>
                    <a:pt x="858" y="1071"/>
                  </a:cubicBezTo>
                  <a:lnTo>
                    <a:pt x="858" y="1071"/>
                  </a:lnTo>
                  <a:cubicBezTo>
                    <a:pt x="883" y="1057"/>
                    <a:pt x="907" y="1043"/>
                    <a:pt x="931" y="1029"/>
                  </a:cubicBezTo>
                  <a:close/>
                  <a:moveTo>
                    <a:pt x="516" y="1010"/>
                  </a:moveTo>
                  <a:cubicBezTo>
                    <a:pt x="541" y="1043"/>
                    <a:pt x="566" y="1075"/>
                    <a:pt x="592" y="1108"/>
                  </a:cubicBezTo>
                  <a:lnTo>
                    <a:pt x="592" y="1108"/>
                  </a:lnTo>
                  <a:cubicBezTo>
                    <a:pt x="526" y="1147"/>
                    <a:pt x="461" y="1186"/>
                    <a:pt x="395" y="1225"/>
                  </a:cubicBezTo>
                  <a:lnTo>
                    <a:pt x="395" y="1225"/>
                  </a:lnTo>
                  <a:cubicBezTo>
                    <a:pt x="435" y="1154"/>
                    <a:pt x="475" y="1082"/>
                    <a:pt x="516" y="1010"/>
                  </a:cubicBezTo>
                  <a:close/>
                  <a:moveTo>
                    <a:pt x="1019" y="1"/>
                  </a:moveTo>
                  <a:cubicBezTo>
                    <a:pt x="945" y="1"/>
                    <a:pt x="824" y="39"/>
                    <a:pt x="824" y="84"/>
                  </a:cubicBezTo>
                  <a:cubicBezTo>
                    <a:pt x="824" y="86"/>
                    <a:pt x="824" y="89"/>
                    <a:pt x="825" y="91"/>
                  </a:cubicBezTo>
                  <a:lnTo>
                    <a:pt x="825" y="91"/>
                  </a:lnTo>
                  <a:cubicBezTo>
                    <a:pt x="770" y="188"/>
                    <a:pt x="715" y="283"/>
                    <a:pt x="661" y="379"/>
                  </a:cubicBezTo>
                  <a:lnTo>
                    <a:pt x="661" y="379"/>
                  </a:lnTo>
                  <a:cubicBezTo>
                    <a:pt x="518" y="355"/>
                    <a:pt x="375" y="333"/>
                    <a:pt x="234" y="310"/>
                  </a:cubicBezTo>
                  <a:cubicBezTo>
                    <a:pt x="230" y="308"/>
                    <a:pt x="224" y="308"/>
                    <a:pt x="218" y="308"/>
                  </a:cubicBezTo>
                  <a:cubicBezTo>
                    <a:pt x="158" y="308"/>
                    <a:pt x="1" y="354"/>
                    <a:pt x="46" y="410"/>
                  </a:cubicBezTo>
                  <a:cubicBezTo>
                    <a:pt x="159" y="555"/>
                    <a:pt x="274" y="702"/>
                    <a:pt x="389" y="849"/>
                  </a:cubicBezTo>
                  <a:lnTo>
                    <a:pt x="389" y="849"/>
                  </a:lnTo>
                  <a:cubicBezTo>
                    <a:pt x="275" y="1046"/>
                    <a:pt x="160" y="1243"/>
                    <a:pt x="46" y="1439"/>
                  </a:cubicBezTo>
                  <a:cubicBezTo>
                    <a:pt x="38" y="1460"/>
                    <a:pt x="56" y="1467"/>
                    <a:pt x="84" y="1467"/>
                  </a:cubicBezTo>
                  <a:cubicBezTo>
                    <a:pt x="144" y="1467"/>
                    <a:pt x="250" y="1435"/>
                    <a:pt x="259" y="1427"/>
                  </a:cubicBezTo>
                  <a:cubicBezTo>
                    <a:pt x="391" y="1348"/>
                    <a:pt x="524" y="1269"/>
                    <a:pt x="657" y="1191"/>
                  </a:cubicBezTo>
                  <a:lnTo>
                    <a:pt x="657" y="1191"/>
                  </a:lnTo>
                  <a:cubicBezTo>
                    <a:pt x="772" y="1337"/>
                    <a:pt x="887" y="1483"/>
                    <a:pt x="1000" y="1628"/>
                  </a:cubicBezTo>
                  <a:cubicBezTo>
                    <a:pt x="1009" y="1641"/>
                    <a:pt x="1030" y="1646"/>
                    <a:pt x="1055" y="1646"/>
                  </a:cubicBezTo>
                  <a:cubicBezTo>
                    <a:pt x="1131" y="1646"/>
                    <a:pt x="1247" y="1599"/>
                    <a:pt x="1237" y="1553"/>
                  </a:cubicBezTo>
                  <a:cubicBezTo>
                    <a:pt x="1216" y="1330"/>
                    <a:pt x="1192" y="1110"/>
                    <a:pt x="1168" y="890"/>
                  </a:cubicBezTo>
                  <a:lnTo>
                    <a:pt x="1168" y="890"/>
                  </a:lnTo>
                  <a:cubicBezTo>
                    <a:pt x="1329" y="796"/>
                    <a:pt x="1491" y="703"/>
                    <a:pt x="1652" y="611"/>
                  </a:cubicBezTo>
                  <a:cubicBezTo>
                    <a:pt x="1702" y="586"/>
                    <a:pt x="1677" y="549"/>
                    <a:pt x="1639" y="549"/>
                  </a:cubicBezTo>
                  <a:cubicBezTo>
                    <a:pt x="1467" y="516"/>
                    <a:pt x="1294" y="485"/>
                    <a:pt x="1120" y="455"/>
                  </a:cubicBezTo>
                  <a:lnTo>
                    <a:pt x="1120" y="455"/>
                  </a:lnTo>
                  <a:cubicBezTo>
                    <a:pt x="1104" y="311"/>
                    <a:pt x="1089" y="167"/>
                    <a:pt x="1075" y="21"/>
                  </a:cubicBezTo>
                  <a:cubicBezTo>
                    <a:pt x="1071" y="7"/>
                    <a:pt x="1049" y="1"/>
                    <a:pt x="1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0"/>
            <p:cNvSpPr/>
            <p:nvPr/>
          </p:nvSpPr>
          <p:spPr>
            <a:xfrm>
              <a:off x="7787849" y="1944226"/>
              <a:ext cx="89410" cy="86321"/>
            </a:xfrm>
            <a:custGeom>
              <a:rect b="b" l="l" r="r" t="t"/>
              <a:pathLst>
                <a:path extrusionOk="0" h="1649" w="1708">
                  <a:moveTo>
                    <a:pt x="760" y="468"/>
                  </a:moveTo>
                  <a:cubicBezTo>
                    <a:pt x="787" y="503"/>
                    <a:pt x="815" y="538"/>
                    <a:pt x="842" y="572"/>
                  </a:cubicBezTo>
                  <a:lnTo>
                    <a:pt x="842" y="572"/>
                  </a:lnTo>
                  <a:lnTo>
                    <a:pt x="775" y="612"/>
                  </a:lnTo>
                  <a:lnTo>
                    <a:pt x="775" y="612"/>
                  </a:lnTo>
                  <a:cubicBezTo>
                    <a:pt x="770" y="564"/>
                    <a:pt x="765" y="516"/>
                    <a:pt x="760" y="468"/>
                  </a:cubicBezTo>
                  <a:close/>
                  <a:moveTo>
                    <a:pt x="1323" y="418"/>
                  </a:moveTo>
                  <a:cubicBezTo>
                    <a:pt x="1280" y="491"/>
                    <a:pt x="1237" y="565"/>
                    <a:pt x="1194" y="638"/>
                  </a:cubicBezTo>
                  <a:lnTo>
                    <a:pt x="1194" y="638"/>
                  </a:lnTo>
                  <a:cubicBezTo>
                    <a:pt x="1168" y="605"/>
                    <a:pt x="1143" y="572"/>
                    <a:pt x="1117" y="539"/>
                  </a:cubicBezTo>
                  <a:lnTo>
                    <a:pt x="1117" y="539"/>
                  </a:lnTo>
                  <a:cubicBezTo>
                    <a:pt x="1185" y="499"/>
                    <a:pt x="1254" y="458"/>
                    <a:pt x="1323" y="418"/>
                  </a:cubicBezTo>
                  <a:close/>
                  <a:moveTo>
                    <a:pt x="555" y="872"/>
                  </a:moveTo>
                  <a:cubicBezTo>
                    <a:pt x="561" y="934"/>
                    <a:pt x="568" y="995"/>
                    <a:pt x="575" y="1056"/>
                  </a:cubicBezTo>
                  <a:lnTo>
                    <a:pt x="575" y="1056"/>
                  </a:lnTo>
                  <a:cubicBezTo>
                    <a:pt x="521" y="1048"/>
                    <a:pt x="467" y="1039"/>
                    <a:pt x="415" y="1030"/>
                  </a:cubicBezTo>
                  <a:cubicBezTo>
                    <a:pt x="380" y="1023"/>
                    <a:pt x="348" y="1016"/>
                    <a:pt x="318" y="1011"/>
                  </a:cubicBezTo>
                  <a:lnTo>
                    <a:pt x="318" y="1011"/>
                  </a:lnTo>
                  <a:cubicBezTo>
                    <a:pt x="397" y="965"/>
                    <a:pt x="476" y="919"/>
                    <a:pt x="555" y="872"/>
                  </a:cubicBezTo>
                  <a:close/>
                  <a:moveTo>
                    <a:pt x="911" y="661"/>
                  </a:moveTo>
                  <a:lnTo>
                    <a:pt x="911" y="661"/>
                  </a:lnTo>
                  <a:cubicBezTo>
                    <a:pt x="963" y="727"/>
                    <a:pt x="1015" y="793"/>
                    <a:pt x="1067" y="859"/>
                  </a:cubicBezTo>
                  <a:lnTo>
                    <a:pt x="1067" y="859"/>
                  </a:lnTo>
                  <a:cubicBezTo>
                    <a:pt x="1018" y="943"/>
                    <a:pt x="969" y="1027"/>
                    <a:pt x="921" y="1111"/>
                  </a:cubicBezTo>
                  <a:lnTo>
                    <a:pt x="921" y="1111"/>
                  </a:lnTo>
                  <a:cubicBezTo>
                    <a:pt x="912" y="1110"/>
                    <a:pt x="902" y="1108"/>
                    <a:pt x="892" y="1106"/>
                  </a:cubicBezTo>
                  <a:cubicBezTo>
                    <a:pt x="870" y="1102"/>
                    <a:pt x="848" y="1099"/>
                    <a:pt x="826" y="1096"/>
                  </a:cubicBezTo>
                  <a:lnTo>
                    <a:pt x="826" y="1096"/>
                  </a:lnTo>
                  <a:cubicBezTo>
                    <a:pt x="813" y="975"/>
                    <a:pt x="800" y="855"/>
                    <a:pt x="787" y="734"/>
                  </a:cubicBezTo>
                  <a:lnTo>
                    <a:pt x="787" y="734"/>
                  </a:lnTo>
                  <a:cubicBezTo>
                    <a:pt x="829" y="710"/>
                    <a:pt x="870" y="685"/>
                    <a:pt x="911" y="661"/>
                  </a:cubicBezTo>
                  <a:close/>
                  <a:moveTo>
                    <a:pt x="1194" y="1022"/>
                  </a:moveTo>
                  <a:cubicBezTo>
                    <a:pt x="1236" y="1076"/>
                    <a:pt x="1277" y="1129"/>
                    <a:pt x="1318" y="1182"/>
                  </a:cubicBezTo>
                  <a:lnTo>
                    <a:pt x="1318" y="1182"/>
                  </a:lnTo>
                  <a:cubicBezTo>
                    <a:pt x="1252" y="1171"/>
                    <a:pt x="1187" y="1161"/>
                    <a:pt x="1122" y="1149"/>
                  </a:cubicBezTo>
                  <a:lnTo>
                    <a:pt x="1122" y="1149"/>
                  </a:lnTo>
                  <a:cubicBezTo>
                    <a:pt x="1146" y="1107"/>
                    <a:pt x="1170" y="1065"/>
                    <a:pt x="1194" y="1022"/>
                  </a:cubicBezTo>
                  <a:close/>
                  <a:moveTo>
                    <a:pt x="841" y="1232"/>
                  </a:moveTo>
                  <a:lnTo>
                    <a:pt x="841" y="1232"/>
                  </a:lnTo>
                  <a:cubicBezTo>
                    <a:pt x="845" y="1233"/>
                    <a:pt x="848" y="1233"/>
                    <a:pt x="852" y="1234"/>
                  </a:cubicBezTo>
                  <a:lnTo>
                    <a:pt x="852" y="1234"/>
                  </a:lnTo>
                  <a:cubicBezTo>
                    <a:pt x="849" y="1239"/>
                    <a:pt x="846" y="1244"/>
                    <a:pt x="843" y="1249"/>
                  </a:cubicBezTo>
                  <a:lnTo>
                    <a:pt x="843" y="1249"/>
                  </a:lnTo>
                  <a:cubicBezTo>
                    <a:pt x="843" y="1243"/>
                    <a:pt x="842" y="1238"/>
                    <a:pt x="841" y="1232"/>
                  </a:cubicBezTo>
                  <a:close/>
                  <a:moveTo>
                    <a:pt x="654" y="1"/>
                  </a:moveTo>
                  <a:cubicBezTo>
                    <a:pt x="583" y="1"/>
                    <a:pt x="466" y="41"/>
                    <a:pt x="466" y="89"/>
                  </a:cubicBezTo>
                  <a:cubicBezTo>
                    <a:pt x="492" y="310"/>
                    <a:pt x="517" y="531"/>
                    <a:pt x="541" y="751"/>
                  </a:cubicBezTo>
                  <a:lnTo>
                    <a:pt x="541" y="751"/>
                  </a:lnTo>
                  <a:lnTo>
                    <a:pt x="51" y="1042"/>
                  </a:lnTo>
                  <a:cubicBezTo>
                    <a:pt x="1" y="1068"/>
                    <a:pt x="26" y="1093"/>
                    <a:pt x="64" y="1106"/>
                  </a:cubicBezTo>
                  <a:cubicBezTo>
                    <a:pt x="241" y="1134"/>
                    <a:pt x="416" y="1162"/>
                    <a:pt x="590" y="1190"/>
                  </a:cubicBezTo>
                  <a:lnTo>
                    <a:pt x="590" y="1190"/>
                  </a:lnTo>
                  <a:cubicBezTo>
                    <a:pt x="606" y="1331"/>
                    <a:pt x="623" y="1471"/>
                    <a:pt x="640" y="1611"/>
                  </a:cubicBezTo>
                  <a:lnTo>
                    <a:pt x="640" y="1611"/>
                  </a:lnTo>
                  <a:cubicBezTo>
                    <a:pt x="639" y="1615"/>
                    <a:pt x="639" y="1618"/>
                    <a:pt x="641" y="1621"/>
                  </a:cubicBezTo>
                  <a:lnTo>
                    <a:pt x="641" y="1621"/>
                  </a:lnTo>
                  <a:cubicBezTo>
                    <a:pt x="643" y="1640"/>
                    <a:pt x="668" y="1649"/>
                    <a:pt x="701" y="1649"/>
                  </a:cubicBezTo>
                  <a:cubicBezTo>
                    <a:pt x="768" y="1649"/>
                    <a:pt x="870" y="1615"/>
                    <a:pt x="879" y="1570"/>
                  </a:cubicBezTo>
                  <a:lnTo>
                    <a:pt x="879" y="1570"/>
                  </a:lnTo>
                  <a:cubicBezTo>
                    <a:pt x="879" y="1570"/>
                    <a:pt x="879" y="1570"/>
                    <a:pt x="879" y="1570"/>
                  </a:cubicBezTo>
                  <a:cubicBezTo>
                    <a:pt x="938" y="1469"/>
                    <a:pt x="996" y="1369"/>
                    <a:pt x="1054" y="1268"/>
                  </a:cubicBezTo>
                  <a:lnTo>
                    <a:pt x="1054" y="1268"/>
                  </a:lnTo>
                  <a:cubicBezTo>
                    <a:pt x="1192" y="1293"/>
                    <a:pt x="1331" y="1318"/>
                    <a:pt x="1470" y="1344"/>
                  </a:cubicBezTo>
                  <a:cubicBezTo>
                    <a:pt x="1507" y="1344"/>
                    <a:pt x="1708" y="1307"/>
                    <a:pt x="1670" y="1243"/>
                  </a:cubicBezTo>
                  <a:cubicBezTo>
                    <a:pt x="1553" y="1094"/>
                    <a:pt x="1437" y="947"/>
                    <a:pt x="1321" y="800"/>
                  </a:cubicBezTo>
                  <a:lnTo>
                    <a:pt x="1321" y="800"/>
                  </a:lnTo>
                  <a:cubicBezTo>
                    <a:pt x="1432" y="604"/>
                    <a:pt x="1544" y="409"/>
                    <a:pt x="1657" y="214"/>
                  </a:cubicBezTo>
                  <a:cubicBezTo>
                    <a:pt x="1670" y="193"/>
                    <a:pt x="1652" y="187"/>
                    <a:pt x="1622" y="187"/>
                  </a:cubicBezTo>
                  <a:cubicBezTo>
                    <a:pt x="1561" y="187"/>
                    <a:pt x="1453" y="214"/>
                    <a:pt x="1445" y="214"/>
                  </a:cubicBezTo>
                  <a:lnTo>
                    <a:pt x="1047" y="450"/>
                  </a:lnTo>
                  <a:lnTo>
                    <a:pt x="1047" y="450"/>
                  </a:lnTo>
                  <a:cubicBezTo>
                    <a:pt x="938" y="311"/>
                    <a:pt x="828" y="172"/>
                    <a:pt x="717" y="31"/>
                  </a:cubicBezTo>
                  <a:lnTo>
                    <a:pt x="717" y="31"/>
                  </a:lnTo>
                  <a:cubicBezTo>
                    <a:pt x="717" y="29"/>
                    <a:pt x="717" y="28"/>
                    <a:pt x="717" y="26"/>
                  </a:cubicBezTo>
                  <a:cubicBezTo>
                    <a:pt x="716" y="27"/>
                    <a:pt x="715" y="27"/>
                    <a:pt x="714" y="27"/>
                  </a:cubicBezTo>
                  <a:lnTo>
                    <a:pt x="714" y="27"/>
                  </a:lnTo>
                  <a:cubicBezTo>
                    <a:pt x="711" y="23"/>
                    <a:pt x="707" y="18"/>
                    <a:pt x="704" y="13"/>
                  </a:cubicBezTo>
                  <a:cubicBezTo>
                    <a:pt x="695" y="5"/>
                    <a:pt x="677" y="1"/>
                    <a:pt x="6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0"/>
            <p:cNvSpPr/>
            <p:nvPr/>
          </p:nvSpPr>
          <p:spPr>
            <a:xfrm>
              <a:off x="7948397" y="1944488"/>
              <a:ext cx="89148" cy="86164"/>
            </a:xfrm>
            <a:custGeom>
              <a:rect b="b" l="l" r="r" t="t"/>
              <a:pathLst>
                <a:path extrusionOk="0" h="1646" w="1703">
                  <a:moveTo>
                    <a:pt x="868" y="391"/>
                  </a:moveTo>
                  <a:lnTo>
                    <a:pt x="868" y="391"/>
                  </a:lnTo>
                  <a:cubicBezTo>
                    <a:pt x="869" y="398"/>
                    <a:pt x="870" y="405"/>
                    <a:pt x="871" y="412"/>
                  </a:cubicBezTo>
                  <a:lnTo>
                    <a:pt x="871" y="412"/>
                  </a:lnTo>
                  <a:cubicBezTo>
                    <a:pt x="866" y="411"/>
                    <a:pt x="862" y="411"/>
                    <a:pt x="857" y="410"/>
                  </a:cubicBezTo>
                  <a:lnTo>
                    <a:pt x="857" y="410"/>
                  </a:lnTo>
                  <a:cubicBezTo>
                    <a:pt x="861" y="404"/>
                    <a:pt x="865" y="397"/>
                    <a:pt x="868" y="391"/>
                  </a:cubicBezTo>
                  <a:close/>
                  <a:moveTo>
                    <a:pt x="389" y="468"/>
                  </a:moveTo>
                  <a:cubicBezTo>
                    <a:pt x="456" y="479"/>
                    <a:pt x="524" y="490"/>
                    <a:pt x="592" y="501"/>
                  </a:cubicBezTo>
                  <a:lnTo>
                    <a:pt x="592" y="501"/>
                  </a:lnTo>
                  <a:cubicBezTo>
                    <a:pt x="567" y="544"/>
                    <a:pt x="542" y="587"/>
                    <a:pt x="518" y="630"/>
                  </a:cubicBezTo>
                  <a:lnTo>
                    <a:pt x="518" y="630"/>
                  </a:lnTo>
                  <a:cubicBezTo>
                    <a:pt x="475" y="576"/>
                    <a:pt x="432" y="522"/>
                    <a:pt x="389" y="468"/>
                  </a:cubicBezTo>
                  <a:close/>
                  <a:moveTo>
                    <a:pt x="1136" y="595"/>
                  </a:moveTo>
                  <a:cubicBezTo>
                    <a:pt x="1191" y="605"/>
                    <a:pt x="1246" y="615"/>
                    <a:pt x="1301" y="624"/>
                  </a:cubicBezTo>
                  <a:cubicBezTo>
                    <a:pt x="1331" y="624"/>
                    <a:pt x="1361" y="628"/>
                    <a:pt x="1393" y="634"/>
                  </a:cubicBezTo>
                  <a:lnTo>
                    <a:pt x="1393" y="634"/>
                  </a:lnTo>
                  <a:cubicBezTo>
                    <a:pt x="1314" y="682"/>
                    <a:pt x="1235" y="730"/>
                    <a:pt x="1156" y="777"/>
                  </a:cubicBezTo>
                  <a:lnTo>
                    <a:pt x="1156" y="777"/>
                  </a:lnTo>
                  <a:cubicBezTo>
                    <a:pt x="1149" y="716"/>
                    <a:pt x="1142" y="656"/>
                    <a:pt x="1136" y="595"/>
                  </a:cubicBezTo>
                  <a:close/>
                  <a:moveTo>
                    <a:pt x="788" y="532"/>
                  </a:moveTo>
                  <a:cubicBezTo>
                    <a:pt x="796" y="533"/>
                    <a:pt x="804" y="534"/>
                    <a:pt x="812" y="535"/>
                  </a:cubicBezTo>
                  <a:cubicBezTo>
                    <a:pt x="836" y="539"/>
                    <a:pt x="861" y="543"/>
                    <a:pt x="885" y="548"/>
                  </a:cubicBezTo>
                  <a:lnTo>
                    <a:pt x="885" y="548"/>
                  </a:lnTo>
                  <a:cubicBezTo>
                    <a:pt x="898" y="670"/>
                    <a:pt x="912" y="792"/>
                    <a:pt x="925" y="914"/>
                  </a:cubicBezTo>
                  <a:lnTo>
                    <a:pt x="925" y="914"/>
                  </a:lnTo>
                  <a:cubicBezTo>
                    <a:pt x="883" y="938"/>
                    <a:pt x="842" y="963"/>
                    <a:pt x="800" y="988"/>
                  </a:cubicBezTo>
                  <a:lnTo>
                    <a:pt x="800" y="988"/>
                  </a:lnTo>
                  <a:cubicBezTo>
                    <a:pt x="747" y="921"/>
                    <a:pt x="695" y="854"/>
                    <a:pt x="642" y="787"/>
                  </a:cubicBezTo>
                  <a:lnTo>
                    <a:pt x="642" y="787"/>
                  </a:lnTo>
                  <a:cubicBezTo>
                    <a:pt x="690" y="702"/>
                    <a:pt x="739" y="617"/>
                    <a:pt x="788" y="532"/>
                  </a:cubicBezTo>
                  <a:close/>
                  <a:moveTo>
                    <a:pt x="938" y="1032"/>
                  </a:moveTo>
                  <a:lnTo>
                    <a:pt x="938" y="1032"/>
                  </a:lnTo>
                  <a:cubicBezTo>
                    <a:pt x="944" y="1083"/>
                    <a:pt x="949" y="1134"/>
                    <a:pt x="955" y="1184"/>
                  </a:cubicBezTo>
                  <a:lnTo>
                    <a:pt x="955" y="1184"/>
                  </a:lnTo>
                  <a:cubicBezTo>
                    <a:pt x="926" y="1148"/>
                    <a:pt x="897" y="1111"/>
                    <a:pt x="868" y="1074"/>
                  </a:cubicBezTo>
                  <a:lnTo>
                    <a:pt x="868" y="1074"/>
                  </a:lnTo>
                  <a:cubicBezTo>
                    <a:pt x="891" y="1060"/>
                    <a:pt x="915" y="1046"/>
                    <a:pt x="938" y="1032"/>
                  </a:cubicBezTo>
                  <a:close/>
                  <a:moveTo>
                    <a:pt x="519" y="1005"/>
                  </a:moveTo>
                  <a:cubicBezTo>
                    <a:pt x="545" y="1039"/>
                    <a:pt x="572" y="1073"/>
                    <a:pt x="598" y="1106"/>
                  </a:cubicBezTo>
                  <a:lnTo>
                    <a:pt x="598" y="1106"/>
                  </a:lnTo>
                  <a:cubicBezTo>
                    <a:pt x="530" y="1147"/>
                    <a:pt x="462" y="1187"/>
                    <a:pt x="395" y="1227"/>
                  </a:cubicBezTo>
                  <a:lnTo>
                    <a:pt x="395" y="1227"/>
                  </a:lnTo>
                  <a:cubicBezTo>
                    <a:pt x="436" y="1153"/>
                    <a:pt x="477" y="1079"/>
                    <a:pt x="519" y="1005"/>
                  </a:cubicBezTo>
                  <a:close/>
                  <a:moveTo>
                    <a:pt x="1026" y="1"/>
                  </a:moveTo>
                  <a:cubicBezTo>
                    <a:pt x="961" y="1"/>
                    <a:pt x="855" y="31"/>
                    <a:pt x="839" y="69"/>
                  </a:cubicBezTo>
                  <a:lnTo>
                    <a:pt x="839" y="69"/>
                  </a:lnTo>
                  <a:cubicBezTo>
                    <a:pt x="838" y="70"/>
                    <a:pt x="838" y="71"/>
                    <a:pt x="837" y="72"/>
                  </a:cubicBezTo>
                  <a:cubicBezTo>
                    <a:pt x="779" y="174"/>
                    <a:pt x="720" y="276"/>
                    <a:pt x="662" y="378"/>
                  </a:cubicBezTo>
                  <a:lnTo>
                    <a:pt x="662" y="378"/>
                  </a:lnTo>
                  <a:cubicBezTo>
                    <a:pt x="521" y="355"/>
                    <a:pt x="378" y="332"/>
                    <a:pt x="235" y="310"/>
                  </a:cubicBezTo>
                  <a:cubicBezTo>
                    <a:pt x="232" y="308"/>
                    <a:pt x="228" y="308"/>
                    <a:pt x="222" y="308"/>
                  </a:cubicBezTo>
                  <a:cubicBezTo>
                    <a:pt x="169" y="308"/>
                    <a:pt x="1" y="354"/>
                    <a:pt x="46" y="410"/>
                  </a:cubicBezTo>
                  <a:cubicBezTo>
                    <a:pt x="163" y="554"/>
                    <a:pt x="279" y="700"/>
                    <a:pt x="394" y="846"/>
                  </a:cubicBezTo>
                  <a:lnTo>
                    <a:pt x="394" y="846"/>
                  </a:lnTo>
                  <a:cubicBezTo>
                    <a:pt x="281" y="1045"/>
                    <a:pt x="169" y="1242"/>
                    <a:pt x="59" y="1439"/>
                  </a:cubicBezTo>
                  <a:cubicBezTo>
                    <a:pt x="47" y="1460"/>
                    <a:pt x="62" y="1467"/>
                    <a:pt x="89" y="1467"/>
                  </a:cubicBezTo>
                  <a:cubicBezTo>
                    <a:pt x="146" y="1467"/>
                    <a:pt x="255" y="1435"/>
                    <a:pt x="272" y="1427"/>
                  </a:cubicBezTo>
                  <a:cubicBezTo>
                    <a:pt x="403" y="1349"/>
                    <a:pt x="535" y="1271"/>
                    <a:pt x="666" y="1193"/>
                  </a:cubicBezTo>
                  <a:lnTo>
                    <a:pt x="666" y="1193"/>
                  </a:lnTo>
                  <a:cubicBezTo>
                    <a:pt x="777" y="1333"/>
                    <a:pt x="887" y="1473"/>
                    <a:pt x="1000" y="1611"/>
                  </a:cubicBezTo>
                  <a:lnTo>
                    <a:pt x="1000" y="1611"/>
                  </a:lnTo>
                  <a:cubicBezTo>
                    <a:pt x="1000" y="1612"/>
                    <a:pt x="1000" y="1614"/>
                    <a:pt x="1000" y="1615"/>
                  </a:cubicBezTo>
                  <a:cubicBezTo>
                    <a:pt x="1000" y="1615"/>
                    <a:pt x="1001" y="1614"/>
                    <a:pt x="1002" y="1614"/>
                  </a:cubicBezTo>
                  <a:lnTo>
                    <a:pt x="1002" y="1614"/>
                  </a:lnTo>
                  <a:cubicBezTo>
                    <a:pt x="1005" y="1619"/>
                    <a:pt x="1009" y="1623"/>
                    <a:pt x="1013" y="1628"/>
                  </a:cubicBezTo>
                  <a:cubicBezTo>
                    <a:pt x="1019" y="1641"/>
                    <a:pt x="1038" y="1646"/>
                    <a:pt x="1062" y="1646"/>
                  </a:cubicBezTo>
                  <a:cubicBezTo>
                    <a:pt x="1132" y="1646"/>
                    <a:pt x="1248" y="1599"/>
                    <a:pt x="1239" y="1553"/>
                  </a:cubicBezTo>
                  <a:cubicBezTo>
                    <a:pt x="1238" y="1548"/>
                    <a:pt x="1238" y="1544"/>
                    <a:pt x="1238" y="1540"/>
                  </a:cubicBezTo>
                  <a:lnTo>
                    <a:pt x="1238" y="1540"/>
                  </a:lnTo>
                  <a:cubicBezTo>
                    <a:pt x="1238" y="1540"/>
                    <a:pt x="1238" y="1540"/>
                    <a:pt x="1239" y="1539"/>
                  </a:cubicBezTo>
                  <a:cubicBezTo>
                    <a:pt x="1238" y="1539"/>
                    <a:pt x="1238" y="1538"/>
                    <a:pt x="1237" y="1538"/>
                  </a:cubicBezTo>
                  <a:lnTo>
                    <a:pt x="1237" y="1538"/>
                  </a:lnTo>
                  <a:cubicBezTo>
                    <a:pt x="1216" y="1322"/>
                    <a:pt x="1193" y="1109"/>
                    <a:pt x="1169" y="897"/>
                  </a:cubicBezTo>
                  <a:lnTo>
                    <a:pt x="1169" y="897"/>
                  </a:lnTo>
                  <a:cubicBezTo>
                    <a:pt x="1335" y="800"/>
                    <a:pt x="1500" y="705"/>
                    <a:pt x="1665" y="611"/>
                  </a:cubicBezTo>
                  <a:cubicBezTo>
                    <a:pt x="1703" y="586"/>
                    <a:pt x="1691" y="549"/>
                    <a:pt x="1640" y="549"/>
                  </a:cubicBezTo>
                  <a:cubicBezTo>
                    <a:pt x="1467" y="516"/>
                    <a:pt x="1294" y="484"/>
                    <a:pt x="1120" y="455"/>
                  </a:cubicBezTo>
                  <a:lnTo>
                    <a:pt x="1120" y="455"/>
                  </a:lnTo>
                  <a:cubicBezTo>
                    <a:pt x="1105" y="314"/>
                    <a:pt x="1090" y="173"/>
                    <a:pt x="1076" y="32"/>
                  </a:cubicBezTo>
                  <a:lnTo>
                    <a:pt x="1076" y="32"/>
                  </a:lnTo>
                  <a:cubicBezTo>
                    <a:pt x="1078" y="29"/>
                    <a:pt x="1077" y="26"/>
                    <a:pt x="1075" y="24"/>
                  </a:cubicBezTo>
                  <a:lnTo>
                    <a:pt x="1075" y="24"/>
                  </a:lnTo>
                  <a:cubicBezTo>
                    <a:pt x="1075" y="23"/>
                    <a:pt x="1075" y="22"/>
                    <a:pt x="1075" y="21"/>
                  </a:cubicBezTo>
                  <a:cubicBezTo>
                    <a:pt x="1075" y="7"/>
                    <a:pt x="1055" y="1"/>
                    <a:pt x="1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0"/>
            <p:cNvSpPr/>
            <p:nvPr/>
          </p:nvSpPr>
          <p:spPr>
            <a:xfrm>
              <a:off x="8111091" y="1944226"/>
              <a:ext cx="89357" cy="86321"/>
            </a:xfrm>
            <a:custGeom>
              <a:rect b="b" l="l" r="r" t="t"/>
              <a:pathLst>
                <a:path extrusionOk="0" h="1649" w="1707">
                  <a:moveTo>
                    <a:pt x="748" y="462"/>
                  </a:moveTo>
                  <a:cubicBezTo>
                    <a:pt x="777" y="498"/>
                    <a:pt x="805" y="534"/>
                    <a:pt x="833" y="570"/>
                  </a:cubicBezTo>
                  <a:lnTo>
                    <a:pt x="833" y="570"/>
                  </a:lnTo>
                  <a:lnTo>
                    <a:pt x="765" y="610"/>
                  </a:lnTo>
                  <a:lnTo>
                    <a:pt x="765" y="610"/>
                  </a:lnTo>
                  <a:cubicBezTo>
                    <a:pt x="759" y="561"/>
                    <a:pt x="754" y="511"/>
                    <a:pt x="748" y="462"/>
                  </a:cubicBezTo>
                  <a:close/>
                  <a:moveTo>
                    <a:pt x="1307" y="422"/>
                  </a:moveTo>
                  <a:cubicBezTo>
                    <a:pt x="1265" y="495"/>
                    <a:pt x="1224" y="567"/>
                    <a:pt x="1183" y="640"/>
                  </a:cubicBezTo>
                  <a:lnTo>
                    <a:pt x="1183" y="640"/>
                  </a:lnTo>
                  <a:cubicBezTo>
                    <a:pt x="1157" y="607"/>
                    <a:pt x="1131" y="574"/>
                    <a:pt x="1105" y="541"/>
                  </a:cubicBezTo>
                  <a:lnTo>
                    <a:pt x="1105" y="541"/>
                  </a:lnTo>
                  <a:cubicBezTo>
                    <a:pt x="1173" y="502"/>
                    <a:pt x="1240" y="462"/>
                    <a:pt x="1307" y="422"/>
                  </a:cubicBezTo>
                  <a:close/>
                  <a:moveTo>
                    <a:pt x="547" y="869"/>
                  </a:moveTo>
                  <a:cubicBezTo>
                    <a:pt x="554" y="932"/>
                    <a:pt x="561" y="994"/>
                    <a:pt x="568" y="1056"/>
                  </a:cubicBezTo>
                  <a:lnTo>
                    <a:pt x="568" y="1056"/>
                  </a:lnTo>
                  <a:lnTo>
                    <a:pt x="402" y="1030"/>
                  </a:lnTo>
                  <a:cubicBezTo>
                    <a:pt x="372" y="1023"/>
                    <a:pt x="339" y="1015"/>
                    <a:pt x="306" y="1011"/>
                  </a:cubicBezTo>
                  <a:lnTo>
                    <a:pt x="306" y="1011"/>
                  </a:lnTo>
                  <a:cubicBezTo>
                    <a:pt x="386" y="964"/>
                    <a:pt x="467" y="917"/>
                    <a:pt x="547" y="869"/>
                  </a:cubicBezTo>
                  <a:close/>
                  <a:moveTo>
                    <a:pt x="904" y="660"/>
                  </a:moveTo>
                  <a:lnTo>
                    <a:pt x="904" y="660"/>
                  </a:lnTo>
                  <a:cubicBezTo>
                    <a:pt x="955" y="726"/>
                    <a:pt x="1007" y="791"/>
                    <a:pt x="1058" y="857"/>
                  </a:cubicBezTo>
                  <a:lnTo>
                    <a:pt x="1058" y="857"/>
                  </a:lnTo>
                  <a:cubicBezTo>
                    <a:pt x="1010" y="942"/>
                    <a:pt x="962" y="1026"/>
                    <a:pt x="914" y="1110"/>
                  </a:cubicBezTo>
                  <a:lnTo>
                    <a:pt x="914" y="1110"/>
                  </a:lnTo>
                  <a:cubicBezTo>
                    <a:pt x="907" y="1109"/>
                    <a:pt x="899" y="1107"/>
                    <a:pt x="892" y="1106"/>
                  </a:cubicBezTo>
                  <a:lnTo>
                    <a:pt x="818" y="1094"/>
                  </a:lnTo>
                  <a:lnTo>
                    <a:pt x="818" y="1094"/>
                  </a:lnTo>
                  <a:cubicBezTo>
                    <a:pt x="805" y="974"/>
                    <a:pt x="792" y="854"/>
                    <a:pt x="778" y="734"/>
                  </a:cubicBezTo>
                  <a:lnTo>
                    <a:pt x="778" y="734"/>
                  </a:lnTo>
                  <a:cubicBezTo>
                    <a:pt x="820" y="709"/>
                    <a:pt x="862" y="685"/>
                    <a:pt x="904" y="660"/>
                  </a:cubicBezTo>
                  <a:close/>
                  <a:moveTo>
                    <a:pt x="1186" y="1020"/>
                  </a:moveTo>
                  <a:cubicBezTo>
                    <a:pt x="1229" y="1074"/>
                    <a:pt x="1271" y="1129"/>
                    <a:pt x="1314" y="1184"/>
                  </a:cubicBezTo>
                  <a:lnTo>
                    <a:pt x="1314" y="1184"/>
                  </a:lnTo>
                  <a:cubicBezTo>
                    <a:pt x="1246" y="1172"/>
                    <a:pt x="1179" y="1161"/>
                    <a:pt x="1112" y="1149"/>
                  </a:cubicBezTo>
                  <a:lnTo>
                    <a:pt x="1112" y="1149"/>
                  </a:lnTo>
                  <a:cubicBezTo>
                    <a:pt x="1136" y="1106"/>
                    <a:pt x="1161" y="1063"/>
                    <a:pt x="1186" y="1020"/>
                  </a:cubicBezTo>
                  <a:close/>
                  <a:moveTo>
                    <a:pt x="833" y="1232"/>
                  </a:moveTo>
                  <a:lnTo>
                    <a:pt x="833" y="1232"/>
                  </a:lnTo>
                  <a:cubicBezTo>
                    <a:pt x="837" y="1233"/>
                    <a:pt x="840" y="1233"/>
                    <a:pt x="844" y="1234"/>
                  </a:cubicBezTo>
                  <a:lnTo>
                    <a:pt x="844" y="1234"/>
                  </a:lnTo>
                  <a:cubicBezTo>
                    <a:pt x="841" y="1239"/>
                    <a:pt x="838" y="1244"/>
                    <a:pt x="835" y="1249"/>
                  </a:cubicBezTo>
                  <a:lnTo>
                    <a:pt x="835" y="1249"/>
                  </a:lnTo>
                  <a:cubicBezTo>
                    <a:pt x="834" y="1243"/>
                    <a:pt x="834" y="1238"/>
                    <a:pt x="833" y="1232"/>
                  </a:cubicBezTo>
                  <a:close/>
                  <a:moveTo>
                    <a:pt x="641" y="1"/>
                  </a:moveTo>
                  <a:cubicBezTo>
                    <a:pt x="570" y="1"/>
                    <a:pt x="455" y="41"/>
                    <a:pt x="465" y="89"/>
                  </a:cubicBezTo>
                  <a:cubicBezTo>
                    <a:pt x="465" y="93"/>
                    <a:pt x="466" y="97"/>
                    <a:pt x="466" y="101"/>
                  </a:cubicBezTo>
                  <a:lnTo>
                    <a:pt x="466" y="101"/>
                  </a:lnTo>
                  <a:cubicBezTo>
                    <a:pt x="466" y="101"/>
                    <a:pt x="465" y="102"/>
                    <a:pt x="465" y="102"/>
                  </a:cubicBezTo>
                  <a:cubicBezTo>
                    <a:pt x="465" y="102"/>
                    <a:pt x="466" y="103"/>
                    <a:pt x="466" y="104"/>
                  </a:cubicBezTo>
                  <a:lnTo>
                    <a:pt x="466" y="104"/>
                  </a:lnTo>
                  <a:cubicBezTo>
                    <a:pt x="488" y="319"/>
                    <a:pt x="511" y="534"/>
                    <a:pt x="534" y="748"/>
                  </a:cubicBezTo>
                  <a:lnTo>
                    <a:pt x="534" y="748"/>
                  </a:lnTo>
                  <a:lnTo>
                    <a:pt x="38" y="1042"/>
                  </a:lnTo>
                  <a:cubicBezTo>
                    <a:pt x="0" y="1068"/>
                    <a:pt x="13" y="1093"/>
                    <a:pt x="63" y="1106"/>
                  </a:cubicBezTo>
                  <a:cubicBezTo>
                    <a:pt x="236" y="1134"/>
                    <a:pt x="409" y="1162"/>
                    <a:pt x="583" y="1190"/>
                  </a:cubicBezTo>
                  <a:lnTo>
                    <a:pt x="583" y="1190"/>
                  </a:lnTo>
                  <a:cubicBezTo>
                    <a:pt x="598" y="1331"/>
                    <a:pt x="613" y="1471"/>
                    <a:pt x="627" y="1610"/>
                  </a:cubicBezTo>
                  <a:lnTo>
                    <a:pt x="627" y="1610"/>
                  </a:lnTo>
                  <a:cubicBezTo>
                    <a:pt x="625" y="1614"/>
                    <a:pt x="626" y="1618"/>
                    <a:pt x="628" y="1621"/>
                  </a:cubicBezTo>
                  <a:lnTo>
                    <a:pt x="628" y="1621"/>
                  </a:lnTo>
                  <a:cubicBezTo>
                    <a:pt x="629" y="1640"/>
                    <a:pt x="654" y="1649"/>
                    <a:pt x="687" y="1649"/>
                  </a:cubicBezTo>
                  <a:cubicBezTo>
                    <a:pt x="755" y="1649"/>
                    <a:pt x="856" y="1615"/>
                    <a:pt x="866" y="1570"/>
                  </a:cubicBezTo>
                  <a:lnTo>
                    <a:pt x="866" y="1570"/>
                  </a:lnTo>
                  <a:cubicBezTo>
                    <a:pt x="866" y="1570"/>
                    <a:pt x="866" y="1570"/>
                    <a:pt x="867" y="1570"/>
                  </a:cubicBezTo>
                  <a:cubicBezTo>
                    <a:pt x="925" y="1469"/>
                    <a:pt x="984" y="1368"/>
                    <a:pt x="1042" y="1268"/>
                  </a:cubicBezTo>
                  <a:lnTo>
                    <a:pt x="1042" y="1268"/>
                  </a:lnTo>
                  <a:cubicBezTo>
                    <a:pt x="1184" y="1292"/>
                    <a:pt x="1326" y="1317"/>
                    <a:pt x="1469" y="1344"/>
                  </a:cubicBezTo>
                  <a:cubicBezTo>
                    <a:pt x="1494" y="1344"/>
                    <a:pt x="1707" y="1307"/>
                    <a:pt x="1657" y="1243"/>
                  </a:cubicBezTo>
                  <a:cubicBezTo>
                    <a:pt x="1540" y="1096"/>
                    <a:pt x="1425" y="949"/>
                    <a:pt x="1311" y="804"/>
                  </a:cubicBezTo>
                  <a:lnTo>
                    <a:pt x="1311" y="804"/>
                  </a:lnTo>
                  <a:cubicBezTo>
                    <a:pt x="1424" y="607"/>
                    <a:pt x="1536" y="411"/>
                    <a:pt x="1645" y="214"/>
                  </a:cubicBezTo>
                  <a:cubicBezTo>
                    <a:pt x="1657" y="193"/>
                    <a:pt x="1640" y="187"/>
                    <a:pt x="1611" y="187"/>
                  </a:cubicBezTo>
                  <a:cubicBezTo>
                    <a:pt x="1554" y="187"/>
                    <a:pt x="1448" y="214"/>
                    <a:pt x="1431" y="214"/>
                  </a:cubicBezTo>
                  <a:lnTo>
                    <a:pt x="1034" y="450"/>
                  </a:lnTo>
                  <a:lnTo>
                    <a:pt x="1034" y="450"/>
                  </a:lnTo>
                  <a:cubicBezTo>
                    <a:pt x="924" y="311"/>
                    <a:pt x="815" y="171"/>
                    <a:pt x="703" y="29"/>
                  </a:cubicBezTo>
                  <a:lnTo>
                    <a:pt x="703" y="29"/>
                  </a:lnTo>
                  <a:cubicBezTo>
                    <a:pt x="703" y="28"/>
                    <a:pt x="703" y="27"/>
                    <a:pt x="703" y="26"/>
                  </a:cubicBezTo>
                  <a:cubicBezTo>
                    <a:pt x="702" y="27"/>
                    <a:pt x="702" y="27"/>
                    <a:pt x="702" y="27"/>
                  </a:cubicBezTo>
                  <a:lnTo>
                    <a:pt x="702" y="27"/>
                  </a:lnTo>
                  <a:cubicBezTo>
                    <a:pt x="698" y="22"/>
                    <a:pt x="694" y="18"/>
                    <a:pt x="691" y="13"/>
                  </a:cubicBezTo>
                  <a:cubicBezTo>
                    <a:pt x="682" y="5"/>
                    <a:pt x="664" y="1"/>
                    <a:pt x="6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0"/>
            <p:cNvSpPr/>
            <p:nvPr/>
          </p:nvSpPr>
          <p:spPr>
            <a:xfrm>
              <a:off x="8271587" y="1944488"/>
              <a:ext cx="89148" cy="86164"/>
            </a:xfrm>
            <a:custGeom>
              <a:rect b="b" l="l" r="r" t="t"/>
              <a:pathLst>
                <a:path extrusionOk="0" h="1646" w="1703">
                  <a:moveTo>
                    <a:pt x="856" y="394"/>
                  </a:moveTo>
                  <a:lnTo>
                    <a:pt x="856" y="394"/>
                  </a:lnTo>
                  <a:cubicBezTo>
                    <a:pt x="857" y="400"/>
                    <a:pt x="857" y="406"/>
                    <a:pt x="858" y="412"/>
                  </a:cubicBezTo>
                  <a:lnTo>
                    <a:pt x="858" y="412"/>
                  </a:lnTo>
                  <a:cubicBezTo>
                    <a:pt x="854" y="411"/>
                    <a:pt x="851" y="410"/>
                    <a:pt x="847" y="410"/>
                  </a:cubicBezTo>
                  <a:lnTo>
                    <a:pt x="847" y="410"/>
                  </a:lnTo>
                  <a:cubicBezTo>
                    <a:pt x="850" y="405"/>
                    <a:pt x="853" y="399"/>
                    <a:pt x="856" y="394"/>
                  </a:cubicBezTo>
                  <a:close/>
                  <a:moveTo>
                    <a:pt x="376" y="467"/>
                  </a:moveTo>
                  <a:cubicBezTo>
                    <a:pt x="445" y="478"/>
                    <a:pt x="513" y="490"/>
                    <a:pt x="582" y="500"/>
                  </a:cubicBezTo>
                  <a:lnTo>
                    <a:pt x="582" y="500"/>
                  </a:lnTo>
                  <a:cubicBezTo>
                    <a:pt x="558" y="544"/>
                    <a:pt x="533" y="588"/>
                    <a:pt x="508" y="632"/>
                  </a:cubicBezTo>
                  <a:lnTo>
                    <a:pt x="508" y="632"/>
                  </a:lnTo>
                  <a:cubicBezTo>
                    <a:pt x="464" y="577"/>
                    <a:pt x="420" y="522"/>
                    <a:pt x="376" y="467"/>
                  </a:cubicBezTo>
                  <a:close/>
                  <a:moveTo>
                    <a:pt x="1130" y="595"/>
                  </a:moveTo>
                  <a:lnTo>
                    <a:pt x="1130" y="595"/>
                  </a:lnTo>
                  <a:cubicBezTo>
                    <a:pt x="1182" y="606"/>
                    <a:pt x="1235" y="616"/>
                    <a:pt x="1289" y="624"/>
                  </a:cubicBezTo>
                  <a:cubicBezTo>
                    <a:pt x="1324" y="624"/>
                    <a:pt x="1355" y="628"/>
                    <a:pt x="1384" y="633"/>
                  </a:cubicBezTo>
                  <a:lnTo>
                    <a:pt x="1384" y="633"/>
                  </a:lnTo>
                  <a:cubicBezTo>
                    <a:pt x="1306" y="680"/>
                    <a:pt x="1228" y="727"/>
                    <a:pt x="1150" y="774"/>
                  </a:cubicBezTo>
                  <a:lnTo>
                    <a:pt x="1150" y="774"/>
                  </a:lnTo>
                  <a:cubicBezTo>
                    <a:pt x="1143" y="714"/>
                    <a:pt x="1136" y="655"/>
                    <a:pt x="1130" y="595"/>
                  </a:cubicBezTo>
                  <a:close/>
                  <a:moveTo>
                    <a:pt x="779" y="531"/>
                  </a:moveTo>
                  <a:cubicBezTo>
                    <a:pt x="790" y="532"/>
                    <a:pt x="801" y="534"/>
                    <a:pt x="812" y="535"/>
                  </a:cubicBezTo>
                  <a:cubicBezTo>
                    <a:pt x="833" y="539"/>
                    <a:pt x="853" y="542"/>
                    <a:pt x="872" y="545"/>
                  </a:cubicBezTo>
                  <a:lnTo>
                    <a:pt x="872" y="545"/>
                  </a:lnTo>
                  <a:cubicBezTo>
                    <a:pt x="886" y="668"/>
                    <a:pt x="899" y="791"/>
                    <a:pt x="913" y="914"/>
                  </a:cubicBezTo>
                  <a:lnTo>
                    <a:pt x="913" y="914"/>
                  </a:lnTo>
                  <a:cubicBezTo>
                    <a:pt x="871" y="938"/>
                    <a:pt x="829" y="963"/>
                    <a:pt x="788" y="988"/>
                  </a:cubicBezTo>
                  <a:lnTo>
                    <a:pt x="788" y="988"/>
                  </a:lnTo>
                  <a:cubicBezTo>
                    <a:pt x="736" y="922"/>
                    <a:pt x="685" y="856"/>
                    <a:pt x="633" y="791"/>
                  </a:cubicBezTo>
                  <a:lnTo>
                    <a:pt x="633" y="791"/>
                  </a:lnTo>
                  <a:cubicBezTo>
                    <a:pt x="682" y="704"/>
                    <a:pt x="730" y="617"/>
                    <a:pt x="779" y="531"/>
                  </a:cubicBezTo>
                  <a:close/>
                  <a:moveTo>
                    <a:pt x="926" y="1032"/>
                  </a:moveTo>
                  <a:lnTo>
                    <a:pt x="926" y="1032"/>
                  </a:lnTo>
                  <a:cubicBezTo>
                    <a:pt x="932" y="1083"/>
                    <a:pt x="937" y="1134"/>
                    <a:pt x="943" y="1185"/>
                  </a:cubicBezTo>
                  <a:lnTo>
                    <a:pt x="943" y="1185"/>
                  </a:lnTo>
                  <a:cubicBezTo>
                    <a:pt x="914" y="1148"/>
                    <a:pt x="885" y="1111"/>
                    <a:pt x="855" y="1074"/>
                  </a:cubicBezTo>
                  <a:lnTo>
                    <a:pt x="855" y="1074"/>
                  </a:lnTo>
                  <a:cubicBezTo>
                    <a:pt x="879" y="1060"/>
                    <a:pt x="903" y="1046"/>
                    <a:pt x="926" y="1032"/>
                  </a:cubicBezTo>
                  <a:close/>
                  <a:moveTo>
                    <a:pt x="510" y="1010"/>
                  </a:moveTo>
                  <a:cubicBezTo>
                    <a:pt x="535" y="1042"/>
                    <a:pt x="561" y="1074"/>
                    <a:pt x="586" y="1106"/>
                  </a:cubicBezTo>
                  <a:lnTo>
                    <a:pt x="586" y="1106"/>
                  </a:lnTo>
                  <a:cubicBezTo>
                    <a:pt x="520" y="1145"/>
                    <a:pt x="454" y="1184"/>
                    <a:pt x="389" y="1223"/>
                  </a:cubicBezTo>
                  <a:lnTo>
                    <a:pt x="389" y="1223"/>
                  </a:lnTo>
                  <a:cubicBezTo>
                    <a:pt x="429" y="1152"/>
                    <a:pt x="470" y="1081"/>
                    <a:pt x="510" y="1010"/>
                  </a:cubicBezTo>
                  <a:close/>
                  <a:moveTo>
                    <a:pt x="1014" y="1"/>
                  </a:moveTo>
                  <a:cubicBezTo>
                    <a:pt x="950" y="1"/>
                    <a:pt x="845" y="31"/>
                    <a:pt x="827" y="68"/>
                  </a:cubicBezTo>
                  <a:lnTo>
                    <a:pt x="827" y="68"/>
                  </a:lnTo>
                  <a:cubicBezTo>
                    <a:pt x="826" y="69"/>
                    <a:pt x="825" y="71"/>
                    <a:pt x="825" y="72"/>
                  </a:cubicBezTo>
                  <a:cubicBezTo>
                    <a:pt x="766" y="174"/>
                    <a:pt x="709" y="276"/>
                    <a:pt x="652" y="377"/>
                  </a:cubicBezTo>
                  <a:lnTo>
                    <a:pt x="652" y="377"/>
                  </a:lnTo>
                  <a:cubicBezTo>
                    <a:pt x="513" y="355"/>
                    <a:pt x="374" y="332"/>
                    <a:pt x="235" y="310"/>
                  </a:cubicBezTo>
                  <a:cubicBezTo>
                    <a:pt x="231" y="308"/>
                    <a:pt x="226" y="308"/>
                    <a:pt x="219" y="308"/>
                  </a:cubicBezTo>
                  <a:cubicBezTo>
                    <a:pt x="159" y="308"/>
                    <a:pt x="0" y="354"/>
                    <a:pt x="34" y="410"/>
                  </a:cubicBezTo>
                  <a:cubicBezTo>
                    <a:pt x="153" y="555"/>
                    <a:pt x="269" y="702"/>
                    <a:pt x="385" y="850"/>
                  </a:cubicBezTo>
                  <a:lnTo>
                    <a:pt x="385" y="850"/>
                  </a:lnTo>
                  <a:cubicBezTo>
                    <a:pt x="273" y="1047"/>
                    <a:pt x="161" y="1243"/>
                    <a:pt x="46" y="1439"/>
                  </a:cubicBezTo>
                  <a:cubicBezTo>
                    <a:pt x="34" y="1460"/>
                    <a:pt x="51" y="1467"/>
                    <a:pt x="80" y="1467"/>
                  </a:cubicBezTo>
                  <a:cubicBezTo>
                    <a:pt x="140" y="1467"/>
                    <a:pt x="251" y="1435"/>
                    <a:pt x="260" y="1427"/>
                  </a:cubicBezTo>
                  <a:cubicBezTo>
                    <a:pt x="391" y="1349"/>
                    <a:pt x="523" y="1271"/>
                    <a:pt x="654" y="1193"/>
                  </a:cubicBezTo>
                  <a:lnTo>
                    <a:pt x="654" y="1193"/>
                  </a:lnTo>
                  <a:cubicBezTo>
                    <a:pt x="764" y="1334"/>
                    <a:pt x="875" y="1474"/>
                    <a:pt x="988" y="1613"/>
                  </a:cubicBezTo>
                  <a:lnTo>
                    <a:pt x="988" y="1613"/>
                  </a:lnTo>
                  <a:cubicBezTo>
                    <a:pt x="988" y="1613"/>
                    <a:pt x="988" y="1614"/>
                    <a:pt x="988" y="1615"/>
                  </a:cubicBezTo>
                  <a:cubicBezTo>
                    <a:pt x="989" y="1615"/>
                    <a:pt x="989" y="1615"/>
                    <a:pt x="989" y="1614"/>
                  </a:cubicBezTo>
                  <a:lnTo>
                    <a:pt x="989" y="1614"/>
                  </a:lnTo>
                  <a:cubicBezTo>
                    <a:pt x="993" y="1619"/>
                    <a:pt x="997" y="1623"/>
                    <a:pt x="1000" y="1628"/>
                  </a:cubicBezTo>
                  <a:cubicBezTo>
                    <a:pt x="1010" y="1641"/>
                    <a:pt x="1030" y="1646"/>
                    <a:pt x="1055" y="1646"/>
                  </a:cubicBezTo>
                  <a:cubicBezTo>
                    <a:pt x="1127" y="1646"/>
                    <a:pt x="1239" y="1599"/>
                    <a:pt x="1239" y="1553"/>
                  </a:cubicBezTo>
                  <a:cubicBezTo>
                    <a:pt x="1212" y="1331"/>
                    <a:pt x="1187" y="1112"/>
                    <a:pt x="1163" y="894"/>
                  </a:cubicBezTo>
                  <a:lnTo>
                    <a:pt x="1163" y="894"/>
                  </a:lnTo>
                  <a:cubicBezTo>
                    <a:pt x="1326" y="798"/>
                    <a:pt x="1490" y="704"/>
                    <a:pt x="1653" y="611"/>
                  </a:cubicBezTo>
                  <a:cubicBezTo>
                    <a:pt x="1703" y="586"/>
                    <a:pt x="1678" y="549"/>
                    <a:pt x="1641" y="549"/>
                  </a:cubicBezTo>
                  <a:cubicBezTo>
                    <a:pt x="1464" y="516"/>
                    <a:pt x="1288" y="485"/>
                    <a:pt x="1114" y="455"/>
                  </a:cubicBezTo>
                  <a:lnTo>
                    <a:pt x="1114" y="455"/>
                  </a:lnTo>
                  <a:cubicBezTo>
                    <a:pt x="1098" y="314"/>
                    <a:pt x="1082" y="173"/>
                    <a:pt x="1065" y="31"/>
                  </a:cubicBezTo>
                  <a:lnTo>
                    <a:pt x="1065" y="31"/>
                  </a:lnTo>
                  <a:cubicBezTo>
                    <a:pt x="1066" y="28"/>
                    <a:pt x="1066" y="26"/>
                    <a:pt x="1064" y="24"/>
                  </a:cubicBezTo>
                  <a:lnTo>
                    <a:pt x="1064" y="24"/>
                  </a:lnTo>
                  <a:cubicBezTo>
                    <a:pt x="1064" y="23"/>
                    <a:pt x="1064" y="22"/>
                    <a:pt x="1063" y="21"/>
                  </a:cubicBezTo>
                  <a:cubicBezTo>
                    <a:pt x="1063" y="7"/>
                    <a:pt x="1043" y="1"/>
                    <a:pt x="10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0"/>
            <p:cNvSpPr/>
            <p:nvPr/>
          </p:nvSpPr>
          <p:spPr>
            <a:xfrm>
              <a:off x="8433653" y="1944226"/>
              <a:ext cx="89410" cy="86321"/>
            </a:xfrm>
            <a:custGeom>
              <a:rect b="b" l="l" r="r" t="t"/>
              <a:pathLst>
                <a:path extrusionOk="0" h="1649" w="1708">
                  <a:moveTo>
                    <a:pt x="754" y="461"/>
                  </a:moveTo>
                  <a:cubicBezTo>
                    <a:pt x="783" y="498"/>
                    <a:pt x="811" y="535"/>
                    <a:pt x="840" y="571"/>
                  </a:cubicBezTo>
                  <a:lnTo>
                    <a:pt x="840" y="571"/>
                  </a:lnTo>
                  <a:cubicBezTo>
                    <a:pt x="817" y="585"/>
                    <a:pt x="794" y="599"/>
                    <a:pt x="771" y="613"/>
                  </a:cubicBezTo>
                  <a:lnTo>
                    <a:pt x="771" y="613"/>
                  </a:lnTo>
                  <a:cubicBezTo>
                    <a:pt x="765" y="562"/>
                    <a:pt x="760" y="512"/>
                    <a:pt x="754" y="461"/>
                  </a:cubicBezTo>
                  <a:close/>
                  <a:moveTo>
                    <a:pt x="1312" y="420"/>
                  </a:moveTo>
                  <a:lnTo>
                    <a:pt x="1312" y="420"/>
                  </a:lnTo>
                  <a:cubicBezTo>
                    <a:pt x="1271" y="493"/>
                    <a:pt x="1230" y="566"/>
                    <a:pt x="1188" y="639"/>
                  </a:cubicBezTo>
                  <a:lnTo>
                    <a:pt x="1188" y="639"/>
                  </a:lnTo>
                  <a:cubicBezTo>
                    <a:pt x="1162" y="606"/>
                    <a:pt x="1136" y="573"/>
                    <a:pt x="1110" y="540"/>
                  </a:cubicBezTo>
                  <a:lnTo>
                    <a:pt x="1110" y="540"/>
                  </a:lnTo>
                  <a:cubicBezTo>
                    <a:pt x="1178" y="500"/>
                    <a:pt x="1245" y="460"/>
                    <a:pt x="1312" y="420"/>
                  </a:cubicBezTo>
                  <a:close/>
                  <a:moveTo>
                    <a:pt x="548" y="872"/>
                  </a:moveTo>
                  <a:cubicBezTo>
                    <a:pt x="554" y="934"/>
                    <a:pt x="561" y="995"/>
                    <a:pt x="568" y="1056"/>
                  </a:cubicBezTo>
                  <a:lnTo>
                    <a:pt x="568" y="1056"/>
                  </a:lnTo>
                  <a:lnTo>
                    <a:pt x="402" y="1030"/>
                  </a:lnTo>
                  <a:cubicBezTo>
                    <a:pt x="371" y="1022"/>
                    <a:pt x="340" y="1015"/>
                    <a:pt x="309" y="1010"/>
                  </a:cubicBezTo>
                  <a:lnTo>
                    <a:pt x="309" y="1010"/>
                  </a:lnTo>
                  <a:cubicBezTo>
                    <a:pt x="389" y="964"/>
                    <a:pt x="468" y="918"/>
                    <a:pt x="548" y="872"/>
                  </a:cubicBezTo>
                  <a:close/>
                  <a:moveTo>
                    <a:pt x="909" y="659"/>
                  </a:moveTo>
                  <a:cubicBezTo>
                    <a:pt x="961" y="725"/>
                    <a:pt x="1012" y="791"/>
                    <a:pt x="1064" y="857"/>
                  </a:cubicBezTo>
                  <a:lnTo>
                    <a:pt x="1064" y="857"/>
                  </a:lnTo>
                  <a:cubicBezTo>
                    <a:pt x="1015" y="941"/>
                    <a:pt x="966" y="1026"/>
                    <a:pt x="917" y="1111"/>
                  </a:cubicBezTo>
                  <a:lnTo>
                    <a:pt x="917" y="1111"/>
                  </a:lnTo>
                  <a:cubicBezTo>
                    <a:pt x="908" y="1109"/>
                    <a:pt x="900" y="1108"/>
                    <a:pt x="891" y="1106"/>
                  </a:cubicBezTo>
                  <a:lnTo>
                    <a:pt x="825" y="1096"/>
                  </a:lnTo>
                  <a:lnTo>
                    <a:pt x="825" y="1096"/>
                  </a:lnTo>
                  <a:cubicBezTo>
                    <a:pt x="811" y="975"/>
                    <a:pt x="798" y="854"/>
                    <a:pt x="784" y="733"/>
                  </a:cubicBezTo>
                  <a:lnTo>
                    <a:pt x="784" y="733"/>
                  </a:lnTo>
                  <a:cubicBezTo>
                    <a:pt x="826" y="709"/>
                    <a:pt x="868" y="684"/>
                    <a:pt x="909" y="659"/>
                  </a:cubicBezTo>
                  <a:close/>
                  <a:moveTo>
                    <a:pt x="1188" y="1016"/>
                  </a:moveTo>
                  <a:cubicBezTo>
                    <a:pt x="1232" y="1072"/>
                    <a:pt x="1275" y="1127"/>
                    <a:pt x="1318" y="1183"/>
                  </a:cubicBezTo>
                  <a:lnTo>
                    <a:pt x="1318" y="1183"/>
                  </a:lnTo>
                  <a:cubicBezTo>
                    <a:pt x="1249" y="1172"/>
                    <a:pt x="1180" y="1161"/>
                    <a:pt x="1112" y="1148"/>
                  </a:cubicBezTo>
                  <a:lnTo>
                    <a:pt x="1112" y="1148"/>
                  </a:lnTo>
                  <a:cubicBezTo>
                    <a:pt x="1137" y="1104"/>
                    <a:pt x="1163" y="1060"/>
                    <a:pt x="1188" y="1016"/>
                  </a:cubicBezTo>
                  <a:close/>
                  <a:moveTo>
                    <a:pt x="840" y="1233"/>
                  </a:moveTo>
                  <a:lnTo>
                    <a:pt x="840" y="1233"/>
                  </a:lnTo>
                  <a:cubicBezTo>
                    <a:pt x="842" y="1233"/>
                    <a:pt x="844" y="1233"/>
                    <a:pt x="846" y="1234"/>
                  </a:cubicBezTo>
                  <a:lnTo>
                    <a:pt x="846" y="1234"/>
                  </a:lnTo>
                  <a:cubicBezTo>
                    <a:pt x="844" y="1236"/>
                    <a:pt x="843" y="1239"/>
                    <a:pt x="841" y="1241"/>
                  </a:cubicBezTo>
                  <a:lnTo>
                    <a:pt x="841" y="1241"/>
                  </a:lnTo>
                  <a:cubicBezTo>
                    <a:pt x="841" y="1238"/>
                    <a:pt x="841" y="1235"/>
                    <a:pt x="840" y="1233"/>
                  </a:cubicBezTo>
                  <a:close/>
                  <a:moveTo>
                    <a:pt x="652" y="1"/>
                  </a:moveTo>
                  <a:cubicBezTo>
                    <a:pt x="577" y="1"/>
                    <a:pt x="455" y="41"/>
                    <a:pt x="464" y="89"/>
                  </a:cubicBezTo>
                  <a:cubicBezTo>
                    <a:pt x="486" y="311"/>
                    <a:pt x="510" y="533"/>
                    <a:pt x="535" y="754"/>
                  </a:cubicBezTo>
                  <a:lnTo>
                    <a:pt x="535" y="754"/>
                  </a:lnTo>
                  <a:cubicBezTo>
                    <a:pt x="374" y="850"/>
                    <a:pt x="212" y="946"/>
                    <a:pt x="51" y="1042"/>
                  </a:cubicBezTo>
                  <a:cubicBezTo>
                    <a:pt x="0" y="1068"/>
                    <a:pt x="26" y="1093"/>
                    <a:pt x="63" y="1106"/>
                  </a:cubicBezTo>
                  <a:cubicBezTo>
                    <a:pt x="235" y="1134"/>
                    <a:pt x="409" y="1161"/>
                    <a:pt x="583" y="1190"/>
                  </a:cubicBezTo>
                  <a:lnTo>
                    <a:pt x="583" y="1190"/>
                  </a:lnTo>
                  <a:cubicBezTo>
                    <a:pt x="598" y="1331"/>
                    <a:pt x="613" y="1471"/>
                    <a:pt x="627" y="1610"/>
                  </a:cubicBezTo>
                  <a:lnTo>
                    <a:pt x="627" y="1610"/>
                  </a:lnTo>
                  <a:cubicBezTo>
                    <a:pt x="625" y="1615"/>
                    <a:pt x="626" y="1619"/>
                    <a:pt x="629" y="1622"/>
                  </a:cubicBezTo>
                  <a:lnTo>
                    <a:pt x="629" y="1622"/>
                  </a:lnTo>
                  <a:cubicBezTo>
                    <a:pt x="634" y="1641"/>
                    <a:pt x="660" y="1649"/>
                    <a:pt x="693" y="1649"/>
                  </a:cubicBezTo>
                  <a:cubicBezTo>
                    <a:pt x="768" y="1649"/>
                    <a:pt x="879" y="1609"/>
                    <a:pt x="879" y="1558"/>
                  </a:cubicBezTo>
                  <a:cubicBezTo>
                    <a:pt x="879" y="1555"/>
                    <a:pt x="878" y="1552"/>
                    <a:pt x="878" y="1549"/>
                  </a:cubicBezTo>
                  <a:lnTo>
                    <a:pt x="878" y="1549"/>
                  </a:lnTo>
                  <a:cubicBezTo>
                    <a:pt x="933" y="1455"/>
                    <a:pt x="988" y="1361"/>
                    <a:pt x="1042" y="1267"/>
                  </a:cubicBezTo>
                  <a:lnTo>
                    <a:pt x="1042" y="1267"/>
                  </a:lnTo>
                  <a:cubicBezTo>
                    <a:pt x="1185" y="1292"/>
                    <a:pt x="1327" y="1317"/>
                    <a:pt x="1468" y="1344"/>
                  </a:cubicBezTo>
                  <a:cubicBezTo>
                    <a:pt x="1506" y="1344"/>
                    <a:pt x="1707" y="1307"/>
                    <a:pt x="1657" y="1243"/>
                  </a:cubicBezTo>
                  <a:cubicBezTo>
                    <a:pt x="1544" y="1094"/>
                    <a:pt x="1429" y="946"/>
                    <a:pt x="1313" y="799"/>
                  </a:cubicBezTo>
                  <a:lnTo>
                    <a:pt x="1313" y="799"/>
                  </a:lnTo>
                  <a:cubicBezTo>
                    <a:pt x="1425" y="604"/>
                    <a:pt x="1536" y="409"/>
                    <a:pt x="1644" y="214"/>
                  </a:cubicBezTo>
                  <a:cubicBezTo>
                    <a:pt x="1657" y="193"/>
                    <a:pt x="1640" y="187"/>
                    <a:pt x="1611" y="187"/>
                  </a:cubicBezTo>
                  <a:cubicBezTo>
                    <a:pt x="1554" y="187"/>
                    <a:pt x="1448" y="214"/>
                    <a:pt x="1431" y="214"/>
                  </a:cubicBezTo>
                  <a:cubicBezTo>
                    <a:pt x="1302" y="293"/>
                    <a:pt x="1172" y="372"/>
                    <a:pt x="1041" y="451"/>
                  </a:cubicBezTo>
                  <a:lnTo>
                    <a:pt x="1041" y="451"/>
                  </a:lnTo>
                  <a:cubicBezTo>
                    <a:pt x="927" y="306"/>
                    <a:pt x="814" y="161"/>
                    <a:pt x="703" y="13"/>
                  </a:cubicBezTo>
                  <a:cubicBezTo>
                    <a:pt x="694" y="5"/>
                    <a:pt x="675" y="1"/>
                    <a:pt x="6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0"/>
            <p:cNvSpPr/>
            <p:nvPr/>
          </p:nvSpPr>
          <p:spPr>
            <a:xfrm>
              <a:off x="8594201" y="1944488"/>
              <a:ext cx="89148" cy="86164"/>
            </a:xfrm>
            <a:custGeom>
              <a:rect b="b" l="l" r="r" t="t"/>
              <a:pathLst>
                <a:path extrusionOk="0" h="1646" w="1703">
                  <a:moveTo>
                    <a:pt x="860" y="394"/>
                  </a:moveTo>
                  <a:lnTo>
                    <a:pt x="860" y="394"/>
                  </a:lnTo>
                  <a:cubicBezTo>
                    <a:pt x="861" y="400"/>
                    <a:pt x="861" y="406"/>
                    <a:pt x="862" y="412"/>
                  </a:cubicBezTo>
                  <a:lnTo>
                    <a:pt x="862" y="412"/>
                  </a:lnTo>
                  <a:cubicBezTo>
                    <a:pt x="859" y="411"/>
                    <a:pt x="855" y="411"/>
                    <a:pt x="851" y="410"/>
                  </a:cubicBezTo>
                  <a:lnTo>
                    <a:pt x="851" y="410"/>
                  </a:lnTo>
                  <a:cubicBezTo>
                    <a:pt x="854" y="405"/>
                    <a:pt x="857" y="400"/>
                    <a:pt x="860" y="394"/>
                  </a:cubicBezTo>
                  <a:close/>
                  <a:moveTo>
                    <a:pt x="385" y="468"/>
                  </a:moveTo>
                  <a:lnTo>
                    <a:pt x="385" y="468"/>
                  </a:lnTo>
                  <a:cubicBezTo>
                    <a:pt x="452" y="479"/>
                    <a:pt x="519" y="490"/>
                    <a:pt x="586" y="501"/>
                  </a:cubicBezTo>
                  <a:lnTo>
                    <a:pt x="586" y="501"/>
                  </a:lnTo>
                  <a:cubicBezTo>
                    <a:pt x="562" y="545"/>
                    <a:pt x="537" y="588"/>
                    <a:pt x="513" y="631"/>
                  </a:cubicBezTo>
                  <a:lnTo>
                    <a:pt x="513" y="631"/>
                  </a:lnTo>
                  <a:cubicBezTo>
                    <a:pt x="470" y="577"/>
                    <a:pt x="427" y="522"/>
                    <a:pt x="385" y="468"/>
                  </a:cubicBezTo>
                  <a:close/>
                  <a:moveTo>
                    <a:pt x="1132" y="594"/>
                  </a:moveTo>
                  <a:cubicBezTo>
                    <a:pt x="1188" y="605"/>
                    <a:pt x="1244" y="615"/>
                    <a:pt x="1301" y="624"/>
                  </a:cubicBezTo>
                  <a:cubicBezTo>
                    <a:pt x="1328" y="624"/>
                    <a:pt x="1355" y="627"/>
                    <a:pt x="1383" y="633"/>
                  </a:cubicBezTo>
                  <a:lnTo>
                    <a:pt x="1383" y="633"/>
                  </a:lnTo>
                  <a:cubicBezTo>
                    <a:pt x="1305" y="680"/>
                    <a:pt x="1228" y="727"/>
                    <a:pt x="1150" y="773"/>
                  </a:cubicBezTo>
                  <a:lnTo>
                    <a:pt x="1150" y="773"/>
                  </a:lnTo>
                  <a:cubicBezTo>
                    <a:pt x="1144" y="714"/>
                    <a:pt x="1138" y="654"/>
                    <a:pt x="1132" y="594"/>
                  </a:cubicBezTo>
                  <a:close/>
                  <a:moveTo>
                    <a:pt x="783" y="531"/>
                  </a:moveTo>
                  <a:cubicBezTo>
                    <a:pt x="792" y="533"/>
                    <a:pt x="802" y="534"/>
                    <a:pt x="811" y="535"/>
                  </a:cubicBezTo>
                  <a:cubicBezTo>
                    <a:pt x="833" y="539"/>
                    <a:pt x="855" y="543"/>
                    <a:pt x="877" y="546"/>
                  </a:cubicBezTo>
                  <a:lnTo>
                    <a:pt x="877" y="546"/>
                  </a:lnTo>
                  <a:cubicBezTo>
                    <a:pt x="891" y="669"/>
                    <a:pt x="904" y="791"/>
                    <a:pt x="918" y="912"/>
                  </a:cubicBezTo>
                  <a:lnTo>
                    <a:pt x="918" y="912"/>
                  </a:lnTo>
                  <a:cubicBezTo>
                    <a:pt x="876" y="937"/>
                    <a:pt x="834" y="962"/>
                    <a:pt x="792" y="987"/>
                  </a:cubicBezTo>
                  <a:lnTo>
                    <a:pt x="792" y="987"/>
                  </a:lnTo>
                  <a:cubicBezTo>
                    <a:pt x="740" y="921"/>
                    <a:pt x="689" y="855"/>
                    <a:pt x="637" y="789"/>
                  </a:cubicBezTo>
                  <a:lnTo>
                    <a:pt x="637" y="789"/>
                  </a:lnTo>
                  <a:cubicBezTo>
                    <a:pt x="686" y="703"/>
                    <a:pt x="735" y="617"/>
                    <a:pt x="783" y="531"/>
                  </a:cubicBezTo>
                  <a:close/>
                  <a:moveTo>
                    <a:pt x="931" y="1029"/>
                  </a:moveTo>
                  <a:cubicBezTo>
                    <a:pt x="937" y="1081"/>
                    <a:pt x="942" y="1134"/>
                    <a:pt x="948" y="1186"/>
                  </a:cubicBezTo>
                  <a:lnTo>
                    <a:pt x="948" y="1186"/>
                  </a:lnTo>
                  <a:cubicBezTo>
                    <a:pt x="918" y="1148"/>
                    <a:pt x="888" y="1110"/>
                    <a:pt x="858" y="1071"/>
                  </a:cubicBezTo>
                  <a:lnTo>
                    <a:pt x="858" y="1071"/>
                  </a:lnTo>
                  <a:cubicBezTo>
                    <a:pt x="883" y="1057"/>
                    <a:pt x="907" y="1043"/>
                    <a:pt x="931" y="1029"/>
                  </a:cubicBezTo>
                  <a:close/>
                  <a:moveTo>
                    <a:pt x="513" y="1007"/>
                  </a:moveTo>
                  <a:lnTo>
                    <a:pt x="513" y="1007"/>
                  </a:lnTo>
                  <a:cubicBezTo>
                    <a:pt x="539" y="1040"/>
                    <a:pt x="565" y="1073"/>
                    <a:pt x="591" y="1106"/>
                  </a:cubicBezTo>
                  <a:lnTo>
                    <a:pt x="591" y="1106"/>
                  </a:lnTo>
                  <a:cubicBezTo>
                    <a:pt x="522" y="1146"/>
                    <a:pt x="454" y="1187"/>
                    <a:pt x="385" y="1228"/>
                  </a:cubicBezTo>
                  <a:lnTo>
                    <a:pt x="385" y="1228"/>
                  </a:lnTo>
                  <a:cubicBezTo>
                    <a:pt x="428" y="1154"/>
                    <a:pt x="470" y="1080"/>
                    <a:pt x="513" y="1007"/>
                  </a:cubicBezTo>
                  <a:close/>
                  <a:moveTo>
                    <a:pt x="1019" y="1"/>
                  </a:moveTo>
                  <a:cubicBezTo>
                    <a:pt x="966" y="1"/>
                    <a:pt x="888" y="21"/>
                    <a:pt x="849" y="48"/>
                  </a:cubicBezTo>
                  <a:lnTo>
                    <a:pt x="849" y="48"/>
                  </a:lnTo>
                  <a:cubicBezTo>
                    <a:pt x="838" y="55"/>
                    <a:pt x="829" y="63"/>
                    <a:pt x="824" y="72"/>
                  </a:cubicBezTo>
                  <a:cubicBezTo>
                    <a:pt x="768" y="174"/>
                    <a:pt x="712" y="276"/>
                    <a:pt x="655" y="378"/>
                  </a:cubicBezTo>
                  <a:lnTo>
                    <a:pt x="655" y="378"/>
                  </a:lnTo>
                  <a:cubicBezTo>
                    <a:pt x="514" y="355"/>
                    <a:pt x="373" y="332"/>
                    <a:pt x="234" y="310"/>
                  </a:cubicBezTo>
                  <a:cubicBezTo>
                    <a:pt x="230" y="308"/>
                    <a:pt x="224" y="308"/>
                    <a:pt x="218" y="308"/>
                  </a:cubicBezTo>
                  <a:cubicBezTo>
                    <a:pt x="158" y="308"/>
                    <a:pt x="1" y="354"/>
                    <a:pt x="46" y="410"/>
                  </a:cubicBezTo>
                  <a:cubicBezTo>
                    <a:pt x="159" y="555"/>
                    <a:pt x="273" y="701"/>
                    <a:pt x="389" y="848"/>
                  </a:cubicBezTo>
                  <a:lnTo>
                    <a:pt x="389" y="848"/>
                  </a:lnTo>
                  <a:cubicBezTo>
                    <a:pt x="275" y="1046"/>
                    <a:pt x="160" y="1242"/>
                    <a:pt x="46" y="1439"/>
                  </a:cubicBezTo>
                  <a:cubicBezTo>
                    <a:pt x="33" y="1460"/>
                    <a:pt x="50" y="1467"/>
                    <a:pt x="79" y="1467"/>
                  </a:cubicBezTo>
                  <a:cubicBezTo>
                    <a:pt x="138" y="1467"/>
                    <a:pt x="250" y="1435"/>
                    <a:pt x="259" y="1427"/>
                  </a:cubicBezTo>
                  <a:cubicBezTo>
                    <a:pt x="391" y="1348"/>
                    <a:pt x="524" y="1269"/>
                    <a:pt x="657" y="1191"/>
                  </a:cubicBezTo>
                  <a:lnTo>
                    <a:pt x="657" y="1191"/>
                  </a:lnTo>
                  <a:cubicBezTo>
                    <a:pt x="772" y="1337"/>
                    <a:pt x="887" y="1483"/>
                    <a:pt x="1000" y="1628"/>
                  </a:cubicBezTo>
                  <a:cubicBezTo>
                    <a:pt x="1009" y="1641"/>
                    <a:pt x="1029" y="1646"/>
                    <a:pt x="1053" y="1646"/>
                  </a:cubicBezTo>
                  <a:cubicBezTo>
                    <a:pt x="1126" y="1646"/>
                    <a:pt x="1237" y="1599"/>
                    <a:pt x="1237" y="1553"/>
                  </a:cubicBezTo>
                  <a:cubicBezTo>
                    <a:pt x="1211" y="1331"/>
                    <a:pt x="1186" y="1112"/>
                    <a:pt x="1163" y="893"/>
                  </a:cubicBezTo>
                  <a:lnTo>
                    <a:pt x="1163" y="893"/>
                  </a:lnTo>
                  <a:cubicBezTo>
                    <a:pt x="1326" y="798"/>
                    <a:pt x="1489" y="703"/>
                    <a:pt x="1652" y="611"/>
                  </a:cubicBezTo>
                  <a:cubicBezTo>
                    <a:pt x="1702" y="586"/>
                    <a:pt x="1677" y="549"/>
                    <a:pt x="1639" y="549"/>
                  </a:cubicBezTo>
                  <a:cubicBezTo>
                    <a:pt x="1467" y="516"/>
                    <a:pt x="1292" y="485"/>
                    <a:pt x="1118" y="455"/>
                  </a:cubicBezTo>
                  <a:lnTo>
                    <a:pt x="1118" y="455"/>
                  </a:lnTo>
                  <a:cubicBezTo>
                    <a:pt x="1103" y="311"/>
                    <a:pt x="1089" y="167"/>
                    <a:pt x="1075" y="21"/>
                  </a:cubicBezTo>
                  <a:cubicBezTo>
                    <a:pt x="1071" y="7"/>
                    <a:pt x="1049" y="1"/>
                    <a:pt x="1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0"/>
            <p:cNvSpPr/>
            <p:nvPr/>
          </p:nvSpPr>
          <p:spPr>
            <a:xfrm>
              <a:off x="8916710" y="1944488"/>
              <a:ext cx="89148" cy="86164"/>
            </a:xfrm>
            <a:custGeom>
              <a:rect b="b" l="l" r="r" t="t"/>
              <a:pathLst>
                <a:path extrusionOk="0" h="1646" w="1703">
                  <a:moveTo>
                    <a:pt x="867" y="393"/>
                  </a:moveTo>
                  <a:lnTo>
                    <a:pt x="867" y="393"/>
                  </a:lnTo>
                  <a:cubicBezTo>
                    <a:pt x="868" y="399"/>
                    <a:pt x="869" y="406"/>
                    <a:pt x="869" y="413"/>
                  </a:cubicBezTo>
                  <a:lnTo>
                    <a:pt x="869" y="413"/>
                  </a:lnTo>
                  <a:cubicBezTo>
                    <a:pt x="865" y="412"/>
                    <a:pt x="861" y="412"/>
                    <a:pt x="857" y="411"/>
                  </a:cubicBezTo>
                  <a:lnTo>
                    <a:pt x="857" y="411"/>
                  </a:lnTo>
                  <a:cubicBezTo>
                    <a:pt x="860" y="405"/>
                    <a:pt x="864" y="399"/>
                    <a:pt x="867" y="393"/>
                  </a:cubicBezTo>
                  <a:close/>
                  <a:moveTo>
                    <a:pt x="389" y="468"/>
                  </a:moveTo>
                  <a:cubicBezTo>
                    <a:pt x="456" y="479"/>
                    <a:pt x="524" y="490"/>
                    <a:pt x="592" y="501"/>
                  </a:cubicBezTo>
                  <a:lnTo>
                    <a:pt x="592" y="501"/>
                  </a:lnTo>
                  <a:cubicBezTo>
                    <a:pt x="567" y="544"/>
                    <a:pt x="542" y="587"/>
                    <a:pt x="518" y="630"/>
                  </a:cubicBezTo>
                  <a:lnTo>
                    <a:pt x="518" y="630"/>
                  </a:lnTo>
                  <a:cubicBezTo>
                    <a:pt x="475" y="576"/>
                    <a:pt x="432" y="522"/>
                    <a:pt x="389" y="468"/>
                  </a:cubicBezTo>
                  <a:close/>
                  <a:moveTo>
                    <a:pt x="1136" y="595"/>
                  </a:moveTo>
                  <a:cubicBezTo>
                    <a:pt x="1191" y="605"/>
                    <a:pt x="1246" y="615"/>
                    <a:pt x="1301" y="624"/>
                  </a:cubicBezTo>
                  <a:cubicBezTo>
                    <a:pt x="1331" y="624"/>
                    <a:pt x="1360" y="628"/>
                    <a:pt x="1392" y="634"/>
                  </a:cubicBezTo>
                  <a:lnTo>
                    <a:pt x="1392" y="634"/>
                  </a:lnTo>
                  <a:cubicBezTo>
                    <a:pt x="1313" y="681"/>
                    <a:pt x="1234" y="728"/>
                    <a:pt x="1156" y="774"/>
                  </a:cubicBezTo>
                  <a:lnTo>
                    <a:pt x="1156" y="774"/>
                  </a:lnTo>
                  <a:cubicBezTo>
                    <a:pt x="1149" y="715"/>
                    <a:pt x="1142" y="655"/>
                    <a:pt x="1136" y="595"/>
                  </a:cubicBezTo>
                  <a:close/>
                  <a:moveTo>
                    <a:pt x="788" y="532"/>
                  </a:moveTo>
                  <a:cubicBezTo>
                    <a:pt x="796" y="533"/>
                    <a:pt x="804" y="534"/>
                    <a:pt x="812" y="535"/>
                  </a:cubicBezTo>
                  <a:cubicBezTo>
                    <a:pt x="836" y="539"/>
                    <a:pt x="859" y="543"/>
                    <a:pt x="883" y="547"/>
                  </a:cubicBezTo>
                  <a:lnTo>
                    <a:pt x="883" y="547"/>
                  </a:lnTo>
                  <a:cubicBezTo>
                    <a:pt x="895" y="670"/>
                    <a:pt x="907" y="792"/>
                    <a:pt x="920" y="914"/>
                  </a:cubicBezTo>
                  <a:lnTo>
                    <a:pt x="920" y="914"/>
                  </a:lnTo>
                  <a:cubicBezTo>
                    <a:pt x="880" y="938"/>
                    <a:pt x="839" y="962"/>
                    <a:pt x="798" y="986"/>
                  </a:cubicBezTo>
                  <a:lnTo>
                    <a:pt x="798" y="986"/>
                  </a:lnTo>
                  <a:cubicBezTo>
                    <a:pt x="746" y="919"/>
                    <a:pt x="694" y="853"/>
                    <a:pt x="642" y="787"/>
                  </a:cubicBezTo>
                  <a:lnTo>
                    <a:pt x="642" y="787"/>
                  </a:lnTo>
                  <a:cubicBezTo>
                    <a:pt x="691" y="702"/>
                    <a:pt x="739" y="617"/>
                    <a:pt x="788" y="532"/>
                  </a:cubicBezTo>
                  <a:close/>
                  <a:moveTo>
                    <a:pt x="933" y="1032"/>
                  </a:moveTo>
                  <a:cubicBezTo>
                    <a:pt x="938" y="1080"/>
                    <a:pt x="943" y="1128"/>
                    <a:pt x="949" y="1176"/>
                  </a:cubicBezTo>
                  <a:lnTo>
                    <a:pt x="949" y="1176"/>
                  </a:lnTo>
                  <a:cubicBezTo>
                    <a:pt x="921" y="1142"/>
                    <a:pt x="894" y="1107"/>
                    <a:pt x="866" y="1072"/>
                  </a:cubicBezTo>
                  <a:lnTo>
                    <a:pt x="866" y="1072"/>
                  </a:lnTo>
                  <a:cubicBezTo>
                    <a:pt x="888" y="1059"/>
                    <a:pt x="911" y="1045"/>
                    <a:pt x="933" y="1032"/>
                  </a:cubicBezTo>
                  <a:close/>
                  <a:moveTo>
                    <a:pt x="516" y="1010"/>
                  </a:moveTo>
                  <a:lnTo>
                    <a:pt x="516" y="1010"/>
                  </a:lnTo>
                  <a:cubicBezTo>
                    <a:pt x="542" y="1042"/>
                    <a:pt x="567" y="1075"/>
                    <a:pt x="593" y="1108"/>
                  </a:cubicBezTo>
                  <a:lnTo>
                    <a:pt x="593" y="1108"/>
                  </a:lnTo>
                  <a:cubicBezTo>
                    <a:pt x="527" y="1147"/>
                    <a:pt x="461" y="1186"/>
                    <a:pt x="395" y="1226"/>
                  </a:cubicBezTo>
                  <a:lnTo>
                    <a:pt x="395" y="1226"/>
                  </a:lnTo>
                  <a:cubicBezTo>
                    <a:pt x="435" y="1154"/>
                    <a:pt x="476" y="1082"/>
                    <a:pt x="516" y="1010"/>
                  </a:cubicBezTo>
                  <a:close/>
                  <a:moveTo>
                    <a:pt x="1020" y="1"/>
                  </a:moveTo>
                  <a:cubicBezTo>
                    <a:pt x="955" y="1"/>
                    <a:pt x="853" y="32"/>
                    <a:pt x="838" y="70"/>
                  </a:cubicBezTo>
                  <a:lnTo>
                    <a:pt x="838" y="70"/>
                  </a:lnTo>
                  <a:cubicBezTo>
                    <a:pt x="838" y="70"/>
                    <a:pt x="838" y="71"/>
                    <a:pt x="837" y="72"/>
                  </a:cubicBezTo>
                  <a:cubicBezTo>
                    <a:pt x="779" y="175"/>
                    <a:pt x="720" y="277"/>
                    <a:pt x="662" y="379"/>
                  </a:cubicBezTo>
                  <a:lnTo>
                    <a:pt x="662" y="379"/>
                  </a:lnTo>
                  <a:cubicBezTo>
                    <a:pt x="519" y="355"/>
                    <a:pt x="376" y="333"/>
                    <a:pt x="235" y="310"/>
                  </a:cubicBezTo>
                  <a:cubicBezTo>
                    <a:pt x="231" y="308"/>
                    <a:pt x="225" y="308"/>
                    <a:pt x="219" y="308"/>
                  </a:cubicBezTo>
                  <a:cubicBezTo>
                    <a:pt x="159" y="308"/>
                    <a:pt x="1" y="354"/>
                    <a:pt x="46" y="410"/>
                  </a:cubicBezTo>
                  <a:cubicBezTo>
                    <a:pt x="160" y="556"/>
                    <a:pt x="276" y="703"/>
                    <a:pt x="391" y="851"/>
                  </a:cubicBezTo>
                  <a:lnTo>
                    <a:pt x="391" y="851"/>
                  </a:lnTo>
                  <a:cubicBezTo>
                    <a:pt x="279" y="1047"/>
                    <a:pt x="168" y="1243"/>
                    <a:pt x="59" y="1439"/>
                  </a:cubicBezTo>
                  <a:cubicBezTo>
                    <a:pt x="47" y="1460"/>
                    <a:pt x="62" y="1467"/>
                    <a:pt x="89" y="1467"/>
                  </a:cubicBezTo>
                  <a:cubicBezTo>
                    <a:pt x="146" y="1467"/>
                    <a:pt x="255" y="1435"/>
                    <a:pt x="272" y="1427"/>
                  </a:cubicBezTo>
                  <a:cubicBezTo>
                    <a:pt x="403" y="1349"/>
                    <a:pt x="532" y="1272"/>
                    <a:pt x="661" y="1195"/>
                  </a:cubicBezTo>
                  <a:lnTo>
                    <a:pt x="661" y="1195"/>
                  </a:lnTo>
                  <a:cubicBezTo>
                    <a:pt x="775" y="1340"/>
                    <a:pt x="888" y="1485"/>
                    <a:pt x="1000" y="1628"/>
                  </a:cubicBezTo>
                  <a:cubicBezTo>
                    <a:pt x="1010" y="1641"/>
                    <a:pt x="1030" y="1646"/>
                    <a:pt x="1056" y="1646"/>
                  </a:cubicBezTo>
                  <a:cubicBezTo>
                    <a:pt x="1132" y="1646"/>
                    <a:pt x="1248" y="1599"/>
                    <a:pt x="1239" y="1553"/>
                  </a:cubicBezTo>
                  <a:cubicBezTo>
                    <a:pt x="1238" y="1548"/>
                    <a:pt x="1238" y="1544"/>
                    <a:pt x="1238" y="1540"/>
                  </a:cubicBezTo>
                  <a:lnTo>
                    <a:pt x="1238" y="1540"/>
                  </a:lnTo>
                  <a:cubicBezTo>
                    <a:pt x="1238" y="1540"/>
                    <a:pt x="1238" y="1540"/>
                    <a:pt x="1239" y="1539"/>
                  </a:cubicBezTo>
                  <a:cubicBezTo>
                    <a:pt x="1238" y="1539"/>
                    <a:pt x="1238" y="1538"/>
                    <a:pt x="1237" y="1538"/>
                  </a:cubicBezTo>
                  <a:lnTo>
                    <a:pt x="1237" y="1538"/>
                  </a:lnTo>
                  <a:cubicBezTo>
                    <a:pt x="1216" y="1321"/>
                    <a:pt x="1193" y="1106"/>
                    <a:pt x="1169" y="892"/>
                  </a:cubicBezTo>
                  <a:lnTo>
                    <a:pt x="1169" y="892"/>
                  </a:lnTo>
                  <a:cubicBezTo>
                    <a:pt x="1329" y="797"/>
                    <a:pt x="1490" y="703"/>
                    <a:pt x="1652" y="611"/>
                  </a:cubicBezTo>
                  <a:cubicBezTo>
                    <a:pt x="1703" y="586"/>
                    <a:pt x="1678" y="549"/>
                    <a:pt x="1640" y="549"/>
                  </a:cubicBezTo>
                  <a:cubicBezTo>
                    <a:pt x="1468" y="516"/>
                    <a:pt x="1294" y="485"/>
                    <a:pt x="1120" y="455"/>
                  </a:cubicBezTo>
                  <a:lnTo>
                    <a:pt x="1120" y="455"/>
                  </a:lnTo>
                  <a:cubicBezTo>
                    <a:pt x="1105" y="315"/>
                    <a:pt x="1090" y="174"/>
                    <a:pt x="1076" y="32"/>
                  </a:cubicBezTo>
                  <a:lnTo>
                    <a:pt x="1076" y="32"/>
                  </a:lnTo>
                  <a:cubicBezTo>
                    <a:pt x="1078" y="29"/>
                    <a:pt x="1077" y="26"/>
                    <a:pt x="1075" y="24"/>
                  </a:cubicBezTo>
                  <a:lnTo>
                    <a:pt x="1075" y="24"/>
                  </a:lnTo>
                  <a:cubicBezTo>
                    <a:pt x="1075" y="23"/>
                    <a:pt x="1075" y="22"/>
                    <a:pt x="1075" y="21"/>
                  </a:cubicBezTo>
                  <a:cubicBezTo>
                    <a:pt x="1072" y="7"/>
                    <a:pt x="1050" y="1"/>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0"/>
            <p:cNvSpPr/>
            <p:nvPr/>
          </p:nvSpPr>
          <p:spPr>
            <a:xfrm>
              <a:off x="8756162" y="1944226"/>
              <a:ext cx="89410" cy="86321"/>
            </a:xfrm>
            <a:custGeom>
              <a:rect b="b" l="l" r="r" t="t"/>
              <a:pathLst>
                <a:path extrusionOk="0" h="1649" w="1708">
                  <a:moveTo>
                    <a:pt x="755" y="461"/>
                  </a:moveTo>
                  <a:lnTo>
                    <a:pt x="755" y="461"/>
                  </a:lnTo>
                  <a:cubicBezTo>
                    <a:pt x="784" y="498"/>
                    <a:pt x="813" y="535"/>
                    <a:pt x="842" y="572"/>
                  </a:cubicBezTo>
                  <a:lnTo>
                    <a:pt x="842" y="572"/>
                  </a:lnTo>
                  <a:lnTo>
                    <a:pt x="772" y="614"/>
                  </a:lnTo>
                  <a:lnTo>
                    <a:pt x="772" y="614"/>
                  </a:lnTo>
                  <a:cubicBezTo>
                    <a:pt x="766" y="563"/>
                    <a:pt x="761" y="512"/>
                    <a:pt x="755" y="461"/>
                  </a:cubicBezTo>
                  <a:close/>
                  <a:moveTo>
                    <a:pt x="1323" y="418"/>
                  </a:moveTo>
                  <a:cubicBezTo>
                    <a:pt x="1279" y="493"/>
                    <a:pt x="1235" y="568"/>
                    <a:pt x="1192" y="643"/>
                  </a:cubicBezTo>
                  <a:lnTo>
                    <a:pt x="1192" y="643"/>
                  </a:lnTo>
                  <a:cubicBezTo>
                    <a:pt x="1165" y="609"/>
                    <a:pt x="1139" y="575"/>
                    <a:pt x="1112" y="542"/>
                  </a:cubicBezTo>
                  <a:lnTo>
                    <a:pt x="1112" y="542"/>
                  </a:lnTo>
                  <a:cubicBezTo>
                    <a:pt x="1182" y="500"/>
                    <a:pt x="1252" y="459"/>
                    <a:pt x="1323" y="418"/>
                  </a:cubicBezTo>
                  <a:close/>
                  <a:moveTo>
                    <a:pt x="555" y="872"/>
                  </a:moveTo>
                  <a:cubicBezTo>
                    <a:pt x="561" y="934"/>
                    <a:pt x="568" y="996"/>
                    <a:pt x="575" y="1057"/>
                  </a:cubicBezTo>
                  <a:lnTo>
                    <a:pt x="575" y="1057"/>
                  </a:lnTo>
                  <a:lnTo>
                    <a:pt x="402" y="1030"/>
                  </a:lnTo>
                  <a:cubicBezTo>
                    <a:pt x="374" y="1023"/>
                    <a:pt x="346" y="1016"/>
                    <a:pt x="318" y="1011"/>
                  </a:cubicBezTo>
                  <a:lnTo>
                    <a:pt x="318" y="1011"/>
                  </a:lnTo>
                  <a:cubicBezTo>
                    <a:pt x="397" y="965"/>
                    <a:pt x="476" y="919"/>
                    <a:pt x="555" y="872"/>
                  </a:cubicBezTo>
                  <a:close/>
                  <a:moveTo>
                    <a:pt x="911" y="661"/>
                  </a:moveTo>
                  <a:cubicBezTo>
                    <a:pt x="963" y="727"/>
                    <a:pt x="1015" y="793"/>
                    <a:pt x="1067" y="859"/>
                  </a:cubicBezTo>
                  <a:lnTo>
                    <a:pt x="1067" y="859"/>
                  </a:lnTo>
                  <a:cubicBezTo>
                    <a:pt x="1018" y="943"/>
                    <a:pt x="970" y="1027"/>
                    <a:pt x="921" y="1111"/>
                  </a:cubicBezTo>
                  <a:lnTo>
                    <a:pt x="921" y="1111"/>
                  </a:lnTo>
                  <a:cubicBezTo>
                    <a:pt x="912" y="1110"/>
                    <a:pt x="902" y="1108"/>
                    <a:pt x="892" y="1106"/>
                  </a:cubicBezTo>
                  <a:lnTo>
                    <a:pt x="826" y="1095"/>
                  </a:lnTo>
                  <a:lnTo>
                    <a:pt x="826" y="1095"/>
                  </a:lnTo>
                  <a:cubicBezTo>
                    <a:pt x="812" y="975"/>
                    <a:pt x="799" y="855"/>
                    <a:pt x="786" y="735"/>
                  </a:cubicBezTo>
                  <a:lnTo>
                    <a:pt x="786" y="735"/>
                  </a:lnTo>
                  <a:cubicBezTo>
                    <a:pt x="827" y="710"/>
                    <a:pt x="869" y="686"/>
                    <a:pt x="911" y="661"/>
                  </a:cubicBezTo>
                  <a:close/>
                  <a:moveTo>
                    <a:pt x="1191" y="1018"/>
                  </a:moveTo>
                  <a:cubicBezTo>
                    <a:pt x="1233" y="1073"/>
                    <a:pt x="1276" y="1127"/>
                    <a:pt x="1318" y="1182"/>
                  </a:cubicBezTo>
                  <a:lnTo>
                    <a:pt x="1318" y="1182"/>
                  </a:lnTo>
                  <a:cubicBezTo>
                    <a:pt x="1251" y="1171"/>
                    <a:pt x="1184" y="1160"/>
                    <a:pt x="1117" y="1148"/>
                  </a:cubicBezTo>
                  <a:lnTo>
                    <a:pt x="1117" y="1148"/>
                  </a:lnTo>
                  <a:cubicBezTo>
                    <a:pt x="1142" y="1105"/>
                    <a:pt x="1166" y="1062"/>
                    <a:pt x="1191" y="1018"/>
                  </a:cubicBezTo>
                  <a:close/>
                  <a:moveTo>
                    <a:pt x="841" y="1232"/>
                  </a:moveTo>
                  <a:cubicBezTo>
                    <a:pt x="845" y="1233"/>
                    <a:pt x="848" y="1233"/>
                    <a:pt x="852" y="1234"/>
                  </a:cubicBezTo>
                  <a:lnTo>
                    <a:pt x="852" y="1234"/>
                  </a:lnTo>
                  <a:cubicBezTo>
                    <a:pt x="849" y="1239"/>
                    <a:pt x="846" y="1244"/>
                    <a:pt x="843" y="1249"/>
                  </a:cubicBezTo>
                  <a:lnTo>
                    <a:pt x="843" y="1249"/>
                  </a:lnTo>
                  <a:cubicBezTo>
                    <a:pt x="842" y="1243"/>
                    <a:pt x="842" y="1238"/>
                    <a:pt x="841" y="1232"/>
                  </a:cubicBezTo>
                  <a:close/>
                  <a:moveTo>
                    <a:pt x="655" y="1"/>
                  </a:moveTo>
                  <a:cubicBezTo>
                    <a:pt x="583" y="1"/>
                    <a:pt x="466" y="41"/>
                    <a:pt x="466" y="89"/>
                  </a:cubicBezTo>
                  <a:cubicBezTo>
                    <a:pt x="492" y="310"/>
                    <a:pt x="517" y="531"/>
                    <a:pt x="541" y="751"/>
                  </a:cubicBezTo>
                  <a:lnTo>
                    <a:pt x="541" y="751"/>
                  </a:lnTo>
                  <a:lnTo>
                    <a:pt x="51" y="1042"/>
                  </a:lnTo>
                  <a:cubicBezTo>
                    <a:pt x="1" y="1068"/>
                    <a:pt x="26" y="1093"/>
                    <a:pt x="64" y="1106"/>
                  </a:cubicBezTo>
                  <a:cubicBezTo>
                    <a:pt x="241" y="1134"/>
                    <a:pt x="416" y="1162"/>
                    <a:pt x="590" y="1190"/>
                  </a:cubicBezTo>
                  <a:lnTo>
                    <a:pt x="590" y="1190"/>
                  </a:lnTo>
                  <a:cubicBezTo>
                    <a:pt x="606" y="1331"/>
                    <a:pt x="623" y="1471"/>
                    <a:pt x="640" y="1611"/>
                  </a:cubicBezTo>
                  <a:lnTo>
                    <a:pt x="640" y="1611"/>
                  </a:lnTo>
                  <a:cubicBezTo>
                    <a:pt x="639" y="1615"/>
                    <a:pt x="639" y="1618"/>
                    <a:pt x="641" y="1621"/>
                  </a:cubicBezTo>
                  <a:lnTo>
                    <a:pt x="641" y="1621"/>
                  </a:lnTo>
                  <a:cubicBezTo>
                    <a:pt x="643" y="1640"/>
                    <a:pt x="666" y="1649"/>
                    <a:pt x="698" y="1649"/>
                  </a:cubicBezTo>
                  <a:cubicBezTo>
                    <a:pt x="760" y="1649"/>
                    <a:pt x="851" y="1619"/>
                    <a:pt x="874" y="1577"/>
                  </a:cubicBezTo>
                  <a:lnTo>
                    <a:pt x="874" y="1577"/>
                  </a:lnTo>
                  <a:cubicBezTo>
                    <a:pt x="876" y="1575"/>
                    <a:pt x="878" y="1572"/>
                    <a:pt x="879" y="1570"/>
                  </a:cubicBezTo>
                  <a:cubicBezTo>
                    <a:pt x="935" y="1469"/>
                    <a:pt x="992" y="1368"/>
                    <a:pt x="1049" y="1268"/>
                  </a:cubicBezTo>
                  <a:lnTo>
                    <a:pt x="1049" y="1268"/>
                  </a:lnTo>
                  <a:cubicBezTo>
                    <a:pt x="1189" y="1292"/>
                    <a:pt x="1329" y="1317"/>
                    <a:pt x="1470" y="1344"/>
                  </a:cubicBezTo>
                  <a:cubicBezTo>
                    <a:pt x="1507" y="1344"/>
                    <a:pt x="1708" y="1307"/>
                    <a:pt x="1657" y="1243"/>
                  </a:cubicBezTo>
                  <a:cubicBezTo>
                    <a:pt x="1545" y="1095"/>
                    <a:pt x="1431" y="948"/>
                    <a:pt x="1316" y="801"/>
                  </a:cubicBezTo>
                  <a:lnTo>
                    <a:pt x="1316" y="801"/>
                  </a:lnTo>
                  <a:cubicBezTo>
                    <a:pt x="1429" y="606"/>
                    <a:pt x="1543" y="410"/>
                    <a:pt x="1657" y="214"/>
                  </a:cubicBezTo>
                  <a:cubicBezTo>
                    <a:pt x="1670" y="193"/>
                    <a:pt x="1652" y="187"/>
                    <a:pt x="1622" y="187"/>
                  </a:cubicBezTo>
                  <a:cubicBezTo>
                    <a:pt x="1561" y="187"/>
                    <a:pt x="1453" y="214"/>
                    <a:pt x="1445" y="214"/>
                  </a:cubicBezTo>
                  <a:lnTo>
                    <a:pt x="1043" y="453"/>
                  </a:lnTo>
                  <a:lnTo>
                    <a:pt x="1043" y="453"/>
                  </a:lnTo>
                  <a:cubicBezTo>
                    <a:pt x="929" y="307"/>
                    <a:pt x="816" y="161"/>
                    <a:pt x="704" y="13"/>
                  </a:cubicBezTo>
                  <a:cubicBezTo>
                    <a:pt x="695" y="5"/>
                    <a:pt x="677" y="1"/>
                    <a:pt x="6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0"/>
            <p:cNvSpPr/>
            <p:nvPr/>
          </p:nvSpPr>
          <p:spPr>
            <a:xfrm>
              <a:off x="7554696" y="2050491"/>
              <a:ext cx="89357" cy="86321"/>
            </a:xfrm>
            <a:custGeom>
              <a:rect b="b" l="l" r="r" t="t"/>
              <a:pathLst>
                <a:path extrusionOk="0" h="1649" w="1707">
                  <a:moveTo>
                    <a:pt x="861" y="407"/>
                  </a:moveTo>
                  <a:cubicBezTo>
                    <a:pt x="862" y="410"/>
                    <a:pt x="862" y="413"/>
                    <a:pt x="862" y="417"/>
                  </a:cubicBezTo>
                  <a:lnTo>
                    <a:pt x="862" y="417"/>
                  </a:lnTo>
                  <a:cubicBezTo>
                    <a:pt x="860" y="416"/>
                    <a:pt x="858" y="416"/>
                    <a:pt x="856" y="416"/>
                  </a:cubicBezTo>
                  <a:lnTo>
                    <a:pt x="856" y="416"/>
                  </a:lnTo>
                  <a:cubicBezTo>
                    <a:pt x="858" y="413"/>
                    <a:pt x="859" y="410"/>
                    <a:pt x="861" y="407"/>
                  </a:cubicBezTo>
                  <a:close/>
                  <a:moveTo>
                    <a:pt x="390" y="467"/>
                  </a:moveTo>
                  <a:cubicBezTo>
                    <a:pt x="455" y="478"/>
                    <a:pt x="520" y="489"/>
                    <a:pt x="586" y="500"/>
                  </a:cubicBezTo>
                  <a:lnTo>
                    <a:pt x="586" y="500"/>
                  </a:lnTo>
                  <a:cubicBezTo>
                    <a:pt x="562" y="542"/>
                    <a:pt x="538" y="585"/>
                    <a:pt x="513" y="627"/>
                  </a:cubicBezTo>
                  <a:lnTo>
                    <a:pt x="513" y="627"/>
                  </a:lnTo>
                  <a:cubicBezTo>
                    <a:pt x="472" y="574"/>
                    <a:pt x="431" y="521"/>
                    <a:pt x="390" y="467"/>
                  </a:cubicBezTo>
                  <a:close/>
                  <a:moveTo>
                    <a:pt x="1133" y="593"/>
                  </a:moveTo>
                  <a:cubicBezTo>
                    <a:pt x="1187" y="602"/>
                    <a:pt x="1240" y="610"/>
                    <a:pt x="1292" y="619"/>
                  </a:cubicBezTo>
                  <a:cubicBezTo>
                    <a:pt x="1328" y="626"/>
                    <a:pt x="1360" y="633"/>
                    <a:pt x="1389" y="638"/>
                  </a:cubicBezTo>
                  <a:lnTo>
                    <a:pt x="1389" y="638"/>
                  </a:lnTo>
                  <a:cubicBezTo>
                    <a:pt x="1311" y="684"/>
                    <a:pt x="1232" y="730"/>
                    <a:pt x="1153" y="776"/>
                  </a:cubicBezTo>
                  <a:lnTo>
                    <a:pt x="1153" y="776"/>
                  </a:lnTo>
                  <a:cubicBezTo>
                    <a:pt x="1146" y="715"/>
                    <a:pt x="1140" y="654"/>
                    <a:pt x="1133" y="593"/>
                  </a:cubicBezTo>
                  <a:close/>
                  <a:moveTo>
                    <a:pt x="786" y="538"/>
                  </a:moveTo>
                  <a:cubicBezTo>
                    <a:pt x="796" y="540"/>
                    <a:pt x="806" y="542"/>
                    <a:pt x="815" y="544"/>
                  </a:cubicBezTo>
                  <a:cubicBezTo>
                    <a:pt x="836" y="547"/>
                    <a:pt x="856" y="550"/>
                    <a:pt x="877" y="553"/>
                  </a:cubicBezTo>
                  <a:lnTo>
                    <a:pt x="877" y="553"/>
                  </a:lnTo>
                  <a:cubicBezTo>
                    <a:pt x="890" y="673"/>
                    <a:pt x="903" y="794"/>
                    <a:pt x="917" y="915"/>
                  </a:cubicBezTo>
                  <a:lnTo>
                    <a:pt x="917" y="915"/>
                  </a:lnTo>
                  <a:cubicBezTo>
                    <a:pt x="876" y="939"/>
                    <a:pt x="836" y="963"/>
                    <a:pt x="795" y="987"/>
                  </a:cubicBezTo>
                  <a:lnTo>
                    <a:pt x="795" y="987"/>
                  </a:lnTo>
                  <a:cubicBezTo>
                    <a:pt x="744" y="921"/>
                    <a:pt x="692" y="856"/>
                    <a:pt x="641" y="791"/>
                  </a:cubicBezTo>
                  <a:lnTo>
                    <a:pt x="641" y="791"/>
                  </a:lnTo>
                  <a:cubicBezTo>
                    <a:pt x="690" y="706"/>
                    <a:pt x="738" y="622"/>
                    <a:pt x="786" y="538"/>
                  </a:cubicBezTo>
                  <a:close/>
                  <a:moveTo>
                    <a:pt x="930" y="1037"/>
                  </a:moveTo>
                  <a:lnTo>
                    <a:pt x="930" y="1037"/>
                  </a:lnTo>
                  <a:cubicBezTo>
                    <a:pt x="935" y="1084"/>
                    <a:pt x="940" y="1131"/>
                    <a:pt x="945" y="1179"/>
                  </a:cubicBezTo>
                  <a:lnTo>
                    <a:pt x="945" y="1179"/>
                  </a:lnTo>
                  <a:cubicBezTo>
                    <a:pt x="918" y="1144"/>
                    <a:pt x="891" y="1110"/>
                    <a:pt x="864" y="1075"/>
                  </a:cubicBezTo>
                  <a:lnTo>
                    <a:pt x="864" y="1075"/>
                  </a:lnTo>
                  <a:cubicBezTo>
                    <a:pt x="886" y="1063"/>
                    <a:pt x="908" y="1050"/>
                    <a:pt x="930" y="1037"/>
                  </a:cubicBezTo>
                  <a:close/>
                  <a:moveTo>
                    <a:pt x="515" y="1008"/>
                  </a:moveTo>
                  <a:cubicBezTo>
                    <a:pt x="540" y="1041"/>
                    <a:pt x="566" y="1074"/>
                    <a:pt x="591" y="1107"/>
                  </a:cubicBezTo>
                  <a:lnTo>
                    <a:pt x="591" y="1107"/>
                  </a:lnTo>
                  <a:cubicBezTo>
                    <a:pt x="523" y="1147"/>
                    <a:pt x="455" y="1187"/>
                    <a:pt x="388" y="1227"/>
                  </a:cubicBezTo>
                  <a:lnTo>
                    <a:pt x="388" y="1227"/>
                  </a:lnTo>
                  <a:cubicBezTo>
                    <a:pt x="430" y="1154"/>
                    <a:pt x="473" y="1081"/>
                    <a:pt x="515" y="1008"/>
                  </a:cubicBezTo>
                  <a:close/>
                  <a:moveTo>
                    <a:pt x="1007" y="1"/>
                  </a:moveTo>
                  <a:cubicBezTo>
                    <a:pt x="939" y="1"/>
                    <a:pt x="838" y="34"/>
                    <a:pt x="829" y="79"/>
                  </a:cubicBezTo>
                  <a:lnTo>
                    <a:pt x="829" y="79"/>
                  </a:lnTo>
                  <a:cubicBezTo>
                    <a:pt x="829" y="79"/>
                    <a:pt x="829" y="80"/>
                    <a:pt x="828" y="80"/>
                  </a:cubicBezTo>
                  <a:cubicBezTo>
                    <a:pt x="770" y="180"/>
                    <a:pt x="712" y="280"/>
                    <a:pt x="654" y="381"/>
                  </a:cubicBezTo>
                  <a:lnTo>
                    <a:pt x="654" y="381"/>
                  </a:lnTo>
                  <a:cubicBezTo>
                    <a:pt x="515" y="357"/>
                    <a:pt x="377" y="332"/>
                    <a:pt x="238" y="306"/>
                  </a:cubicBezTo>
                  <a:cubicBezTo>
                    <a:pt x="201" y="306"/>
                    <a:pt x="0" y="343"/>
                    <a:pt x="37" y="406"/>
                  </a:cubicBezTo>
                  <a:cubicBezTo>
                    <a:pt x="156" y="551"/>
                    <a:pt x="272" y="698"/>
                    <a:pt x="388" y="847"/>
                  </a:cubicBezTo>
                  <a:lnTo>
                    <a:pt x="388" y="847"/>
                  </a:lnTo>
                  <a:cubicBezTo>
                    <a:pt x="277" y="1043"/>
                    <a:pt x="165" y="1239"/>
                    <a:pt x="50" y="1435"/>
                  </a:cubicBezTo>
                  <a:cubicBezTo>
                    <a:pt x="38" y="1455"/>
                    <a:pt x="55" y="1462"/>
                    <a:pt x="83" y="1462"/>
                  </a:cubicBezTo>
                  <a:cubicBezTo>
                    <a:pt x="143" y="1462"/>
                    <a:pt x="255" y="1431"/>
                    <a:pt x="263" y="1422"/>
                  </a:cubicBezTo>
                  <a:cubicBezTo>
                    <a:pt x="396" y="1347"/>
                    <a:pt x="528" y="1271"/>
                    <a:pt x="660" y="1195"/>
                  </a:cubicBezTo>
                  <a:lnTo>
                    <a:pt x="660" y="1195"/>
                  </a:lnTo>
                  <a:cubicBezTo>
                    <a:pt x="769" y="1336"/>
                    <a:pt x="879" y="1477"/>
                    <a:pt x="991" y="1619"/>
                  </a:cubicBezTo>
                  <a:lnTo>
                    <a:pt x="991" y="1619"/>
                  </a:lnTo>
                  <a:cubicBezTo>
                    <a:pt x="991" y="1620"/>
                    <a:pt x="991" y="1621"/>
                    <a:pt x="991" y="1623"/>
                  </a:cubicBezTo>
                  <a:cubicBezTo>
                    <a:pt x="992" y="1623"/>
                    <a:pt x="993" y="1622"/>
                    <a:pt x="993" y="1622"/>
                  </a:cubicBezTo>
                  <a:lnTo>
                    <a:pt x="993" y="1622"/>
                  </a:lnTo>
                  <a:cubicBezTo>
                    <a:pt x="997" y="1627"/>
                    <a:pt x="1001" y="1631"/>
                    <a:pt x="1004" y="1636"/>
                  </a:cubicBezTo>
                  <a:cubicBezTo>
                    <a:pt x="1013" y="1645"/>
                    <a:pt x="1031" y="1649"/>
                    <a:pt x="1053" y="1649"/>
                  </a:cubicBezTo>
                  <a:cubicBezTo>
                    <a:pt x="1125" y="1649"/>
                    <a:pt x="1242" y="1608"/>
                    <a:pt x="1242" y="1561"/>
                  </a:cubicBezTo>
                  <a:cubicBezTo>
                    <a:pt x="1215" y="1339"/>
                    <a:pt x="1191" y="1118"/>
                    <a:pt x="1167" y="898"/>
                  </a:cubicBezTo>
                  <a:lnTo>
                    <a:pt x="1167" y="898"/>
                  </a:lnTo>
                  <a:cubicBezTo>
                    <a:pt x="1330" y="801"/>
                    <a:pt x="1493" y="704"/>
                    <a:pt x="1657" y="607"/>
                  </a:cubicBezTo>
                  <a:cubicBezTo>
                    <a:pt x="1707" y="582"/>
                    <a:pt x="1682" y="557"/>
                    <a:pt x="1644" y="544"/>
                  </a:cubicBezTo>
                  <a:cubicBezTo>
                    <a:pt x="1467" y="516"/>
                    <a:pt x="1292" y="488"/>
                    <a:pt x="1118" y="459"/>
                  </a:cubicBezTo>
                  <a:lnTo>
                    <a:pt x="1118" y="459"/>
                  </a:lnTo>
                  <a:cubicBezTo>
                    <a:pt x="1102" y="318"/>
                    <a:pt x="1085" y="178"/>
                    <a:pt x="1068" y="39"/>
                  </a:cubicBezTo>
                  <a:lnTo>
                    <a:pt x="1068" y="39"/>
                  </a:lnTo>
                  <a:cubicBezTo>
                    <a:pt x="1069" y="35"/>
                    <a:pt x="1068" y="31"/>
                    <a:pt x="1066" y="28"/>
                  </a:cubicBezTo>
                  <a:lnTo>
                    <a:pt x="1066" y="28"/>
                  </a:lnTo>
                  <a:cubicBezTo>
                    <a:pt x="1065" y="9"/>
                    <a:pt x="1040" y="1"/>
                    <a:pt x="10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0"/>
            <p:cNvSpPr/>
            <p:nvPr/>
          </p:nvSpPr>
          <p:spPr>
            <a:xfrm>
              <a:off x="7716919" y="2050386"/>
              <a:ext cx="89410" cy="86164"/>
            </a:xfrm>
            <a:custGeom>
              <a:rect b="b" l="l" r="r" t="t"/>
              <a:pathLst>
                <a:path extrusionOk="0" h="1646" w="1708">
                  <a:moveTo>
                    <a:pt x="754" y="460"/>
                  </a:moveTo>
                  <a:cubicBezTo>
                    <a:pt x="784" y="497"/>
                    <a:pt x="813" y="535"/>
                    <a:pt x="842" y="572"/>
                  </a:cubicBezTo>
                  <a:lnTo>
                    <a:pt x="842" y="572"/>
                  </a:lnTo>
                  <a:cubicBezTo>
                    <a:pt x="819" y="586"/>
                    <a:pt x="795" y="600"/>
                    <a:pt x="772" y="613"/>
                  </a:cubicBezTo>
                  <a:lnTo>
                    <a:pt x="772" y="613"/>
                  </a:lnTo>
                  <a:cubicBezTo>
                    <a:pt x="766" y="562"/>
                    <a:pt x="760" y="511"/>
                    <a:pt x="754" y="460"/>
                  </a:cubicBezTo>
                  <a:close/>
                  <a:moveTo>
                    <a:pt x="1307" y="421"/>
                  </a:moveTo>
                  <a:lnTo>
                    <a:pt x="1307" y="421"/>
                  </a:lnTo>
                  <a:cubicBezTo>
                    <a:pt x="1267" y="493"/>
                    <a:pt x="1227" y="564"/>
                    <a:pt x="1186" y="635"/>
                  </a:cubicBezTo>
                  <a:lnTo>
                    <a:pt x="1186" y="635"/>
                  </a:lnTo>
                  <a:cubicBezTo>
                    <a:pt x="1161" y="603"/>
                    <a:pt x="1136" y="570"/>
                    <a:pt x="1111" y="538"/>
                  </a:cubicBezTo>
                  <a:lnTo>
                    <a:pt x="1111" y="538"/>
                  </a:lnTo>
                  <a:cubicBezTo>
                    <a:pt x="1176" y="500"/>
                    <a:pt x="1242" y="461"/>
                    <a:pt x="1307" y="421"/>
                  </a:cubicBezTo>
                  <a:close/>
                  <a:moveTo>
                    <a:pt x="548" y="866"/>
                  </a:moveTo>
                  <a:cubicBezTo>
                    <a:pt x="555" y="927"/>
                    <a:pt x="561" y="988"/>
                    <a:pt x="568" y="1048"/>
                  </a:cubicBezTo>
                  <a:lnTo>
                    <a:pt x="568" y="1048"/>
                  </a:lnTo>
                  <a:cubicBezTo>
                    <a:pt x="513" y="1039"/>
                    <a:pt x="457" y="1031"/>
                    <a:pt x="402" y="1022"/>
                  </a:cubicBezTo>
                  <a:cubicBezTo>
                    <a:pt x="369" y="1014"/>
                    <a:pt x="335" y="1012"/>
                    <a:pt x="302" y="1007"/>
                  </a:cubicBezTo>
                  <a:lnTo>
                    <a:pt x="302" y="1007"/>
                  </a:lnTo>
                  <a:cubicBezTo>
                    <a:pt x="384" y="960"/>
                    <a:pt x="466" y="913"/>
                    <a:pt x="548" y="866"/>
                  </a:cubicBezTo>
                  <a:close/>
                  <a:moveTo>
                    <a:pt x="909" y="657"/>
                  </a:moveTo>
                  <a:cubicBezTo>
                    <a:pt x="960" y="722"/>
                    <a:pt x="1011" y="787"/>
                    <a:pt x="1062" y="853"/>
                  </a:cubicBezTo>
                  <a:lnTo>
                    <a:pt x="1062" y="853"/>
                  </a:lnTo>
                  <a:cubicBezTo>
                    <a:pt x="1013" y="940"/>
                    <a:pt x="963" y="1027"/>
                    <a:pt x="913" y="1114"/>
                  </a:cubicBezTo>
                  <a:lnTo>
                    <a:pt x="913" y="1114"/>
                  </a:lnTo>
                  <a:cubicBezTo>
                    <a:pt x="906" y="1113"/>
                    <a:pt x="899" y="1112"/>
                    <a:pt x="892" y="1111"/>
                  </a:cubicBezTo>
                  <a:cubicBezTo>
                    <a:pt x="870" y="1106"/>
                    <a:pt x="847" y="1101"/>
                    <a:pt x="825" y="1096"/>
                  </a:cubicBezTo>
                  <a:lnTo>
                    <a:pt x="825" y="1096"/>
                  </a:lnTo>
                  <a:cubicBezTo>
                    <a:pt x="811" y="973"/>
                    <a:pt x="798" y="851"/>
                    <a:pt x="785" y="729"/>
                  </a:cubicBezTo>
                  <a:lnTo>
                    <a:pt x="785" y="729"/>
                  </a:lnTo>
                  <a:cubicBezTo>
                    <a:pt x="826" y="705"/>
                    <a:pt x="867" y="681"/>
                    <a:pt x="909" y="657"/>
                  </a:cubicBezTo>
                  <a:close/>
                  <a:moveTo>
                    <a:pt x="1188" y="1013"/>
                  </a:moveTo>
                  <a:lnTo>
                    <a:pt x="1188" y="1013"/>
                  </a:lnTo>
                  <a:cubicBezTo>
                    <a:pt x="1231" y="1068"/>
                    <a:pt x="1274" y="1122"/>
                    <a:pt x="1316" y="1176"/>
                  </a:cubicBezTo>
                  <a:lnTo>
                    <a:pt x="1316" y="1176"/>
                  </a:lnTo>
                  <a:cubicBezTo>
                    <a:pt x="1248" y="1166"/>
                    <a:pt x="1180" y="1155"/>
                    <a:pt x="1113" y="1145"/>
                  </a:cubicBezTo>
                  <a:lnTo>
                    <a:pt x="1113" y="1145"/>
                  </a:lnTo>
                  <a:cubicBezTo>
                    <a:pt x="1138" y="1101"/>
                    <a:pt x="1163" y="1057"/>
                    <a:pt x="1188" y="1013"/>
                  </a:cubicBezTo>
                  <a:close/>
                  <a:moveTo>
                    <a:pt x="840" y="1230"/>
                  </a:moveTo>
                  <a:cubicBezTo>
                    <a:pt x="842" y="1230"/>
                    <a:pt x="844" y="1231"/>
                    <a:pt x="846" y="1231"/>
                  </a:cubicBezTo>
                  <a:lnTo>
                    <a:pt x="846" y="1231"/>
                  </a:lnTo>
                  <a:cubicBezTo>
                    <a:pt x="844" y="1234"/>
                    <a:pt x="843" y="1236"/>
                    <a:pt x="841" y="1239"/>
                  </a:cubicBezTo>
                  <a:lnTo>
                    <a:pt x="841" y="1239"/>
                  </a:lnTo>
                  <a:cubicBezTo>
                    <a:pt x="841" y="1236"/>
                    <a:pt x="840" y="1233"/>
                    <a:pt x="840" y="1230"/>
                  </a:cubicBezTo>
                  <a:close/>
                  <a:moveTo>
                    <a:pt x="647" y="0"/>
                  </a:moveTo>
                  <a:cubicBezTo>
                    <a:pt x="572" y="0"/>
                    <a:pt x="456" y="47"/>
                    <a:pt x="465" y="94"/>
                  </a:cubicBezTo>
                  <a:cubicBezTo>
                    <a:pt x="487" y="311"/>
                    <a:pt x="511" y="530"/>
                    <a:pt x="535" y="751"/>
                  </a:cubicBezTo>
                  <a:lnTo>
                    <a:pt x="535" y="751"/>
                  </a:lnTo>
                  <a:cubicBezTo>
                    <a:pt x="374" y="845"/>
                    <a:pt x="212" y="939"/>
                    <a:pt x="51" y="1035"/>
                  </a:cubicBezTo>
                  <a:cubicBezTo>
                    <a:pt x="0" y="1061"/>
                    <a:pt x="26" y="1098"/>
                    <a:pt x="64" y="1098"/>
                  </a:cubicBezTo>
                  <a:cubicBezTo>
                    <a:pt x="235" y="1126"/>
                    <a:pt x="409" y="1155"/>
                    <a:pt x="583" y="1185"/>
                  </a:cubicBezTo>
                  <a:lnTo>
                    <a:pt x="583" y="1185"/>
                  </a:lnTo>
                  <a:cubicBezTo>
                    <a:pt x="598" y="1332"/>
                    <a:pt x="614" y="1478"/>
                    <a:pt x="628" y="1625"/>
                  </a:cubicBezTo>
                  <a:cubicBezTo>
                    <a:pt x="632" y="1639"/>
                    <a:pt x="654" y="1645"/>
                    <a:pt x="683" y="1645"/>
                  </a:cubicBezTo>
                  <a:cubicBezTo>
                    <a:pt x="758" y="1645"/>
                    <a:pt x="879" y="1607"/>
                    <a:pt x="879" y="1563"/>
                  </a:cubicBezTo>
                  <a:cubicBezTo>
                    <a:pt x="879" y="1560"/>
                    <a:pt x="878" y="1557"/>
                    <a:pt x="878" y="1555"/>
                  </a:cubicBezTo>
                  <a:lnTo>
                    <a:pt x="878" y="1555"/>
                  </a:lnTo>
                  <a:cubicBezTo>
                    <a:pt x="933" y="1458"/>
                    <a:pt x="988" y="1361"/>
                    <a:pt x="1043" y="1265"/>
                  </a:cubicBezTo>
                  <a:lnTo>
                    <a:pt x="1043" y="1265"/>
                  </a:lnTo>
                  <a:cubicBezTo>
                    <a:pt x="1186" y="1290"/>
                    <a:pt x="1328" y="1314"/>
                    <a:pt x="1469" y="1337"/>
                  </a:cubicBezTo>
                  <a:cubicBezTo>
                    <a:pt x="1506" y="1337"/>
                    <a:pt x="1707" y="1299"/>
                    <a:pt x="1657" y="1236"/>
                  </a:cubicBezTo>
                  <a:cubicBezTo>
                    <a:pt x="1544" y="1091"/>
                    <a:pt x="1429" y="944"/>
                    <a:pt x="1314" y="797"/>
                  </a:cubicBezTo>
                  <a:lnTo>
                    <a:pt x="1314" y="797"/>
                  </a:lnTo>
                  <a:cubicBezTo>
                    <a:pt x="1428" y="600"/>
                    <a:pt x="1543" y="404"/>
                    <a:pt x="1657" y="207"/>
                  </a:cubicBezTo>
                  <a:cubicBezTo>
                    <a:pt x="1665" y="187"/>
                    <a:pt x="1647" y="180"/>
                    <a:pt x="1618" y="180"/>
                  </a:cubicBezTo>
                  <a:cubicBezTo>
                    <a:pt x="1558" y="180"/>
                    <a:pt x="1452" y="211"/>
                    <a:pt x="1444" y="219"/>
                  </a:cubicBezTo>
                  <a:cubicBezTo>
                    <a:pt x="1311" y="298"/>
                    <a:pt x="1178" y="376"/>
                    <a:pt x="1045" y="454"/>
                  </a:cubicBezTo>
                  <a:lnTo>
                    <a:pt x="1045" y="454"/>
                  </a:lnTo>
                  <a:cubicBezTo>
                    <a:pt x="930" y="308"/>
                    <a:pt x="816" y="162"/>
                    <a:pt x="703" y="18"/>
                  </a:cubicBezTo>
                  <a:cubicBezTo>
                    <a:pt x="694" y="6"/>
                    <a:pt x="673" y="0"/>
                    <a:pt x="6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0"/>
            <p:cNvSpPr/>
            <p:nvPr/>
          </p:nvSpPr>
          <p:spPr>
            <a:xfrm>
              <a:off x="7877205" y="2050491"/>
              <a:ext cx="89410" cy="86321"/>
            </a:xfrm>
            <a:custGeom>
              <a:rect b="b" l="l" r="r" t="t"/>
              <a:pathLst>
                <a:path extrusionOk="0" h="1649" w="1708">
                  <a:moveTo>
                    <a:pt x="867" y="407"/>
                  </a:moveTo>
                  <a:cubicBezTo>
                    <a:pt x="867" y="410"/>
                    <a:pt x="868" y="413"/>
                    <a:pt x="868" y="417"/>
                  </a:cubicBezTo>
                  <a:lnTo>
                    <a:pt x="868" y="417"/>
                  </a:lnTo>
                  <a:cubicBezTo>
                    <a:pt x="866" y="416"/>
                    <a:pt x="864" y="416"/>
                    <a:pt x="862" y="416"/>
                  </a:cubicBezTo>
                  <a:lnTo>
                    <a:pt x="862" y="416"/>
                  </a:lnTo>
                  <a:lnTo>
                    <a:pt x="867" y="407"/>
                  </a:lnTo>
                  <a:close/>
                  <a:moveTo>
                    <a:pt x="390" y="466"/>
                  </a:moveTo>
                  <a:cubicBezTo>
                    <a:pt x="457" y="477"/>
                    <a:pt x="525" y="488"/>
                    <a:pt x="592" y="500"/>
                  </a:cubicBezTo>
                  <a:lnTo>
                    <a:pt x="592" y="500"/>
                  </a:lnTo>
                  <a:cubicBezTo>
                    <a:pt x="567" y="544"/>
                    <a:pt x="542" y="587"/>
                    <a:pt x="517" y="631"/>
                  </a:cubicBezTo>
                  <a:lnTo>
                    <a:pt x="517" y="631"/>
                  </a:lnTo>
                  <a:cubicBezTo>
                    <a:pt x="475" y="576"/>
                    <a:pt x="432" y="521"/>
                    <a:pt x="390" y="466"/>
                  </a:cubicBezTo>
                  <a:close/>
                  <a:moveTo>
                    <a:pt x="1136" y="593"/>
                  </a:moveTo>
                  <a:lnTo>
                    <a:pt x="1306" y="619"/>
                  </a:lnTo>
                  <a:cubicBezTo>
                    <a:pt x="1337" y="627"/>
                    <a:pt x="1368" y="635"/>
                    <a:pt x="1399" y="639"/>
                  </a:cubicBezTo>
                  <a:lnTo>
                    <a:pt x="1399" y="639"/>
                  </a:lnTo>
                  <a:cubicBezTo>
                    <a:pt x="1318" y="686"/>
                    <a:pt x="1237" y="733"/>
                    <a:pt x="1156" y="780"/>
                  </a:cubicBezTo>
                  <a:lnTo>
                    <a:pt x="1156" y="780"/>
                  </a:lnTo>
                  <a:cubicBezTo>
                    <a:pt x="1149" y="717"/>
                    <a:pt x="1143" y="655"/>
                    <a:pt x="1136" y="593"/>
                  </a:cubicBezTo>
                  <a:close/>
                  <a:moveTo>
                    <a:pt x="790" y="538"/>
                  </a:moveTo>
                  <a:lnTo>
                    <a:pt x="790" y="538"/>
                  </a:lnTo>
                  <a:cubicBezTo>
                    <a:pt x="799" y="540"/>
                    <a:pt x="808" y="542"/>
                    <a:pt x="817" y="544"/>
                  </a:cubicBezTo>
                  <a:lnTo>
                    <a:pt x="884" y="554"/>
                  </a:lnTo>
                  <a:lnTo>
                    <a:pt x="884" y="554"/>
                  </a:lnTo>
                  <a:cubicBezTo>
                    <a:pt x="897" y="674"/>
                    <a:pt x="911" y="794"/>
                    <a:pt x="924" y="915"/>
                  </a:cubicBezTo>
                  <a:lnTo>
                    <a:pt x="924" y="915"/>
                  </a:lnTo>
                  <a:cubicBezTo>
                    <a:pt x="882" y="940"/>
                    <a:pt x="840" y="965"/>
                    <a:pt x="798" y="989"/>
                  </a:cubicBezTo>
                  <a:lnTo>
                    <a:pt x="798" y="989"/>
                  </a:lnTo>
                  <a:cubicBezTo>
                    <a:pt x="746" y="923"/>
                    <a:pt x="695" y="857"/>
                    <a:pt x="643" y="791"/>
                  </a:cubicBezTo>
                  <a:lnTo>
                    <a:pt x="643" y="791"/>
                  </a:lnTo>
                  <a:lnTo>
                    <a:pt x="790" y="538"/>
                  </a:lnTo>
                  <a:close/>
                  <a:moveTo>
                    <a:pt x="937" y="1033"/>
                  </a:moveTo>
                  <a:lnTo>
                    <a:pt x="937" y="1033"/>
                  </a:lnTo>
                  <a:cubicBezTo>
                    <a:pt x="943" y="1085"/>
                    <a:pt x="948" y="1137"/>
                    <a:pt x="954" y="1189"/>
                  </a:cubicBezTo>
                  <a:lnTo>
                    <a:pt x="954" y="1189"/>
                  </a:lnTo>
                  <a:cubicBezTo>
                    <a:pt x="925" y="1151"/>
                    <a:pt x="895" y="1113"/>
                    <a:pt x="865" y="1075"/>
                  </a:cubicBezTo>
                  <a:lnTo>
                    <a:pt x="865" y="1075"/>
                  </a:lnTo>
                  <a:cubicBezTo>
                    <a:pt x="889" y="1061"/>
                    <a:pt x="913" y="1047"/>
                    <a:pt x="937" y="1033"/>
                  </a:cubicBezTo>
                  <a:close/>
                  <a:moveTo>
                    <a:pt x="519" y="1004"/>
                  </a:moveTo>
                  <a:cubicBezTo>
                    <a:pt x="545" y="1038"/>
                    <a:pt x="572" y="1073"/>
                    <a:pt x="599" y="1107"/>
                  </a:cubicBezTo>
                  <a:lnTo>
                    <a:pt x="599" y="1107"/>
                  </a:lnTo>
                  <a:cubicBezTo>
                    <a:pt x="528" y="1148"/>
                    <a:pt x="457" y="1190"/>
                    <a:pt x="386" y="1231"/>
                  </a:cubicBezTo>
                  <a:lnTo>
                    <a:pt x="386" y="1231"/>
                  </a:lnTo>
                  <a:lnTo>
                    <a:pt x="519" y="1004"/>
                  </a:lnTo>
                  <a:close/>
                  <a:moveTo>
                    <a:pt x="1014" y="1"/>
                  </a:moveTo>
                  <a:cubicBezTo>
                    <a:pt x="949" y="1"/>
                    <a:pt x="857" y="31"/>
                    <a:pt x="834" y="73"/>
                  </a:cubicBezTo>
                  <a:lnTo>
                    <a:pt x="834" y="73"/>
                  </a:lnTo>
                  <a:cubicBezTo>
                    <a:pt x="832" y="75"/>
                    <a:pt x="830" y="77"/>
                    <a:pt x="829" y="80"/>
                  </a:cubicBezTo>
                  <a:cubicBezTo>
                    <a:pt x="773" y="180"/>
                    <a:pt x="717" y="281"/>
                    <a:pt x="660" y="381"/>
                  </a:cubicBezTo>
                  <a:lnTo>
                    <a:pt x="660" y="381"/>
                  </a:lnTo>
                  <a:cubicBezTo>
                    <a:pt x="519" y="357"/>
                    <a:pt x="379" y="332"/>
                    <a:pt x="239" y="306"/>
                  </a:cubicBezTo>
                  <a:cubicBezTo>
                    <a:pt x="201" y="306"/>
                    <a:pt x="1" y="343"/>
                    <a:pt x="51" y="406"/>
                  </a:cubicBezTo>
                  <a:cubicBezTo>
                    <a:pt x="164" y="551"/>
                    <a:pt x="279" y="697"/>
                    <a:pt x="394" y="845"/>
                  </a:cubicBezTo>
                  <a:lnTo>
                    <a:pt x="394" y="845"/>
                  </a:lnTo>
                  <a:cubicBezTo>
                    <a:pt x="281" y="1041"/>
                    <a:pt x="166" y="1238"/>
                    <a:pt x="51" y="1435"/>
                  </a:cubicBezTo>
                  <a:cubicBezTo>
                    <a:pt x="39" y="1455"/>
                    <a:pt x="55" y="1462"/>
                    <a:pt x="84" y="1462"/>
                  </a:cubicBezTo>
                  <a:cubicBezTo>
                    <a:pt x="144" y="1462"/>
                    <a:pt x="256" y="1431"/>
                    <a:pt x="265" y="1422"/>
                  </a:cubicBezTo>
                  <a:cubicBezTo>
                    <a:pt x="398" y="1346"/>
                    <a:pt x="531" y="1270"/>
                    <a:pt x="665" y="1192"/>
                  </a:cubicBezTo>
                  <a:lnTo>
                    <a:pt x="665" y="1192"/>
                  </a:lnTo>
                  <a:cubicBezTo>
                    <a:pt x="779" y="1340"/>
                    <a:pt x="893" y="1488"/>
                    <a:pt x="1005" y="1636"/>
                  </a:cubicBezTo>
                  <a:cubicBezTo>
                    <a:pt x="1014" y="1645"/>
                    <a:pt x="1032" y="1649"/>
                    <a:pt x="1054" y="1649"/>
                  </a:cubicBezTo>
                  <a:cubicBezTo>
                    <a:pt x="1126" y="1649"/>
                    <a:pt x="1243" y="1608"/>
                    <a:pt x="1243" y="1561"/>
                  </a:cubicBezTo>
                  <a:cubicBezTo>
                    <a:pt x="1216" y="1339"/>
                    <a:pt x="1191" y="1118"/>
                    <a:pt x="1168" y="897"/>
                  </a:cubicBezTo>
                  <a:lnTo>
                    <a:pt x="1168" y="897"/>
                  </a:lnTo>
                  <a:cubicBezTo>
                    <a:pt x="1331" y="801"/>
                    <a:pt x="1494" y="704"/>
                    <a:pt x="1657" y="607"/>
                  </a:cubicBezTo>
                  <a:cubicBezTo>
                    <a:pt x="1707" y="582"/>
                    <a:pt x="1682" y="557"/>
                    <a:pt x="1645" y="544"/>
                  </a:cubicBezTo>
                  <a:cubicBezTo>
                    <a:pt x="1472" y="516"/>
                    <a:pt x="1298" y="488"/>
                    <a:pt x="1123" y="459"/>
                  </a:cubicBezTo>
                  <a:lnTo>
                    <a:pt x="1123" y="459"/>
                  </a:lnTo>
                  <a:cubicBezTo>
                    <a:pt x="1108" y="315"/>
                    <a:pt x="1094" y="172"/>
                    <a:pt x="1080" y="29"/>
                  </a:cubicBezTo>
                  <a:cubicBezTo>
                    <a:pt x="1076" y="9"/>
                    <a:pt x="1049" y="1"/>
                    <a:pt x="10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0"/>
            <p:cNvSpPr/>
            <p:nvPr/>
          </p:nvSpPr>
          <p:spPr>
            <a:xfrm>
              <a:off x="8039481" y="2050386"/>
              <a:ext cx="89410" cy="86164"/>
            </a:xfrm>
            <a:custGeom>
              <a:rect b="b" l="l" r="r" t="t"/>
              <a:pathLst>
                <a:path extrusionOk="0" h="1646" w="1708">
                  <a:moveTo>
                    <a:pt x="759" y="467"/>
                  </a:moveTo>
                  <a:cubicBezTo>
                    <a:pt x="787" y="502"/>
                    <a:pt x="814" y="537"/>
                    <a:pt x="842" y="572"/>
                  </a:cubicBezTo>
                  <a:lnTo>
                    <a:pt x="842" y="572"/>
                  </a:lnTo>
                  <a:cubicBezTo>
                    <a:pt x="819" y="585"/>
                    <a:pt x="797" y="599"/>
                    <a:pt x="774" y="612"/>
                  </a:cubicBezTo>
                  <a:lnTo>
                    <a:pt x="774" y="612"/>
                  </a:lnTo>
                  <a:cubicBezTo>
                    <a:pt x="769" y="563"/>
                    <a:pt x="764" y="515"/>
                    <a:pt x="759" y="467"/>
                  </a:cubicBezTo>
                  <a:close/>
                  <a:moveTo>
                    <a:pt x="1317" y="419"/>
                  </a:moveTo>
                  <a:cubicBezTo>
                    <a:pt x="1274" y="492"/>
                    <a:pt x="1232" y="565"/>
                    <a:pt x="1189" y="639"/>
                  </a:cubicBezTo>
                  <a:lnTo>
                    <a:pt x="1189" y="639"/>
                  </a:lnTo>
                  <a:cubicBezTo>
                    <a:pt x="1163" y="606"/>
                    <a:pt x="1137" y="573"/>
                    <a:pt x="1111" y="540"/>
                  </a:cubicBezTo>
                  <a:lnTo>
                    <a:pt x="1111" y="540"/>
                  </a:lnTo>
                  <a:cubicBezTo>
                    <a:pt x="1180" y="500"/>
                    <a:pt x="1248" y="459"/>
                    <a:pt x="1317" y="419"/>
                  </a:cubicBezTo>
                  <a:close/>
                  <a:moveTo>
                    <a:pt x="554" y="866"/>
                  </a:moveTo>
                  <a:cubicBezTo>
                    <a:pt x="561" y="927"/>
                    <a:pt x="568" y="988"/>
                    <a:pt x="574" y="1049"/>
                  </a:cubicBezTo>
                  <a:lnTo>
                    <a:pt x="574" y="1049"/>
                  </a:lnTo>
                  <a:cubicBezTo>
                    <a:pt x="517" y="1040"/>
                    <a:pt x="460" y="1031"/>
                    <a:pt x="402" y="1022"/>
                  </a:cubicBezTo>
                  <a:cubicBezTo>
                    <a:pt x="372" y="1015"/>
                    <a:pt x="341" y="1012"/>
                    <a:pt x="311" y="1008"/>
                  </a:cubicBezTo>
                  <a:lnTo>
                    <a:pt x="311" y="1008"/>
                  </a:lnTo>
                  <a:cubicBezTo>
                    <a:pt x="392" y="961"/>
                    <a:pt x="473" y="913"/>
                    <a:pt x="554" y="866"/>
                  </a:cubicBezTo>
                  <a:close/>
                  <a:moveTo>
                    <a:pt x="909" y="658"/>
                  </a:moveTo>
                  <a:lnTo>
                    <a:pt x="909" y="658"/>
                  </a:lnTo>
                  <a:cubicBezTo>
                    <a:pt x="961" y="724"/>
                    <a:pt x="1013" y="790"/>
                    <a:pt x="1064" y="855"/>
                  </a:cubicBezTo>
                  <a:lnTo>
                    <a:pt x="1064" y="855"/>
                  </a:lnTo>
                  <a:cubicBezTo>
                    <a:pt x="1015" y="941"/>
                    <a:pt x="965" y="1028"/>
                    <a:pt x="916" y="1114"/>
                  </a:cubicBezTo>
                  <a:lnTo>
                    <a:pt x="916" y="1114"/>
                  </a:lnTo>
                  <a:cubicBezTo>
                    <a:pt x="908" y="1113"/>
                    <a:pt x="900" y="1112"/>
                    <a:pt x="891" y="1111"/>
                  </a:cubicBezTo>
                  <a:cubicBezTo>
                    <a:pt x="869" y="1106"/>
                    <a:pt x="847" y="1101"/>
                    <a:pt x="825" y="1096"/>
                  </a:cubicBezTo>
                  <a:lnTo>
                    <a:pt x="825" y="1096"/>
                  </a:lnTo>
                  <a:cubicBezTo>
                    <a:pt x="812" y="974"/>
                    <a:pt x="799" y="852"/>
                    <a:pt x="786" y="730"/>
                  </a:cubicBezTo>
                  <a:lnTo>
                    <a:pt x="786" y="730"/>
                  </a:lnTo>
                  <a:cubicBezTo>
                    <a:pt x="827" y="706"/>
                    <a:pt x="868" y="682"/>
                    <a:pt x="909" y="658"/>
                  </a:cubicBezTo>
                  <a:close/>
                  <a:moveTo>
                    <a:pt x="1190" y="1015"/>
                  </a:moveTo>
                  <a:cubicBezTo>
                    <a:pt x="1232" y="1069"/>
                    <a:pt x="1274" y="1122"/>
                    <a:pt x="1315" y="1175"/>
                  </a:cubicBezTo>
                  <a:lnTo>
                    <a:pt x="1315" y="1175"/>
                  </a:lnTo>
                  <a:cubicBezTo>
                    <a:pt x="1249" y="1165"/>
                    <a:pt x="1183" y="1155"/>
                    <a:pt x="1117" y="1145"/>
                  </a:cubicBezTo>
                  <a:lnTo>
                    <a:pt x="1117" y="1145"/>
                  </a:lnTo>
                  <a:cubicBezTo>
                    <a:pt x="1141" y="1102"/>
                    <a:pt x="1165" y="1058"/>
                    <a:pt x="1190" y="1015"/>
                  </a:cubicBezTo>
                  <a:close/>
                  <a:moveTo>
                    <a:pt x="840" y="1229"/>
                  </a:moveTo>
                  <a:lnTo>
                    <a:pt x="840" y="1229"/>
                  </a:lnTo>
                  <a:cubicBezTo>
                    <a:pt x="843" y="1230"/>
                    <a:pt x="847" y="1231"/>
                    <a:pt x="850" y="1231"/>
                  </a:cubicBezTo>
                  <a:lnTo>
                    <a:pt x="850" y="1231"/>
                  </a:lnTo>
                  <a:cubicBezTo>
                    <a:pt x="848" y="1236"/>
                    <a:pt x="845" y="1241"/>
                    <a:pt x="842" y="1246"/>
                  </a:cubicBezTo>
                  <a:lnTo>
                    <a:pt x="842" y="1246"/>
                  </a:lnTo>
                  <a:cubicBezTo>
                    <a:pt x="841" y="1241"/>
                    <a:pt x="841" y="1235"/>
                    <a:pt x="840" y="1229"/>
                  </a:cubicBezTo>
                  <a:close/>
                  <a:moveTo>
                    <a:pt x="649" y="0"/>
                  </a:moveTo>
                  <a:cubicBezTo>
                    <a:pt x="576" y="0"/>
                    <a:pt x="465" y="47"/>
                    <a:pt x="465" y="94"/>
                  </a:cubicBezTo>
                  <a:cubicBezTo>
                    <a:pt x="492" y="310"/>
                    <a:pt x="517" y="528"/>
                    <a:pt x="541" y="747"/>
                  </a:cubicBezTo>
                  <a:lnTo>
                    <a:pt x="541" y="747"/>
                  </a:lnTo>
                  <a:cubicBezTo>
                    <a:pt x="378" y="843"/>
                    <a:pt x="214" y="938"/>
                    <a:pt x="51" y="1035"/>
                  </a:cubicBezTo>
                  <a:cubicBezTo>
                    <a:pt x="1" y="1061"/>
                    <a:pt x="26" y="1098"/>
                    <a:pt x="63" y="1098"/>
                  </a:cubicBezTo>
                  <a:cubicBezTo>
                    <a:pt x="240" y="1126"/>
                    <a:pt x="415" y="1155"/>
                    <a:pt x="589" y="1186"/>
                  </a:cubicBezTo>
                  <a:lnTo>
                    <a:pt x="589" y="1186"/>
                  </a:lnTo>
                  <a:cubicBezTo>
                    <a:pt x="605" y="1329"/>
                    <a:pt x="622" y="1472"/>
                    <a:pt x="639" y="1615"/>
                  </a:cubicBezTo>
                  <a:lnTo>
                    <a:pt x="639" y="1615"/>
                  </a:lnTo>
                  <a:cubicBezTo>
                    <a:pt x="638" y="1618"/>
                    <a:pt x="638" y="1620"/>
                    <a:pt x="640" y="1623"/>
                  </a:cubicBezTo>
                  <a:lnTo>
                    <a:pt x="640" y="1623"/>
                  </a:lnTo>
                  <a:cubicBezTo>
                    <a:pt x="640" y="1623"/>
                    <a:pt x="640" y="1624"/>
                    <a:pt x="640" y="1625"/>
                  </a:cubicBezTo>
                  <a:cubicBezTo>
                    <a:pt x="640" y="1639"/>
                    <a:pt x="660" y="1645"/>
                    <a:pt x="688" y="1645"/>
                  </a:cubicBezTo>
                  <a:cubicBezTo>
                    <a:pt x="739" y="1645"/>
                    <a:pt x="818" y="1625"/>
                    <a:pt x="856" y="1596"/>
                  </a:cubicBezTo>
                  <a:lnTo>
                    <a:pt x="856" y="1596"/>
                  </a:lnTo>
                  <a:cubicBezTo>
                    <a:pt x="866" y="1590"/>
                    <a:pt x="874" y="1583"/>
                    <a:pt x="879" y="1575"/>
                  </a:cubicBezTo>
                  <a:cubicBezTo>
                    <a:pt x="935" y="1471"/>
                    <a:pt x="992" y="1368"/>
                    <a:pt x="1049" y="1266"/>
                  </a:cubicBezTo>
                  <a:lnTo>
                    <a:pt x="1049" y="1266"/>
                  </a:lnTo>
                  <a:cubicBezTo>
                    <a:pt x="1189" y="1290"/>
                    <a:pt x="1329" y="1314"/>
                    <a:pt x="1469" y="1337"/>
                  </a:cubicBezTo>
                  <a:cubicBezTo>
                    <a:pt x="1507" y="1337"/>
                    <a:pt x="1708" y="1299"/>
                    <a:pt x="1657" y="1236"/>
                  </a:cubicBezTo>
                  <a:cubicBezTo>
                    <a:pt x="1544" y="1092"/>
                    <a:pt x="1429" y="945"/>
                    <a:pt x="1314" y="798"/>
                  </a:cubicBezTo>
                  <a:lnTo>
                    <a:pt x="1314" y="798"/>
                  </a:lnTo>
                  <a:cubicBezTo>
                    <a:pt x="1428" y="601"/>
                    <a:pt x="1542" y="404"/>
                    <a:pt x="1657" y="207"/>
                  </a:cubicBezTo>
                  <a:cubicBezTo>
                    <a:pt x="1669" y="187"/>
                    <a:pt x="1653" y="180"/>
                    <a:pt x="1624" y="180"/>
                  </a:cubicBezTo>
                  <a:cubicBezTo>
                    <a:pt x="1564" y="180"/>
                    <a:pt x="1452" y="211"/>
                    <a:pt x="1443" y="219"/>
                  </a:cubicBezTo>
                  <a:cubicBezTo>
                    <a:pt x="1311" y="298"/>
                    <a:pt x="1177" y="377"/>
                    <a:pt x="1044" y="454"/>
                  </a:cubicBezTo>
                  <a:lnTo>
                    <a:pt x="1044" y="454"/>
                  </a:lnTo>
                  <a:cubicBezTo>
                    <a:pt x="934" y="313"/>
                    <a:pt x="824" y="173"/>
                    <a:pt x="716" y="34"/>
                  </a:cubicBezTo>
                  <a:lnTo>
                    <a:pt x="716" y="34"/>
                  </a:lnTo>
                  <a:cubicBezTo>
                    <a:pt x="716" y="33"/>
                    <a:pt x="716" y="32"/>
                    <a:pt x="716" y="31"/>
                  </a:cubicBezTo>
                  <a:cubicBezTo>
                    <a:pt x="715" y="32"/>
                    <a:pt x="715" y="32"/>
                    <a:pt x="714" y="32"/>
                  </a:cubicBezTo>
                  <a:lnTo>
                    <a:pt x="714" y="32"/>
                  </a:lnTo>
                  <a:cubicBezTo>
                    <a:pt x="711" y="27"/>
                    <a:pt x="707" y="23"/>
                    <a:pt x="704" y="18"/>
                  </a:cubicBezTo>
                  <a:cubicBezTo>
                    <a:pt x="694" y="6"/>
                    <a:pt x="674" y="0"/>
                    <a:pt x="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0"/>
            <p:cNvSpPr/>
            <p:nvPr/>
          </p:nvSpPr>
          <p:spPr>
            <a:xfrm>
              <a:off x="8199767" y="2050491"/>
              <a:ext cx="89410" cy="86321"/>
            </a:xfrm>
            <a:custGeom>
              <a:rect b="b" l="l" r="r" t="t"/>
              <a:pathLst>
                <a:path extrusionOk="0" h="1649" w="1708">
                  <a:moveTo>
                    <a:pt x="872" y="399"/>
                  </a:moveTo>
                  <a:cubicBezTo>
                    <a:pt x="872" y="405"/>
                    <a:pt x="873" y="411"/>
                    <a:pt x="874" y="417"/>
                  </a:cubicBezTo>
                  <a:lnTo>
                    <a:pt x="874" y="417"/>
                  </a:lnTo>
                  <a:cubicBezTo>
                    <a:pt x="870" y="416"/>
                    <a:pt x="866" y="416"/>
                    <a:pt x="862" y="415"/>
                  </a:cubicBezTo>
                  <a:lnTo>
                    <a:pt x="862" y="415"/>
                  </a:lnTo>
                  <a:cubicBezTo>
                    <a:pt x="866" y="410"/>
                    <a:pt x="869" y="404"/>
                    <a:pt x="872" y="399"/>
                  </a:cubicBezTo>
                  <a:close/>
                  <a:moveTo>
                    <a:pt x="394" y="467"/>
                  </a:moveTo>
                  <a:cubicBezTo>
                    <a:pt x="461" y="478"/>
                    <a:pt x="529" y="489"/>
                    <a:pt x="596" y="501"/>
                  </a:cubicBezTo>
                  <a:lnTo>
                    <a:pt x="596" y="501"/>
                  </a:lnTo>
                  <a:cubicBezTo>
                    <a:pt x="571" y="544"/>
                    <a:pt x="546" y="586"/>
                    <a:pt x="522" y="629"/>
                  </a:cubicBezTo>
                  <a:lnTo>
                    <a:pt x="522" y="629"/>
                  </a:lnTo>
                  <a:cubicBezTo>
                    <a:pt x="479" y="575"/>
                    <a:pt x="437" y="521"/>
                    <a:pt x="394" y="467"/>
                  </a:cubicBezTo>
                  <a:close/>
                  <a:moveTo>
                    <a:pt x="1140" y="593"/>
                  </a:moveTo>
                  <a:lnTo>
                    <a:pt x="1306" y="619"/>
                  </a:lnTo>
                  <a:cubicBezTo>
                    <a:pt x="1336" y="627"/>
                    <a:pt x="1367" y="634"/>
                    <a:pt x="1400" y="639"/>
                  </a:cubicBezTo>
                  <a:lnTo>
                    <a:pt x="1400" y="639"/>
                  </a:lnTo>
                  <a:cubicBezTo>
                    <a:pt x="1320" y="685"/>
                    <a:pt x="1240" y="731"/>
                    <a:pt x="1160" y="777"/>
                  </a:cubicBezTo>
                  <a:lnTo>
                    <a:pt x="1160" y="777"/>
                  </a:lnTo>
                  <a:cubicBezTo>
                    <a:pt x="1153" y="716"/>
                    <a:pt x="1147" y="654"/>
                    <a:pt x="1140" y="593"/>
                  </a:cubicBezTo>
                  <a:close/>
                  <a:moveTo>
                    <a:pt x="791" y="538"/>
                  </a:moveTo>
                  <a:cubicBezTo>
                    <a:pt x="799" y="540"/>
                    <a:pt x="808" y="542"/>
                    <a:pt x="816" y="544"/>
                  </a:cubicBezTo>
                  <a:lnTo>
                    <a:pt x="888" y="555"/>
                  </a:lnTo>
                  <a:lnTo>
                    <a:pt x="888" y="555"/>
                  </a:lnTo>
                  <a:cubicBezTo>
                    <a:pt x="900" y="674"/>
                    <a:pt x="912" y="794"/>
                    <a:pt x="925" y="915"/>
                  </a:cubicBezTo>
                  <a:lnTo>
                    <a:pt x="925" y="915"/>
                  </a:lnTo>
                  <a:cubicBezTo>
                    <a:pt x="884" y="939"/>
                    <a:pt x="843" y="963"/>
                    <a:pt x="802" y="987"/>
                  </a:cubicBezTo>
                  <a:lnTo>
                    <a:pt x="802" y="987"/>
                  </a:lnTo>
                  <a:cubicBezTo>
                    <a:pt x="750" y="921"/>
                    <a:pt x="699" y="855"/>
                    <a:pt x="646" y="788"/>
                  </a:cubicBezTo>
                  <a:lnTo>
                    <a:pt x="646" y="788"/>
                  </a:lnTo>
                  <a:cubicBezTo>
                    <a:pt x="694" y="705"/>
                    <a:pt x="742" y="622"/>
                    <a:pt x="791" y="538"/>
                  </a:cubicBezTo>
                  <a:close/>
                  <a:moveTo>
                    <a:pt x="938" y="1040"/>
                  </a:moveTo>
                  <a:lnTo>
                    <a:pt x="938" y="1040"/>
                  </a:lnTo>
                  <a:cubicBezTo>
                    <a:pt x="943" y="1086"/>
                    <a:pt x="948" y="1133"/>
                    <a:pt x="953" y="1179"/>
                  </a:cubicBezTo>
                  <a:lnTo>
                    <a:pt x="953" y="1179"/>
                  </a:lnTo>
                  <a:cubicBezTo>
                    <a:pt x="927" y="1146"/>
                    <a:pt x="900" y="1112"/>
                    <a:pt x="873" y="1078"/>
                  </a:cubicBezTo>
                  <a:lnTo>
                    <a:pt x="873" y="1078"/>
                  </a:lnTo>
                  <a:cubicBezTo>
                    <a:pt x="895" y="1065"/>
                    <a:pt x="916" y="1053"/>
                    <a:pt x="938" y="1040"/>
                  </a:cubicBezTo>
                  <a:close/>
                  <a:moveTo>
                    <a:pt x="524" y="1003"/>
                  </a:moveTo>
                  <a:cubicBezTo>
                    <a:pt x="550" y="1037"/>
                    <a:pt x="577" y="1071"/>
                    <a:pt x="603" y="1105"/>
                  </a:cubicBezTo>
                  <a:lnTo>
                    <a:pt x="603" y="1105"/>
                  </a:lnTo>
                  <a:cubicBezTo>
                    <a:pt x="534" y="1147"/>
                    <a:pt x="465" y="1188"/>
                    <a:pt x="396" y="1228"/>
                  </a:cubicBezTo>
                  <a:lnTo>
                    <a:pt x="396" y="1228"/>
                  </a:lnTo>
                  <a:cubicBezTo>
                    <a:pt x="438" y="1153"/>
                    <a:pt x="481" y="1078"/>
                    <a:pt x="524" y="1003"/>
                  </a:cubicBezTo>
                  <a:close/>
                  <a:moveTo>
                    <a:pt x="1015" y="1"/>
                  </a:moveTo>
                  <a:cubicBezTo>
                    <a:pt x="947" y="1"/>
                    <a:pt x="851" y="34"/>
                    <a:pt x="841" y="79"/>
                  </a:cubicBezTo>
                  <a:lnTo>
                    <a:pt x="841" y="79"/>
                  </a:lnTo>
                  <a:cubicBezTo>
                    <a:pt x="841" y="79"/>
                    <a:pt x="841" y="80"/>
                    <a:pt x="841" y="80"/>
                  </a:cubicBezTo>
                  <a:cubicBezTo>
                    <a:pt x="783" y="180"/>
                    <a:pt x="724" y="281"/>
                    <a:pt x="666" y="381"/>
                  </a:cubicBezTo>
                  <a:lnTo>
                    <a:pt x="666" y="381"/>
                  </a:lnTo>
                  <a:cubicBezTo>
                    <a:pt x="524" y="357"/>
                    <a:pt x="382" y="332"/>
                    <a:pt x="239" y="306"/>
                  </a:cubicBezTo>
                  <a:cubicBezTo>
                    <a:pt x="202" y="306"/>
                    <a:pt x="1" y="343"/>
                    <a:pt x="51" y="406"/>
                  </a:cubicBezTo>
                  <a:cubicBezTo>
                    <a:pt x="168" y="550"/>
                    <a:pt x="284" y="696"/>
                    <a:pt x="399" y="843"/>
                  </a:cubicBezTo>
                  <a:lnTo>
                    <a:pt x="399" y="843"/>
                  </a:lnTo>
                  <a:cubicBezTo>
                    <a:pt x="285" y="1040"/>
                    <a:pt x="173" y="1238"/>
                    <a:pt x="63" y="1435"/>
                  </a:cubicBezTo>
                  <a:cubicBezTo>
                    <a:pt x="51" y="1455"/>
                    <a:pt x="67" y="1462"/>
                    <a:pt x="94" y="1462"/>
                  </a:cubicBezTo>
                  <a:cubicBezTo>
                    <a:pt x="151" y="1462"/>
                    <a:pt x="260" y="1431"/>
                    <a:pt x="277" y="1422"/>
                  </a:cubicBezTo>
                  <a:cubicBezTo>
                    <a:pt x="409" y="1347"/>
                    <a:pt x="541" y="1271"/>
                    <a:pt x="673" y="1195"/>
                  </a:cubicBezTo>
                  <a:lnTo>
                    <a:pt x="673" y="1195"/>
                  </a:lnTo>
                  <a:cubicBezTo>
                    <a:pt x="783" y="1336"/>
                    <a:pt x="893" y="1478"/>
                    <a:pt x="1004" y="1620"/>
                  </a:cubicBezTo>
                  <a:lnTo>
                    <a:pt x="1004" y="1620"/>
                  </a:lnTo>
                  <a:cubicBezTo>
                    <a:pt x="1005" y="1621"/>
                    <a:pt x="1005" y="1622"/>
                    <a:pt x="1005" y="1623"/>
                  </a:cubicBezTo>
                  <a:cubicBezTo>
                    <a:pt x="1005" y="1623"/>
                    <a:pt x="1006" y="1622"/>
                    <a:pt x="1006" y="1622"/>
                  </a:cubicBezTo>
                  <a:lnTo>
                    <a:pt x="1006" y="1622"/>
                  </a:lnTo>
                  <a:cubicBezTo>
                    <a:pt x="1010" y="1627"/>
                    <a:pt x="1013" y="1631"/>
                    <a:pt x="1017" y="1636"/>
                  </a:cubicBezTo>
                  <a:cubicBezTo>
                    <a:pt x="1023" y="1645"/>
                    <a:pt x="1039" y="1649"/>
                    <a:pt x="1061" y="1649"/>
                  </a:cubicBezTo>
                  <a:cubicBezTo>
                    <a:pt x="1131" y="1649"/>
                    <a:pt x="1253" y="1608"/>
                    <a:pt x="1243" y="1561"/>
                  </a:cubicBezTo>
                  <a:cubicBezTo>
                    <a:pt x="1242" y="1556"/>
                    <a:pt x="1242" y="1552"/>
                    <a:pt x="1242" y="1548"/>
                  </a:cubicBezTo>
                  <a:lnTo>
                    <a:pt x="1242" y="1548"/>
                  </a:lnTo>
                  <a:cubicBezTo>
                    <a:pt x="1242" y="1548"/>
                    <a:pt x="1242" y="1548"/>
                    <a:pt x="1243" y="1547"/>
                  </a:cubicBezTo>
                  <a:cubicBezTo>
                    <a:pt x="1242" y="1547"/>
                    <a:pt x="1242" y="1546"/>
                    <a:pt x="1241" y="1546"/>
                  </a:cubicBezTo>
                  <a:lnTo>
                    <a:pt x="1241" y="1546"/>
                  </a:lnTo>
                  <a:cubicBezTo>
                    <a:pt x="1220" y="1330"/>
                    <a:pt x="1197" y="1115"/>
                    <a:pt x="1174" y="901"/>
                  </a:cubicBezTo>
                  <a:lnTo>
                    <a:pt x="1174" y="901"/>
                  </a:lnTo>
                  <a:cubicBezTo>
                    <a:pt x="1339" y="803"/>
                    <a:pt x="1504" y="705"/>
                    <a:pt x="1669" y="607"/>
                  </a:cubicBezTo>
                  <a:cubicBezTo>
                    <a:pt x="1708" y="582"/>
                    <a:pt x="1683" y="557"/>
                    <a:pt x="1644" y="544"/>
                  </a:cubicBezTo>
                  <a:cubicBezTo>
                    <a:pt x="1472" y="515"/>
                    <a:pt x="1299" y="487"/>
                    <a:pt x="1125" y="459"/>
                  </a:cubicBezTo>
                  <a:lnTo>
                    <a:pt x="1125" y="459"/>
                  </a:lnTo>
                  <a:cubicBezTo>
                    <a:pt x="1110" y="318"/>
                    <a:pt x="1095" y="178"/>
                    <a:pt x="1081" y="39"/>
                  </a:cubicBezTo>
                  <a:lnTo>
                    <a:pt x="1081" y="39"/>
                  </a:lnTo>
                  <a:cubicBezTo>
                    <a:pt x="1083" y="35"/>
                    <a:pt x="1082" y="31"/>
                    <a:pt x="1080" y="27"/>
                  </a:cubicBezTo>
                  <a:lnTo>
                    <a:pt x="1080" y="27"/>
                  </a:lnTo>
                  <a:cubicBezTo>
                    <a:pt x="1074" y="9"/>
                    <a:pt x="1048" y="1"/>
                    <a:pt x="10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0"/>
            <p:cNvSpPr/>
            <p:nvPr/>
          </p:nvSpPr>
          <p:spPr>
            <a:xfrm>
              <a:off x="8362723" y="2050386"/>
              <a:ext cx="89357" cy="86164"/>
            </a:xfrm>
            <a:custGeom>
              <a:rect b="b" l="l" r="r" t="t"/>
              <a:pathLst>
                <a:path extrusionOk="0" h="1646" w="1707">
                  <a:moveTo>
                    <a:pt x="748" y="462"/>
                  </a:moveTo>
                  <a:cubicBezTo>
                    <a:pt x="776" y="498"/>
                    <a:pt x="805" y="534"/>
                    <a:pt x="833" y="570"/>
                  </a:cubicBezTo>
                  <a:lnTo>
                    <a:pt x="833" y="570"/>
                  </a:lnTo>
                  <a:cubicBezTo>
                    <a:pt x="810" y="583"/>
                    <a:pt x="787" y="596"/>
                    <a:pt x="764" y="610"/>
                  </a:cubicBezTo>
                  <a:lnTo>
                    <a:pt x="764" y="610"/>
                  </a:lnTo>
                  <a:cubicBezTo>
                    <a:pt x="759" y="560"/>
                    <a:pt x="753" y="511"/>
                    <a:pt x="748" y="462"/>
                  </a:cubicBezTo>
                  <a:close/>
                  <a:moveTo>
                    <a:pt x="1302" y="423"/>
                  </a:moveTo>
                  <a:cubicBezTo>
                    <a:pt x="1261" y="494"/>
                    <a:pt x="1220" y="565"/>
                    <a:pt x="1180" y="636"/>
                  </a:cubicBezTo>
                  <a:lnTo>
                    <a:pt x="1180" y="636"/>
                  </a:lnTo>
                  <a:cubicBezTo>
                    <a:pt x="1155" y="604"/>
                    <a:pt x="1129" y="572"/>
                    <a:pt x="1104" y="539"/>
                  </a:cubicBezTo>
                  <a:lnTo>
                    <a:pt x="1104" y="539"/>
                  </a:lnTo>
                  <a:cubicBezTo>
                    <a:pt x="1170" y="501"/>
                    <a:pt x="1236" y="462"/>
                    <a:pt x="1302" y="423"/>
                  </a:cubicBezTo>
                  <a:close/>
                  <a:moveTo>
                    <a:pt x="542" y="866"/>
                  </a:moveTo>
                  <a:lnTo>
                    <a:pt x="542" y="866"/>
                  </a:lnTo>
                  <a:cubicBezTo>
                    <a:pt x="548" y="927"/>
                    <a:pt x="555" y="987"/>
                    <a:pt x="561" y="1048"/>
                  </a:cubicBezTo>
                  <a:lnTo>
                    <a:pt x="561" y="1048"/>
                  </a:lnTo>
                  <a:cubicBezTo>
                    <a:pt x="508" y="1039"/>
                    <a:pt x="455" y="1031"/>
                    <a:pt x="402" y="1022"/>
                  </a:cubicBezTo>
                  <a:cubicBezTo>
                    <a:pt x="370" y="1015"/>
                    <a:pt x="334" y="1012"/>
                    <a:pt x="299" y="1008"/>
                  </a:cubicBezTo>
                  <a:lnTo>
                    <a:pt x="299" y="1008"/>
                  </a:lnTo>
                  <a:cubicBezTo>
                    <a:pt x="379" y="961"/>
                    <a:pt x="461" y="913"/>
                    <a:pt x="542" y="866"/>
                  </a:cubicBezTo>
                  <a:close/>
                  <a:moveTo>
                    <a:pt x="902" y="657"/>
                  </a:moveTo>
                  <a:cubicBezTo>
                    <a:pt x="953" y="723"/>
                    <a:pt x="1005" y="788"/>
                    <a:pt x="1056" y="853"/>
                  </a:cubicBezTo>
                  <a:lnTo>
                    <a:pt x="1056" y="853"/>
                  </a:lnTo>
                  <a:cubicBezTo>
                    <a:pt x="1007" y="940"/>
                    <a:pt x="958" y="1028"/>
                    <a:pt x="908" y="1115"/>
                  </a:cubicBezTo>
                  <a:lnTo>
                    <a:pt x="908" y="1115"/>
                  </a:lnTo>
                  <a:cubicBezTo>
                    <a:pt x="898" y="1114"/>
                    <a:pt x="889" y="1112"/>
                    <a:pt x="879" y="1111"/>
                  </a:cubicBezTo>
                  <a:cubicBezTo>
                    <a:pt x="858" y="1106"/>
                    <a:pt x="838" y="1101"/>
                    <a:pt x="817" y="1096"/>
                  </a:cubicBezTo>
                  <a:lnTo>
                    <a:pt x="817" y="1096"/>
                  </a:lnTo>
                  <a:cubicBezTo>
                    <a:pt x="804" y="974"/>
                    <a:pt x="791" y="852"/>
                    <a:pt x="777" y="730"/>
                  </a:cubicBezTo>
                  <a:lnTo>
                    <a:pt x="777" y="730"/>
                  </a:lnTo>
                  <a:cubicBezTo>
                    <a:pt x="819" y="706"/>
                    <a:pt x="860" y="682"/>
                    <a:pt x="902" y="657"/>
                  </a:cubicBezTo>
                  <a:close/>
                  <a:moveTo>
                    <a:pt x="1183" y="1014"/>
                  </a:moveTo>
                  <a:lnTo>
                    <a:pt x="1183" y="1014"/>
                  </a:lnTo>
                  <a:cubicBezTo>
                    <a:pt x="1226" y="1068"/>
                    <a:pt x="1269" y="1123"/>
                    <a:pt x="1312" y="1177"/>
                  </a:cubicBezTo>
                  <a:lnTo>
                    <a:pt x="1312" y="1177"/>
                  </a:lnTo>
                  <a:cubicBezTo>
                    <a:pt x="1244" y="1166"/>
                    <a:pt x="1177" y="1156"/>
                    <a:pt x="1109" y="1145"/>
                  </a:cubicBezTo>
                  <a:lnTo>
                    <a:pt x="1109" y="1145"/>
                  </a:lnTo>
                  <a:cubicBezTo>
                    <a:pt x="1133" y="1102"/>
                    <a:pt x="1158" y="1058"/>
                    <a:pt x="1183" y="1014"/>
                  </a:cubicBezTo>
                  <a:close/>
                  <a:moveTo>
                    <a:pt x="832" y="1230"/>
                  </a:moveTo>
                  <a:lnTo>
                    <a:pt x="832" y="1230"/>
                  </a:lnTo>
                  <a:cubicBezTo>
                    <a:pt x="835" y="1230"/>
                    <a:pt x="839" y="1231"/>
                    <a:pt x="843" y="1232"/>
                  </a:cubicBezTo>
                  <a:lnTo>
                    <a:pt x="843" y="1232"/>
                  </a:lnTo>
                  <a:cubicBezTo>
                    <a:pt x="840" y="1237"/>
                    <a:pt x="837" y="1242"/>
                    <a:pt x="834" y="1248"/>
                  </a:cubicBezTo>
                  <a:lnTo>
                    <a:pt x="834" y="1248"/>
                  </a:lnTo>
                  <a:cubicBezTo>
                    <a:pt x="833" y="1242"/>
                    <a:pt x="832" y="1236"/>
                    <a:pt x="832" y="1230"/>
                  </a:cubicBezTo>
                  <a:close/>
                  <a:moveTo>
                    <a:pt x="636" y="0"/>
                  </a:moveTo>
                  <a:cubicBezTo>
                    <a:pt x="565" y="0"/>
                    <a:pt x="455" y="47"/>
                    <a:pt x="464" y="94"/>
                  </a:cubicBezTo>
                  <a:cubicBezTo>
                    <a:pt x="464" y="98"/>
                    <a:pt x="465" y="102"/>
                    <a:pt x="465" y="106"/>
                  </a:cubicBezTo>
                  <a:lnTo>
                    <a:pt x="465" y="106"/>
                  </a:lnTo>
                  <a:cubicBezTo>
                    <a:pt x="465" y="107"/>
                    <a:pt x="464" y="107"/>
                    <a:pt x="464" y="107"/>
                  </a:cubicBezTo>
                  <a:cubicBezTo>
                    <a:pt x="464" y="107"/>
                    <a:pt x="465" y="108"/>
                    <a:pt x="465" y="109"/>
                  </a:cubicBezTo>
                  <a:lnTo>
                    <a:pt x="465" y="109"/>
                  </a:lnTo>
                  <a:cubicBezTo>
                    <a:pt x="487" y="319"/>
                    <a:pt x="508" y="532"/>
                    <a:pt x="530" y="746"/>
                  </a:cubicBezTo>
                  <a:lnTo>
                    <a:pt x="530" y="746"/>
                  </a:lnTo>
                  <a:cubicBezTo>
                    <a:pt x="366" y="842"/>
                    <a:pt x="202" y="938"/>
                    <a:pt x="37" y="1035"/>
                  </a:cubicBezTo>
                  <a:cubicBezTo>
                    <a:pt x="0" y="1061"/>
                    <a:pt x="12" y="1098"/>
                    <a:pt x="62" y="1098"/>
                  </a:cubicBezTo>
                  <a:cubicBezTo>
                    <a:pt x="234" y="1125"/>
                    <a:pt x="405" y="1155"/>
                    <a:pt x="576" y="1185"/>
                  </a:cubicBezTo>
                  <a:lnTo>
                    <a:pt x="576" y="1185"/>
                  </a:lnTo>
                  <a:cubicBezTo>
                    <a:pt x="592" y="1328"/>
                    <a:pt x="609" y="1472"/>
                    <a:pt x="626" y="1615"/>
                  </a:cubicBezTo>
                  <a:lnTo>
                    <a:pt x="626" y="1615"/>
                  </a:lnTo>
                  <a:cubicBezTo>
                    <a:pt x="625" y="1618"/>
                    <a:pt x="626" y="1620"/>
                    <a:pt x="627" y="1623"/>
                  </a:cubicBezTo>
                  <a:lnTo>
                    <a:pt x="627" y="1623"/>
                  </a:lnTo>
                  <a:cubicBezTo>
                    <a:pt x="627" y="1623"/>
                    <a:pt x="628" y="1624"/>
                    <a:pt x="628" y="1625"/>
                  </a:cubicBezTo>
                  <a:cubicBezTo>
                    <a:pt x="628" y="1639"/>
                    <a:pt x="648" y="1645"/>
                    <a:pt x="677" y="1645"/>
                  </a:cubicBezTo>
                  <a:cubicBezTo>
                    <a:pt x="741" y="1645"/>
                    <a:pt x="847" y="1615"/>
                    <a:pt x="864" y="1577"/>
                  </a:cubicBezTo>
                  <a:lnTo>
                    <a:pt x="864" y="1577"/>
                  </a:lnTo>
                  <a:cubicBezTo>
                    <a:pt x="864" y="1576"/>
                    <a:pt x="865" y="1575"/>
                    <a:pt x="866" y="1575"/>
                  </a:cubicBezTo>
                  <a:cubicBezTo>
                    <a:pt x="924" y="1471"/>
                    <a:pt x="983" y="1368"/>
                    <a:pt x="1041" y="1266"/>
                  </a:cubicBezTo>
                  <a:lnTo>
                    <a:pt x="1041" y="1266"/>
                  </a:lnTo>
                  <a:cubicBezTo>
                    <a:pt x="1182" y="1290"/>
                    <a:pt x="1324" y="1314"/>
                    <a:pt x="1468" y="1337"/>
                  </a:cubicBezTo>
                  <a:cubicBezTo>
                    <a:pt x="1493" y="1337"/>
                    <a:pt x="1707" y="1299"/>
                    <a:pt x="1657" y="1236"/>
                  </a:cubicBezTo>
                  <a:cubicBezTo>
                    <a:pt x="1539" y="1091"/>
                    <a:pt x="1422" y="944"/>
                    <a:pt x="1306" y="796"/>
                  </a:cubicBezTo>
                  <a:lnTo>
                    <a:pt x="1306" y="796"/>
                  </a:lnTo>
                  <a:cubicBezTo>
                    <a:pt x="1418" y="599"/>
                    <a:pt x="1529" y="403"/>
                    <a:pt x="1644" y="207"/>
                  </a:cubicBezTo>
                  <a:cubicBezTo>
                    <a:pt x="1656" y="187"/>
                    <a:pt x="1641" y="180"/>
                    <a:pt x="1613" y="180"/>
                  </a:cubicBezTo>
                  <a:cubicBezTo>
                    <a:pt x="1557" y="180"/>
                    <a:pt x="1448" y="211"/>
                    <a:pt x="1431" y="219"/>
                  </a:cubicBezTo>
                  <a:cubicBezTo>
                    <a:pt x="1299" y="298"/>
                    <a:pt x="1167" y="375"/>
                    <a:pt x="1035" y="452"/>
                  </a:cubicBezTo>
                  <a:lnTo>
                    <a:pt x="1035" y="452"/>
                  </a:lnTo>
                  <a:cubicBezTo>
                    <a:pt x="925" y="312"/>
                    <a:pt x="815" y="173"/>
                    <a:pt x="703" y="35"/>
                  </a:cubicBezTo>
                  <a:lnTo>
                    <a:pt x="703" y="35"/>
                  </a:lnTo>
                  <a:cubicBezTo>
                    <a:pt x="703" y="34"/>
                    <a:pt x="703" y="33"/>
                    <a:pt x="703" y="31"/>
                  </a:cubicBezTo>
                  <a:cubicBezTo>
                    <a:pt x="702" y="32"/>
                    <a:pt x="702" y="32"/>
                    <a:pt x="701" y="32"/>
                  </a:cubicBezTo>
                  <a:lnTo>
                    <a:pt x="701" y="32"/>
                  </a:lnTo>
                  <a:cubicBezTo>
                    <a:pt x="697" y="28"/>
                    <a:pt x="694" y="23"/>
                    <a:pt x="690" y="18"/>
                  </a:cubicBezTo>
                  <a:cubicBezTo>
                    <a:pt x="680" y="6"/>
                    <a:pt x="660" y="0"/>
                    <a:pt x="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0"/>
            <p:cNvSpPr/>
            <p:nvPr/>
          </p:nvSpPr>
          <p:spPr>
            <a:xfrm>
              <a:off x="8523009" y="2050491"/>
              <a:ext cx="88677" cy="86321"/>
            </a:xfrm>
            <a:custGeom>
              <a:rect b="b" l="l" r="r" t="t"/>
              <a:pathLst>
                <a:path extrusionOk="0" h="1649" w="1694">
                  <a:moveTo>
                    <a:pt x="860" y="399"/>
                  </a:moveTo>
                  <a:lnTo>
                    <a:pt x="860" y="399"/>
                  </a:lnTo>
                  <a:cubicBezTo>
                    <a:pt x="861" y="405"/>
                    <a:pt x="862" y="411"/>
                    <a:pt x="862" y="417"/>
                  </a:cubicBezTo>
                  <a:lnTo>
                    <a:pt x="862" y="417"/>
                  </a:lnTo>
                  <a:cubicBezTo>
                    <a:pt x="859" y="416"/>
                    <a:pt x="855" y="416"/>
                    <a:pt x="851" y="415"/>
                  </a:cubicBezTo>
                  <a:lnTo>
                    <a:pt x="851" y="415"/>
                  </a:lnTo>
                  <a:cubicBezTo>
                    <a:pt x="854" y="410"/>
                    <a:pt x="857" y="404"/>
                    <a:pt x="860" y="399"/>
                  </a:cubicBezTo>
                  <a:close/>
                  <a:moveTo>
                    <a:pt x="380" y="465"/>
                  </a:moveTo>
                  <a:cubicBezTo>
                    <a:pt x="448" y="477"/>
                    <a:pt x="517" y="488"/>
                    <a:pt x="586" y="500"/>
                  </a:cubicBezTo>
                  <a:lnTo>
                    <a:pt x="586" y="500"/>
                  </a:lnTo>
                  <a:cubicBezTo>
                    <a:pt x="561" y="544"/>
                    <a:pt x="536" y="588"/>
                    <a:pt x="510" y="632"/>
                  </a:cubicBezTo>
                  <a:lnTo>
                    <a:pt x="510" y="632"/>
                  </a:lnTo>
                  <a:cubicBezTo>
                    <a:pt x="467" y="577"/>
                    <a:pt x="423" y="521"/>
                    <a:pt x="380" y="465"/>
                  </a:cubicBezTo>
                  <a:close/>
                  <a:moveTo>
                    <a:pt x="1132" y="594"/>
                  </a:moveTo>
                  <a:cubicBezTo>
                    <a:pt x="1185" y="602"/>
                    <a:pt x="1239" y="611"/>
                    <a:pt x="1292" y="619"/>
                  </a:cubicBezTo>
                  <a:cubicBezTo>
                    <a:pt x="1322" y="626"/>
                    <a:pt x="1355" y="634"/>
                    <a:pt x="1389" y="638"/>
                  </a:cubicBezTo>
                  <a:lnTo>
                    <a:pt x="1389" y="638"/>
                  </a:lnTo>
                  <a:cubicBezTo>
                    <a:pt x="1310" y="684"/>
                    <a:pt x="1231" y="731"/>
                    <a:pt x="1152" y="777"/>
                  </a:cubicBezTo>
                  <a:lnTo>
                    <a:pt x="1152" y="777"/>
                  </a:lnTo>
                  <a:cubicBezTo>
                    <a:pt x="1145" y="716"/>
                    <a:pt x="1139" y="655"/>
                    <a:pt x="1132" y="594"/>
                  </a:cubicBezTo>
                  <a:close/>
                  <a:moveTo>
                    <a:pt x="782" y="537"/>
                  </a:moveTo>
                  <a:lnTo>
                    <a:pt x="782" y="537"/>
                  </a:lnTo>
                  <a:cubicBezTo>
                    <a:pt x="793" y="539"/>
                    <a:pt x="804" y="541"/>
                    <a:pt x="815" y="544"/>
                  </a:cubicBezTo>
                  <a:cubicBezTo>
                    <a:pt x="836" y="547"/>
                    <a:pt x="856" y="550"/>
                    <a:pt x="877" y="554"/>
                  </a:cubicBezTo>
                  <a:lnTo>
                    <a:pt x="877" y="554"/>
                  </a:lnTo>
                  <a:cubicBezTo>
                    <a:pt x="890" y="674"/>
                    <a:pt x="903" y="794"/>
                    <a:pt x="917" y="915"/>
                  </a:cubicBezTo>
                  <a:lnTo>
                    <a:pt x="917" y="915"/>
                  </a:lnTo>
                  <a:cubicBezTo>
                    <a:pt x="875" y="940"/>
                    <a:pt x="833" y="965"/>
                    <a:pt x="791" y="989"/>
                  </a:cubicBezTo>
                  <a:lnTo>
                    <a:pt x="791" y="989"/>
                  </a:lnTo>
                  <a:cubicBezTo>
                    <a:pt x="739" y="924"/>
                    <a:pt x="688" y="858"/>
                    <a:pt x="636" y="792"/>
                  </a:cubicBezTo>
                  <a:lnTo>
                    <a:pt x="636" y="792"/>
                  </a:lnTo>
                  <a:cubicBezTo>
                    <a:pt x="685" y="707"/>
                    <a:pt x="733" y="622"/>
                    <a:pt x="782" y="537"/>
                  </a:cubicBezTo>
                  <a:close/>
                  <a:moveTo>
                    <a:pt x="930" y="1037"/>
                  </a:moveTo>
                  <a:cubicBezTo>
                    <a:pt x="935" y="1087"/>
                    <a:pt x="941" y="1137"/>
                    <a:pt x="946" y="1187"/>
                  </a:cubicBezTo>
                  <a:lnTo>
                    <a:pt x="946" y="1187"/>
                  </a:lnTo>
                  <a:cubicBezTo>
                    <a:pt x="918" y="1151"/>
                    <a:pt x="889" y="1114"/>
                    <a:pt x="860" y="1078"/>
                  </a:cubicBezTo>
                  <a:lnTo>
                    <a:pt x="860" y="1078"/>
                  </a:lnTo>
                  <a:cubicBezTo>
                    <a:pt x="884" y="1064"/>
                    <a:pt x="907" y="1051"/>
                    <a:pt x="930" y="1037"/>
                  </a:cubicBezTo>
                  <a:close/>
                  <a:moveTo>
                    <a:pt x="514" y="1007"/>
                  </a:moveTo>
                  <a:cubicBezTo>
                    <a:pt x="540" y="1040"/>
                    <a:pt x="566" y="1073"/>
                    <a:pt x="592" y="1107"/>
                  </a:cubicBezTo>
                  <a:lnTo>
                    <a:pt x="592" y="1107"/>
                  </a:lnTo>
                  <a:cubicBezTo>
                    <a:pt x="523" y="1147"/>
                    <a:pt x="455" y="1187"/>
                    <a:pt x="387" y="1227"/>
                  </a:cubicBezTo>
                  <a:lnTo>
                    <a:pt x="387" y="1227"/>
                  </a:lnTo>
                  <a:cubicBezTo>
                    <a:pt x="429" y="1154"/>
                    <a:pt x="472" y="1080"/>
                    <a:pt x="514" y="1007"/>
                  </a:cubicBezTo>
                  <a:close/>
                  <a:moveTo>
                    <a:pt x="1007" y="1"/>
                  </a:moveTo>
                  <a:cubicBezTo>
                    <a:pt x="939" y="1"/>
                    <a:pt x="838" y="34"/>
                    <a:pt x="829" y="79"/>
                  </a:cubicBezTo>
                  <a:lnTo>
                    <a:pt x="829" y="79"/>
                  </a:lnTo>
                  <a:cubicBezTo>
                    <a:pt x="829" y="79"/>
                    <a:pt x="829" y="80"/>
                    <a:pt x="829" y="80"/>
                  </a:cubicBezTo>
                  <a:cubicBezTo>
                    <a:pt x="770" y="180"/>
                    <a:pt x="712" y="280"/>
                    <a:pt x="654" y="381"/>
                  </a:cubicBezTo>
                  <a:lnTo>
                    <a:pt x="654" y="381"/>
                  </a:lnTo>
                  <a:cubicBezTo>
                    <a:pt x="516" y="357"/>
                    <a:pt x="377" y="332"/>
                    <a:pt x="238" y="306"/>
                  </a:cubicBezTo>
                  <a:cubicBezTo>
                    <a:pt x="201" y="306"/>
                    <a:pt x="0" y="343"/>
                    <a:pt x="37" y="406"/>
                  </a:cubicBezTo>
                  <a:cubicBezTo>
                    <a:pt x="156" y="551"/>
                    <a:pt x="272" y="698"/>
                    <a:pt x="388" y="847"/>
                  </a:cubicBezTo>
                  <a:lnTo>
                    <a:pt x="388" y="847"/>
                  </a:lnTo>
                  <a:cubicBezTo>
                    <a:pt x="277" y="1043"/>
                    <a:pt x="165" y="1239"/>
                    <a:pt x="50" y="1435"/>
                  </a:cubicBezTo>
                  <a:cubicBezTo>
                    <a:pt x="38" y="1455"/>
                    <a:pt x="53" y="1462"/>
                    <a:pt x="80" y="1462"/>
                  </a:cubicBezTo>
                  <a:cubicBezTo>
                    <a:pt x="137" y="1462"/>
                    <a:pt x="246" y="1431"/>
                    <a:pt x="263" y="1422"/>
                  </a:cubicBezTo>
                  <a:cubicBezTo>
                    <a:pt x="396" y="1347"/>
                    <a:pt x="528" y="1271"/>
                    <a:pt x="660" y="1195"/>
                  </a:cubicBezTo>
                  <a:lnTo>
                    <a:pt x="660" y="1195"/>
                  </a:lnTo>
                  <a:cubicBezTo>
                    <a:pt x="769" y="1336"/>
                    <a:pt x="879" y="1477"/>
                    <a:pt x="991" y="1619"/>
                  </a:cubicBezTo>
                  <a:lnTo>
                    <a:pt x="991" y="1619"/>
                  </a:lnTo>
                  <a:cubicBezTo>
                    <a:pt x="991" y="1620"/>
                    <a:pt x="991" y="1621"/>
                    <a:pt x="991" y="1623"/>
                  </a:cubicBezTo>
                  <a:cubicBezTo>
                    <a:pt x="992" y="1623"/>
                    <a:pt x="993" y="1622"/>
                    <a:pt x="993" y="1622"/>
                  </a:cubicBezTo>
                  <a:lnTo>
                    <a:pt x="993" y="1622"/>
                  </a:lnTo>
                  <a:cubicBezTo>
                    <a:pt x="997" y="1627"/>
                    <a:pt x="1001" y="1631"/>
                    <a:pt x="1004" y="1636"/>
                  </a:cubicBezTo>
                  <a:cubicBezTo>
                    <a:pt x="1013" y="1645"/>
                    <a:pt x="1031" y="1649"/>
                    <a:pt x="1053" y="1649"/>
                  </a:cubicBezTo>
                  <a:cubicBezTo>
                    <a:pt x="1125" y="1649"/>
                    <a:pt x="1239" y="1608"/>
                    <a:pt x="1230" y="1561"/>
                  </a:cubicBezTo>
                  <a:cubicBezTo>
                    <a:pt x="1230" y="1556"/>
                    <a:pt x="1229" y="1552"/>
                    <a:pt x="1229" y="1548"/>
                  </a:cubicBezTo>
                  <a:lnTo>
                    <a:pt x="1229" y="1548"/>
                  </a:lnTo>
                  <a:cubicBezTo>
                    <a:pt x="1229" y="1548"/>
                    <a:pt x="1230" y="1548"/>
                    <a:pt x="1230" y="1547"/>
                  </a:cubicBezTo>
                  <a:cubicBezTo>
                    <a:pt x="1230" y="1547"/>
                    <a:pt x="1229" y="1546"/>
                    <a:pt x="1229" y="1546"/>
                  </a:cubicBezTo>
                  <a:lnTo>
                    <a:pt x="1229" y="1546"/>
                  </a:lnTo>
                  <a:cubicBezTo>
                    <a:pt x="1208" y="1330"/>
                    <a:pt x="1186" y="1114"/>
                    <a:pt x="1164" y="899"/>
                  </a:cubicBezTo>
                  <a:lnTo>
                    <a:pt x="1164" y="899"/>
                  </a:lnTo>
                  <a:cubicBezTo>
                    <a:pt x="1328" y="802"/>
                    <a:pt x="1493" y="704"/>
                    <a:pt x="1657" y="607"/>
                  </a:cubicBezTo>
                  <a:cubicBezTo>
                    <a:pt x="1694" y="582"/>
                    <a:pt x="1682" y="557"/>
                    <a:pt x="1632" y="544"/>
                  </a:cubicBezTo>
                  <a:cubicBezTo>
                    <a:pt x="1460" y="516"/>
                    <a:pt x="1289" y="488"/>
                    <a:pt x="1117" y="460"/>
                  </a:cubicBezTo>
                  <a:lnTo>
                    <a:pt x="1117" y="460"/>
                  </a:lnTo>
                  <a:cubicBezTo>
                    <a:pt x="1102" y="319"/>
                    <a:pt x="1085" y="178"/>
                    <a:pt x="1068" y="39"/>
                  </a:cubicBezTo>
                  <a:lnTo>
                    <a:pt x="1068" y="39"/>
                  </a:lnTo>
                  <a:cubicBezTo>
                    <a:pt x="1069" y="35"/>
                    <a:pt x="1068" y="31"/>
                    <a:pt x="1066" y="28"/>
                  </a:cubicBezTo>
                  <a:lnTo>
                    <a:pt x="1066" y="28"/>
                  </a:lnTo>
                  <a:cubicBezTo>
                    <a:pt x="1065" y="9"/>
                    <a:pt x="1040" y="1"/>
                    <a:pt x="10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0"/>
            <p:cNvSpPr/>
            <p:nvPr/>
          </p:nvSpPr>
          <p:spPr>
            <a:xfrm>
              <a:off x="8845518" y="2050491"/>
              <a:ext cx="89410" cy="86321"/>
            </a:xfrm>
            <a:custGeom>
              <a:rect b="b" l="l" r="r" t="t"/>
              <a:pathLst>
                <a:path extrusionOk="0" h="1649" w="1708">
                  <a:moveTo>
                    <a:pt x="866" y="400"/>
                  </a:moveTo>
                  <a:lnTo>
                    <a:pt x="866" y="400"/>
                  </a:lnTo>
                  <a:cubicBezTo>
                    <a:pt x="867" y="406"/>
                    <a:pt x="867" y="412"/>
                    <a:pt x="868" y="417"/>
                  </a:cubicBezTo>
                  <a:lnTo>
                    <a:pt x="868" y="417"/>
                  </a:lnTo>
                  <a:cubicBezTo>
                    <a:pt x="864" y="417"/>
                    <a:pt x="861" y="416"/>
                    <a:pt x="857" y="416"/>
                  </a:cubicBezTo>
                  <a:lnTo>
                    <a:pt x="857" y="416"/>
                  </a:lnTo>
                  <a:cubicBezTo>
                    <a:pt x="860" y="410"/>
                    <a:pt x="863" y="405"/>
                    <a:pt x="866" y="400"/>
                  </a:cubicBezTo>
                  <a:close/>
                  <a:moveTo>
                    <a:pt x="391" y="467"/>
                  </a:moveTo>
                  <a:cubicBezTo>
                    <a:pt x="458" y="478"/>
                    <a:pt x="524" y="489"/>
                    <a:pt x="592" y="501"/>
                  </a:cubicBezTo>
                  <a:lnTo>
                    <a:pt x="592" y="501"/>
                  </a:lnTo>
                  <a:cubicBezTo>
                    <a:pt x="567" y="544"/>
                    <a:pt x="542" y="588"/>
                    <a:pt x="517" y="631"/>
                  </a:cubicBezTo>
                  <a:lnTo>
                    <a:pt x="517" y="631"/>
                  </a:lnTo>
                  <a:cubicBezTo>
                    <a:pt x="475" y="576"/>
                    <a:pt x="433" y="522"/>
                    <a:pt x="391" y="467"/>
                  </a:cubicBezTo>
                  <a:close/>
                  <a:moveTo>
                    <a:pt x="1133" y="592"/>
                  </a:moveTo>
                  <a:lnTo>
                    <a:pt x="1306" y="619"/>
                  </a:lnTo>
                  <a:cubicBezTo>
                    <a:pt x="1334" y="626"/>
                    <a:pt x="1362" y="633"/>
                    <a:pt x="1391" y="638"/>
                  </a:cubicBezTo>
                  <a:lnTo>
                    <a:pt x="1391" y="638"/>
                  </a:lnTo>
                  <a:cubicBezTo>
                    <a:pt x="1312" y="684"/>
                    <a:pt x="1233" y="731"/>
                    <a:pt x="1154" y="777"/>
                  </a:cubicBezTo>
                  <a:lnTo>
                    <a:pt x="1154" y="777"/>
                  </a:lnTo>
                  <a:cubicBezTo>
                    <a:pt x="1147" y="716"/>
                    <a:pt x="1140" y="654"/>
                    <a:pt x="1133" y="592"/>
                  </a:cubicBezTo>
                  <a:close/>
                  <a:moveTo>
                    <a:pt x="788" y="538"/>
                  </a:moveTo>
                  <a:cubicBezTo>
                    <a:pt x="797" y="540"/>
                    <a:pt x="807" y="542"/>
                    <a:pt x="817" y="544"/>
                  </a:cubicBezTo>
                  <a:lnTo>
                    <a:pt x="883" y="554"/>
                  </a:lnTo>
                  <a:lnTo>
                    <a:pt x="883" y="554"/>
                  </a:lnTo>
                  <a:cubicBezTo>
                    <a:pt x="897" y="674"/>
                    <a:pt x="910" y="794"/>
                    <a:pt x="922" y="915"/>
                  </a:cubicBezTo>
                  <a:lnTo>
                    <a:pt x="922" y="915"/>
                  </a:lnTo>
                  <a:cubicBezTo>
                    <a:pt x="881" y="939"/>
                    <a:pt x="839" y="964"/>
                    <a:pt x="798" y="989"/>
                  </a:cubicBezTo>
                  <a:lnTo>
                    <a:pt x="798" y="989"/>
                  </a:lnTo>
                  <a:cubicBezTo>
                    <a:pt x="746" y="923"/>
                    <a:pt x="694" y="857"/>
                    <a:pt x="642" y="790"/>
                  </a:cubicBezTo>
                  <a:lnTo>
                    <a:pt x="642" y="790"/>
                  </a:lnTo>
                  <a:cubicBezTo>
                    <a:pt x="691" y="706"/>
                    <a:pt x="739" y="622"/>
                    <a:pt x="788" y="538"/>
                  </a:cubicBezTo>
                  <a:close/>
                  <a:moveTo>
                    <a:pt x="934" y="1035"/>
                  </a:moveTo>
                  <a:cubicBezTo>
                    <a:pt x="939" y="1084"/>
                    <a:pt x="944" y="1133"/>
                    <a:pt x="949" y="1182"/>
                  </a:cubicBezTo>
                  <a:lnTo>
                    <a:pt x="949" y="1182"/>
                  </a:lnTo>
                  <a:cubicBezTo>
                    <a:pt x="921" y="1147"/>
                    <a:pt x="893" y="1111"/>
                    <a:pt x="865" y="1075"/>
                  </a:cubicBezTo>
                  <a:lnTo>
                    <a:pt x="865" y="1075"/>
                  </a:lnTo>
                  <a:cubicBezTo>
                    <a:pt x="888" y="1062"/>
                    <a:pt x="911" y="1048"/>
                    <a:pt x="934" y="1035"/>
                  </a:cubicBezTo>
                  <a:close/>
                  <a:moveTo>
                    <a:pt x="518" y="1004"/>
                  </a:moveTo>
                  <a:cubicBezTo>
                    <a:pt x="545" y="1038"/>
                    <a:pt x="572" y="1072"/>
                    <a:pt x="598" y="1107"/>
                  </a:cubicBezTo>
                  <a:lnTo>
                    <a:pt x="598" y="1107"/>
                  </a:lnTo>
                  <a:cubicBezTo>
                    <a:pt x="528" y="1148"/>
                    <a:pt x="457" y="1190"/>
                    <a:pt x="386" y="1231"/>
                  </a:cubicBezTo>
                  <a:lnTo>
                    <a:pt x="386" y="1231"/>
                  </a:lnTo>
                  <a:cubicBezTo>
                    <a:pt x="430" y="1155"/>
                    <a:pt x="474" y="1080"/>
                    <a:pt x="518" y="1004"/>
                  </a:cubicBezTo>
                  <a:close/>
                  <a:moveTo>
                    <a:pt x="1011" y="1"/>
                  </a:moveTo>
                  <a:cubicBezTo>
                    <a:pt x="949" y="1"/>
                    <a:pt x="857" y="31"/>
                    <a:pt x="834" y="73"/>
                  </a:cubicBezTo>
                  <a:lnTo>
                    <a:pt x="834" y="73"/>
                  </a:lnTo>
                  <a:cubicBezTo>
                    <a:pt x="832" y="75"/>
                    <a:pt x="830" y="77"/>
                    <a:pt x="829" y="80"/>
                  </a:cubicBezTo>
                  <a:cubicBezTo>
                    <a:pt x="773" y="180"/>
                    <a:pt x="716" y="281"/>
                    <a:pt x="659" y="382"/>
                  </a:cubicBezTo>
                  <a:lnTo>
                    <a:pt x="659" y="382"/>
                  </a:lnTo>
                  <a:cubicBezTo>
                    <a:pt x="519" y="357"/>
                    <a:pt x="379" y="332"/>
                    <a:pt x="239" y="306"/>
                  </a:cubicBezTo>
                  <a:cubicBezTo>
                    <a:pt x="201" y="306"/>
                    <a:pt x="1" y="343"/>
                    <a:pt x="51" y="406"/>
                  </a:cubicBezTo>
                  <a:cubicBezTo>
                    <a:pt x="164" y="551"/>
                    <a:pt x="279" y="697"/>
                    <a:pt x="394" y="845"/>
                  </a:cubicBezTo>
                  <a:lnTo>
                    <a:pt x="394" y="845"/>
                  </a:lnTo>
                  <a:cubicBezTo>
                    <a:pt x="281" y="1041"/>
                    <a:pt x="166" y="1238"/>
                    <a:pt x="51" y="1435"/>
                  </a:cubicBezTo>
                  <a:cubicBezTo>
                    <a:pt x="39" y="1455"/>
                    <a:pt x="55" y="1462"/>
                    <a:pt x="84" y="1462"/>
                  </a:cubicBezTo>
                  <a:cubicBezTo>
                    <a:pt x="144" y="1462"/>
                    <a:pt x="256" y="1431"/>
                    <a:pt x="265" y="1422"/>
                  </a:cubicBezTo>
                  <a:cubicBezTo>
                    <a:pt x="398" y="1346"/>
                    <a:pt x="531" y="1270"/>
                    <a:pt x="665" y="1192"/>
                  </a:cubicBezTo>
                  <a:lnTo>
                    <a:pt x="665" y="1192"/>
                  </a:lnTo>
                  <a:cubicBezTo>
                    <a:pt x="775" y="1334"/>
                    <a:pt x="884" y="1477"/>
                    <a:pt x="992" y="1619"/>
                  </a:cubicBezTo>
                  <a:lnTo>
                    <a:pt x="992" y="1619"/>
                  </a:lnTo>
                  <a:cubicBezTo>
                    <a:pt x="992" y="1621"/>
                    <a:pt x="992" y="1622"/>
                    <a:pt x="992" y="1623"/>
                  </a:cubicBezTo>
                  <a:cubicBezTo>
                    <a:pt x="993" y="1623"/>
                    <a:pt x="994" y="1622"/>
                    <a:pt x="994" y="1622"/>
                  </a:cubicBezTo>
                  <a:lnTo>
                    <a:pt x="994" y="1622"/>
                  </a:lnTo>
                  <a:cubicBezTo>
                    <a:pt x="998" y="1627"/>
                    <a:pt x="1001" y="1631"/>
                    <a:pt x="1005" y="1636"/>
                  </a:cubicBezTo>
                  <a:cubicBezTo>
                    <a:pt x="1014" y="1645"/>
                    <a:pt x="1032" y="1649"/>
                    <a:pt x="1054" y="1649"/>
                  </a:cubicBezTo>
                  <a:cubicBezTo>
                    <a:pt x="1127" y="1649"/>
                    <a:pt x="1243" y="1608"/>
                    <a:pt x="1243" y="1561"/>
                  </a:cubicBezTo>
                  <a:cubicBezTo>
                    <a:pt x="1216" y="1339"/>
                    <a:pt x="1191" y="1118"/>
                    <a:pt x="1167" y="898"/>
                  </a:cubicBezTo>
                  <a:lnTo>
                    <a:pt x="1167" y="898"/>
                  </a:lnTo>
                  <a:cubicBezTo>
                    <a:pt x="1331" y="801"/>
                    <a:pt x="1494" y="704"/>
                    <a:pt x="1657" y="607"/>
                  </a:cubicBezTo>
                  <a:cubicBezTo>
                    <a:pt x="1707" y="582"/>
                    <a:pt x="1682" y="557"/>
                    <a:pt x="1645" y="544"/>
                  </a:cubicBezTo>
                  <a:cubicBezTo>
                    <a:pt x="1468" y="516"/>
                    <a:pt x="1293" y="488"/>
                    <a:pt x="1118" y="459"/>
                  </a:cubicBezTo>
                  <a:lnTo>
                    <a:pt x="1118" y="459"/>
                  </a:lnTo>
                  <a:cubicBezTo>
                    <a:pt x="1102" y="318"/>
                    <a:pt x="1086" y="178"/>
                    <a:pt x="1069" y="39"/>
                  </a:cubicBezTo>
                  <a:lnTo>
                    <a:pt x="1069" y="39"/>
                  </a:lnTo>
                  <a:cubicBezTo>
                    <a:pt x="1070" y="35"/>
                    <a:pt x="1070" y="31"/>
                    <a:pt x="1068" y="28"/>
                  </a:cubicBezTo>
                  <a:lnTo>
                    <a:pt x="1068" y="28"/>
                  </a:lnTo>
                  <a:cubicBezTo>
                    <a:pt x="1066" y="9"/>
                    <a:pt x="1043" y="1"/>
                    <a:pt x="10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0"/>
            <p:cNvSpPr/>
            <p:nvPr/>
          </p:nvSpPr>
          <p:spPr>
            <a:xfrm>
              <a:off x="8685232" y="2050386"/>
              <a:ext cx="89410" cy="86164"/>
            </a:xfrm>
            <a:custGeom>
              <a:rect b="b" l="l" r="r" t="t"/>
              <a:pathLst>
                <a:path extrusionOk="0" h="1646" w="1708">
                  <a:moveTo>
                    <a:pt x="755" y="470"/>
                  </a:moveTo>
                  <a:cubicBezTo>
                    <a:pt x="782" y="503"/>
                    <a:pt x="808" y="537"/>
                    <a:pt x="834" y="570"/>
                  </a:cubicBezTo>
                  <a:lnTo>
                    <a:pt x="834" y="570"/>
                  </a:lnTo>
                  <a:cubicBezTo>
                    <a:pt x="813" y="583"/>
                    <a:pt x="792" y="595"/>
                    <a:pt x="770" y="607"/>
                  </a:cubicBezTo>
                  <a:lnTo>
                    <a:pt x="770" y="607"/>
                  </a:lnTo>
                  <a:cubicBezTo>
                    <a:pt x="765" y="561"/>
                    <a:pt x="760" y="515"/>
                    <a:pt x="755" y="470"/>
                  </a:cubicBezTo>
                  <a:close/>
                  <a:moveTo>
                    <a:pt x="1307" y="421"/>
                  </a:moveTo>
                  <a:cubicBezTo>
                    <a:pt x="1267" y="493"/>
                    <a:pt x="1227" y="564"/>
                    <a:pt x="1186" y="635"/>
                  </a:cubicBezTo>
                  <a:lnTo>
                    <a:pt x="1186" y="635"/>
                  </a:lnTo>
                  <a:cubicBezTo>
                    <a:pt x="1161" y="603"/>
                    <a:pt x="1136" y="570"/>
                    <a:pt x="1111" y="538"/>
                  </a:cubicBezTo>
                  <a:lnTo>
                    <a:pt x="1111" y="538"/>
                  </a:lnTo>
                  <a:cubicBezTo>
                    <a:pt x="1176" y="500"/>
                    <a:pt x="1242" y="461"/>
                    <a:pt x="1307" y="421"/>
                  </a:cubicBezTo>
                  <a:close/>
                  <a:moveTo>
                    <a:pt x="548" y="866"/>
                  </a:moveTo>
                  <a:lnTo>
                    <a:pt x="548" y="866"/>
                  </a:lnTo>
                  <a:cubicBezTo>
                    <a:pt x="555" y="927"/>
                    <a:pt x="561" y="988"/>
                    <a:pt x="568" y="1048"/>
                  </a:cubicBezTo>
                  <a:lnTo>
                    <a:pt x="568" y="1048"/>
                  </a:lnTo>
                  <a:cubicBezTo>
                    <a:pt x="513" y="1039"/>
                    <a:pt x="457" y="1031"/>
                    <a:pt x="402" y="1022"/>
                  </a:cubicBezTo>
                  <a:cubicBezTo>
                    <a:pt x="369" y="1015"/>
                    <a:pt x="337" y="1012"/>
                    <a:pt x="301" y="1007"/>
                  </a:cubicBezTo>
                  <a:lnTo>
                    <a:pt x="301" y="1007"/>
                  </a:lnTo>
                  <a:cubicBezTo>
                    <a:pt x="384" y="960"/>
                    <a:pt x="466" y="913"/>
                    <a:pt x="548" y="866"/>
                  </a:cubicBezTo>
                  <a:close/>
                  <a:moveTo>
                    <a:pt x="905" y="659"/>
                  </a:moveTo>
                  <a:cubicBezTo>
                    <a:pt x="956" y="725"/>
                    <a:pt x="1008" y="791"/>
                    <a:pt x="1060" y="857"/>
                  </a:cubicBezTo>
                  <a:lnTo>
                    <a:pt x="1060" y="857"/>
                  </a:lnTo>
                  <a:cubicBezTo>
                    <a:pt x="1011" y="943"/>
                    <a:pt x="962" y="1028"/>
                    <a:pt x="913" y="1114"/>
                  </a:cubicBezTo>
                  <a:lnTo>
                    <a:pt x="913" y="1114"/>
                  </a:lnTo>
                  <a:cubicBezTo>
                    <a:pt x="906" y="1113"/>
                    <a:pt x="899" y="1112"/>
                    <a:pt x="892" y="1111"/>
                  </a:cubicBezTo>
                  <a:cubicBezTo>
                    <a:pt x="868" y="1105"/>
                    <a:pt x="845" y="1100"/>
                    <a:pt x="821" y="1095"/>
                  </a:cubicBezTo>
                  <a:lnTo>
                    <a:pt x="821" y="1095"/>
                  </a:lnTo>
                  <a:cubicBezTo>
                    <a:pt x="809" y="973"/>
                    <a:pt x="796" y="851"/>
                    <a:pt x="783" y="730"/>
                  </a:cubicBezTo>
                  <a:lnTo>
                    <a:pt x="783" y="730"/>
                  </a:lnTo>
                  <a:cubicBezTo>
                    <a:pt x="824" y="707"/>
                    <a:pt x="864" y="683"/>
                    <a:pt x="905" y="659"/>
                  </a:cubicBezTo>
                  <a:close/>
                  <a:moveTo>
                    <a:pt x="1186" y="1017"/>
                  </a:moveTo>
                  <a:cubicBezTo>
                    <a:pt x="1228" y="1070"/>
                    <a:pt x="1270" y="1123"/>
                    <a:pt x="1312" y="1176"/>
                  </a:cubicBezTo>
                  <a:lnTo>
                    <a:pt x="1312" y="1176"/>
                  </a:lnTo>
                  <a:cubicBezTo>
                    <a:pt x="1245" y="1165"/>
                    <a:pt x="1179" y="1155"/>
                    <a:pt x="1112" y="1145"/>
                  </a:cubicBezTo>
                  <a:lnTo>
                    <a:pt x="1112" y="1145"/>
                  </a:lnTo>
                  <a:cubicBezTo>
                    <a:pt x="1137" y="1102"/>
                    <a:pt x="1161" y="1060"/>
                    <a:pt x="1186" y="1017"/>
                  </a:cubicBezTo>
                  <a:close/>
                  <a:moveTo>
                    <a:pt x="834" y="1230"/>
                  </a:moveTo>
                  <a:lnTo>
                    <a:pt x="834" y="1230"/>
                  </a:lnTo>
                  <a:cubicBezTo>
                    <a:pt x="838" y="1231"/>
                    <a:pt x="842" y="1231"/>
                    <a:pt x="845" y="1232"/>
                  </a:cubicBezTo>
                  <a:lnTo>
                    <a:pt x="845" y="1232"/>
                  </a:lnTo>
                  <a:cubicBezTo>
                    <a:pt x="842" y="1237"/>
                    <a:pt x="839" y="1243"/>
                    <a:pt x="836" y="1248"/>
                  </a:cubicBezTo>
                  <a:lnTo>
                    <a:pt x="836" y="1248"/>
                  </a:lnTo>
                  <a:cubicBezTo>
                    <a:pt x="836" y="1242"/>
                    <a:pt x="835" y="1236"/>
                    <a:pt x="834" y="1230"/>
                  </a:cubicBezTo>
                  <a:close/>
                  <a:moveTo>
                    <a:pt x="647" y="0"/>
                  </a:moveTo>
                  <a:cubicBezTo>
                    <a:pt x="572" y="0"/>
                    <a:pt x="456" y="47"/>
                    <a:pt x="465" y="94"/>
                  </a:cubicBezTo>
                  <a:cubicBezTo>
                    <a:pt x="466" y="98"/>
                    <a:pt x="466" y="102"/>
                    <a:pt x="467" y="106"/>
                  </a:cubicBezTo>
                  <a:lnTo>
                    <a:pt x="467" y="106"/>
                  </a:lnTo>
                  <a:cubicBezTo>
                    <a:pt x="466" y="107"/>
                    <a:pt x="466" y="107"/>
                    <a:pt x="465" y="107"/>
                  </a:cubicBezTo>
                  <a:cubicBezTo>
                    <a:pt x="466" y="107"/>
                    <a:pt x="466" y="108"/>
                    <a:pt x="467" y="109"/>
                  </a:cubicBezTo>
                  <a:lnTo>
                    <a:pt x="467" y="109"/>
                  </a:lnTo>
                  <a:cubicBezTo>
                    <a:pt x="488" y="319"/>
                    <a:pt x="511" y="532"/>
                    <a:pt x="535" y="746"/>
                  </a:cubicBezTo>
                  <a:lnTo>
                    <a:pt x="535" y="746"/>
                  </a:lnTo>
                  <a:cubicBezTo>
                    <a:pt x="372" y="842"/>
                    <a:pt x="211" y="938"/>
                    <a:pt x="51" y="1035"/>
                  </a:cubicBezTo>
                  <a:cubicBezTo>
                    <a:pt x="0" y="1061"/>
                    <a:pt x="26" y="1098"/>
                    <a:pt x="64" y="1098"/>
                  </a:cubicBezTo>
                  <a:cubicBezTo>
                    <a:pt x="236" y="1126"/>
                    <a:pt x="409" y="1156"/>
                    <a:pt x="583" y="1186"/>
                  </a:cubicBezTo>
                  <a:lnTo>
                    <a:pt x="583" y="1186"/>
                  </a:lnTo>
                  <a:cubicBezTo>
                    <a:pt x="598" y="1329"/>
                    <a:pt x="613" y="1472"/>
                    <a:pt x="627" y="1614"/>
                  </a:cubicBezTo>
                  <a:lnTo>
                    <a:pt x="627" y="1614"/>
                  </a:lnTo>
                  <a:cubicBezTo>
                    <a:pt x="625" y="1618"/>
                    <a:pt x="626" y="1620"/>
                    <a:pt x="628" y="1623"/>
                  </a:cubicBezTo>
                  <a:lnTo>
                    <a:pt x="628" y="1623"/>
                  </a:lnTo>
                  <a:cubicBezTo>
                    <a:pt x="628" y="1623"/>
                    <a:pt x="628" y="1624"/>
                    <a:pt x="628" y="1625"/>
                  </a:cubicBezTo>
                  <a:cubicBezTo>
                    <a:pt x="632" y="1639"/>
                    <a:pt x="654" y="1645"/>
                    <a:pt x="683" y="1645"/>
                  </a:cubicBezTo>
                  <a:cubicBezTo>
                    <a:pt x="748" y="1645"/>
                    <a:pt x="850" y="1615"/>
                    <a:pt x="865" y="1577"/>
                  </a:cubicBezTo>
                  <a:lnTo>
                    <a:pt x="865" y="1577"/>
                  </a:lnTo>
                  <a:cubicBezTo>
                    <a:pt x="866" y="1576"/>
                    <a:pt x="866" y="1575"/>
                    <a:pt x="867" y="1575"/>
                  </a:cubicBezTo>
                  <a:cubicBezTo>
                    <a:pt x="926" y="1471"/>
                    <a:pt x="984" y="1368"/>
                    <a:pt x="1043" y="1266"/>
                  </a:cubicBezTo>
                  <a:lnTo>
                    <a:pt x="1043" y="1266"/>
                  </a:lnTo>
                  <a:cubicBezTo>
                    <a:pt x="1184" y="1290"/>
                    <a:pt x="1326" y="1314"/>
                    <a:pt x="1469" y="1337"/>
                  </a:cubicBezTo>
                  <a:cubicBezTo>
                    <a:pt x="1506" y="1337"/>
                    <a:pt x="1707" y="1299"/>
                    <a:pt x="1657" y="1236"/>
                  </a:cubicBezTo>
                  <a:cubicBezTo>
                    <a:pt x="1543" y="1091"/>
                    <a:pt x="1428" y="943"/>
                    <a:pt x="1312" y="796"/>
                  </a:cubicBezTo>
                  <a:lnTo>
                    <a:pt x="1312" y="796"/>
                  </a:lnTo>
                  <a:cubicBezTo>
                    <a:pt x="1425" y="599"/>
                    <a:pt x="1536" y="403"/>
                    <a:pt x="1645" y="207"/>
                  </a:cubicBezTo>
                  <a:cubicBezTo>
                    <a:pt x="1657" y="187"/>
                    <a:pt x="1641" y="180"/>
                    <a:pt x="1614" y="180"/>
                  </a:cubicBezTo>
                  <a:cubicBezTo>
                    <a:pt x="1557" y="180"/>
                    <a:pt x="1448" y="211"/>
                    <a:pt x="1431" y="219"/>
                  </a:cubicBezTo>
                  <a:cubicBezTo>
                    <a:pt x="1301" y="297"/>
                    <a:pt x="1171" y="373"/>
                    <a:pt x="1041" y="449"/>
                  </a:cubicBezTo>
                  <a:lnTo>
                    <a:pt x="1041" y="449"/>
                  </a:lnTo>
                  <a:cubicBezTo>
                    <a:pt x="928" y="305"/>
                    <a:pt x="815" y="161"/>
                    <a:pt x="703" y="18"/>
                  </a:cubicBezTo>
                  <a:cubicBezTo>
                    <a:pt x="694" y="6"/>
                    <a:pt x="673" y="0"/>
                    <a:pt x="6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0"/>
            <p:cNvSpPr/>
            <p:nvPr/>
          </p:nvSpPr>
          <p:spPr>
            <a:xfrm>
              <a:off x="7625992" y="2156284"/>
              <a:ext cx="89043" cy="86321"/>
            </a:xfrm>
            <a:custGeom>
              <a:rect b="b" l="l" r="r" t="t"/>
              <a:pathLst>
                <a:path extrusionOk="0" h="1649" w="1701">
                  <a:moveTo>
                    <a:pt x="859" y="408"/>
                  </a:moveTo>
                  <a:lnTo>
                    <a:pt x="859" y="408"/>
                  </a:lnTo>
                  <a:cubicBezTo>
                    <a:pt x="859" y="412"/>
                    <a:pt x="860" y="415"/>
                    <a:pt x="860" y="419"/>
                  </a:cubicBezTo>
                  <a:lnTo>
                    <a:pt x="860" y="419"/>
                  </a:lnTo>
                  <a:cubicBezTo>
                    <a:pt x="858" y="418"/>
                    <a:pt x="856" y="418"/>
                    <a:pt x="854" y="418"/>
                  </a:cubicBezTo>
                  <a:lnTo>
                    <a:pt x="854" y="418"/>
                  </a:lnTo>
                  <a:cubicBezTo>
                    <a:pt x="855" y="415"/>
                    <a:pt x="857" y="411"/>
                    <a:pt x="859" y="408"/>
                  </a:cubicBezTo>
                  <a:close/>
                  <a:moveTo>
                    <a:pt x="385" y="470"/>
                  </a:moveTo>
                  <a:cubicBezTo>
                    <a:pt x="452" y="482"/>
                    <a:pt x="519" y="494"/>
                    <a:pt x="585" y="505"/>
                  </a:cubicBezTo>
                  <a:lnTo>
                    <a:pt x="585" y="505"/>
                  </a:lnTo>
                  <a:cubicBezTo>
                    <a:pt x="561" y="548"/>
                    <a:pt x="536" y="591"/>
                    <a:pt x="511" y="633"/>
                  </a:cubicBezTo>
                  <a:lnTo>
                    <a:pt x="511" y="633"/>
                  </a:lnTo>
                  <a:cubicBezTo>
                    <a:pt x="469" y="579"/>
                    <a:pt x="427" y="524"/>
                    <a:pt x="385" y="470"/>
                  </a:cubicBezTo>
                  <a:close/>
                  <a:moveTo>
                    <a:pt x="1132" y="593"/>
                  </a:moveTo>
                  <a:lnTo>
                    <a:pt x="1299" y="619"/>
                  </a:lnTo>
                  <a:lnTo>
                    <a:pt x="1390" y="641"/>
                  </a:lnTo>
                  <a:lnTo>
                    <a:pt x="1390" y="641"/>
                  </a:lnTo>
                  <a:cubicBezTo>
                    <a:pt x="1310" y="688"/>
                    <a:pt x="1231" y="735"/>
                    <a:pt x="1153" y="781"/>
                  </a:cubicBezTo>
                  <a:lnTo>
                    <a:pt x="1153" y="781"/>
                  </a:lnTo>
                  <a:cubicBezTo>
                    <a:pt x="1146" y="719"/>
                    <a:pt x="1139" y="656"/>
                    <a:pt x="1132" y="593"/>
                  </a:cubicBezTo>
                  <a:close/>
                  <a:moveTo>
                    <a:pt x="783" y="539"/>
                  </a:moveTo>
                  <a:lnTo>
                    <a:pt x="783" y="539"/>
                  </a:lnTo>
                  <a:cubicBezTo>
                    <a:pt x="792" y="541"/>
                    <a:pt x="800" y="542"/>
                    <a:pt x="809" y="544"/>
                  </a:cubicBezTo>
                  <a:lnTo>
                    <a:pt x="876" y="554"/>
                  </a:lnTo>
                  <a:lnTo>
                    <a:pt x="876" y="554"/>
                  </a:lnTo>
                  <a:cubicBezTo>
                    <a:pt x="889" y="676"/>
                    <a:pt x="903" y="799"/>
                    <a:pt x="916" y="921"/>
                  </a:cubicBezTo>
                  <a:lnTo>
                    <a:pt x="916" y="921"/>
                  </a:lnTo>
                  <a:cubicBezTo>
                    <a:pt x="875" y="946"/>
                    <a:pt x="833" y="971"/>
                    <a:pt x="792" y="995"/>
                  </a:cubicBezTo>
                  <a:lnTo>
                    <a:pt x="792" y="995"/>
                  </a:lnTo>
                  <a:cubicBezTo>
                    <a:pt x="740" y="929"/>
                    <a:pt x="688" y="862"/>
                    <a:pt x="636" y="795"/>
                  </a:cubicBezTo>
                  <a:lnTo>
                    <a:pt x="636" y="795"/>
                  </a:lnTo>
                  <a:cubicBezTo>
                    <a:pt x="685" y="710"/>
                    <a:pt x="734" y="625"/>
                    <a:pt x="783" y="539"/>
                  </a:cubicBezTo>
                  <a:close/>
                  <a:moveTo>
                    <a:pt x="929" y="1034"/>
                  </a:moveTo>
                  <a:lnTo>
                    <a:pt x="929" y="1034"/>
                  </a:lnTo>
                  <a:cubicBezTo>
                    <a:pt x="935" y="1088"/>
                    <a:pt x="941" y="1141"/>
                    <a:pt x="947" y="1195"/>
                  </a:cubicBezTo>
                  <a:lnTo>
                    <a:pt x="947" y="1195"/>
                  </a:lnTo>
                  <a:cubicBezTo>
                    <a:pt x="917" y="1156"/>
                    <a:pt x="886" y="1117"/>
                    <a:pt x="856" y="1078"/>
                  </a:cubicBezTo>
                  <a:lnTo>
                    <a:pt x="856" y="1078"/>
                  </a:lnTo>
                  <a:lnTo>
                    <a:pt x="929" y="1034"/>
                  </a:lnTo>
                  <a:close/>
                  <a:moveTo>
                    <a:pt x="514" y="1012"/>
                  </a:moveTo>
                  <a:cubicBezTo>
                    <a:pt x="540" y="1046"/>
                    <a:pt x="567" y="1079"/>
                    <a:pt x="593" y="1113"/>
                  </a:cubicBezTo>
                  <a:lnTo>
                    <a:pt x="593" y="1113"/>
                  </a:lnTo>
                  <a:cubicBezTo>
                    <a:pt x="525" y="1154"/>
                    <a:pt x="457" y="1194"/>
                    <a:pt x="390" y="1235"/>
                  </a:cubicBezTo>
                  <a:lnTo>
                    <a:pt x="390" y="1235"/>
                  </a:lnTo>
                  <a:cubicBezTo>
                    <a:pt x="431" y="1160"/>
                    <a:pt x="472" y="1086"/>
                    <a:pt x="514" y="1012"/>
                  </a:cubicBezTo>
                  <a:close/>
                  <a:moveTo>
                    <a:pt x="1008" y="0"/>
                  </a:moveTo>
                  <a:cubicBezTo>
                    <a:pt x="933" y="0"/>
                    <a:pt x="822" y="40"/>
                    <a:pt x="822" y="92"/>
                  </a:cubicBezTo>
                  <a:cubicBezTo>
                    <a:pt x="822" y="94"/>
                    <a:pt x="822" y="96"/>
                    <a:pt x="823" y="98"/>
                  </a:cubicBezTo>
                  <a:lnTo>
                    <a:pt x="823" y="98"/>
                  </a:lnTo>
                  <a:cubicBezTo>
                    <a:pt x="767" y="194"/>
                    <a:pt x="711" y="290"/>
                    <a:pt x="655" y="386"/>
                  </a:cubicBezTo>
                  <a:lnTo>
                    <a:pt x="655" y="386"/>
                  </a:lnTo>
                  <a:cubicBezTo>
                    <a:pt x="528" y="365"/>
                    <a:pt x="401" y="345"/>
                    <a:pt x="275" y="325"/>
                  </a:cubicBezTo>
                  <a:lnTo>
                    <a:pt x="275" y="325"/>
                  </a:lnTo>
                  <a:cubicBezTo>
                    <a:pt x="273" y="322"/>
                    <a:pt x="271" y="320"/>
                    <a:pt x="270" y="318"/>
                  </a:cubicBezTo>
                  <a:cubicBezTo>
                    <a:pt x="267" y="319"/>
                    <a:pt x="264" y="321"/>
                    <a:pt x="261" y="322"/>
                  </a:cubicBezTo>
                  <a:lnTo>
                    <a:pt x="261" y="322"/>
                  </a:lnTo>
                  <a:cubicBezTo>
                    <a:pt x="251" y="321"/>
                    <a:pt x="241" y="319"/>
                    <a:pt x="232" y="318"/>
                  </a:cubicBezTo>
                  <a:cubicBezTo>
                    <a:pt x="227" y="316"/>
                    <a:pt x="219" y="315"/>
                    <a:pt x="209" y="315"/>
                  </a:cubicBezTo>
                  <a:cubicBezTo>
                    <a:pt x="146" y="315"/>
                    <a:pt x="0" y="351"/>
                    <a:pt x="44" y="405"/>
                  </a:cubicBezTo>
                  <a:cubicBezTo>
                    <a:pt x="157" y="554"/>
                    <a:pt x="271" y="702"/>
                    <a:pt x="386" y="849"/>
                  </a:cubicBezTo>
                  <a:lnTo>
                    <a:pt x="386" y="849"/>
                  </a:lnTo>
                  <a:cubicBezTo>
                    <a:pt x="272" y="1047"/>
                    <a:pt x="158" y="1246"/>
                    <a:pt x="44" y="1447"/>
                  </a:cubicBezTo>
                  <a:cubicBezTo>
                    <a:pt x="36" y="1467"/>
                    <a:pt x="54" y="1474"/>
                    <a:pt x="82" y="1474"/>
                  </a:cubicBezTo>
                  <a:cubicBezTo>
                    <a:pt x="142" y="1474"/>
                    <a:pt x="248" y="1443"/>
                    <a:pt x="257" y="1434"/>
                  </a:cubicBezTo>
                  <a:lnTo>
                    <a:pt x="658" y="1196"/>
                  </a:lnTo>
                  <a:lnTo>
                    <a:pt x="658" y="1196"/>
                  </a:lnTo>
                  <a:cubicBezTo>
                    <a:pt x="772" y="1341"/>
                    <a:pt x="885" y="1487"/>
                    <a:pt x="998" y="1635"/>
                  </a:cubicBezTo>
                  <a:cubicBezTo>
                    <a:pt x="1006" y="1644"/>
                    <a:pt x="1026" y="1648"/>
                    <a:pt x="1049" y="1648"/>
                  </a:cubicBezTo>
                  <a:cubicBezTo>
                    <a:pt x="1124" y="1648"/>
                    <a:pt x="1245" y="1608"/>
                    <a:pt x="1235" y="1560"/>
                  </a:cubicBezTo>
                  <a:cubicBezTo>
                    <a:pt x="1214" y="1336"/>
                    <a:pt x="1190" y="1115"/>
                    <a:pt x="1165" y="894"/>
                  </a:cubicBezTo>
                  <a:lnTo>
                    <a:pt x="1165" y="894"/>
                  </a:lnTo>
                  <a:lnTo>
                    <a:pt x="1650" y="606"/>
                  </a:lnTo>
                  <a:cubicBezTo>
                    <a:pt x="1700" y="581"/>
                    <a:pt x="1675" y="556"/>
                    <a:pt x="1637" y="544"/>
                  </a:cubicBezTo>
                  <a:cubicBezTo>
                    <a:pt x="1465" y="516"/>
                    <a:pt x="1292" y="488"/>
                    <a:pt x="1117" y="460"/>
                  </a:cubicBezTo>
                  <a:lnTo>
                    <a:pt x="1117" y="460"/>
                  </a:lnTo>
                  <a:cubicBezTo>
                    <a:pt x="1102" y="317"/>
                    <a:pt x="1087" y="173"/>
                    <a:pt x="1073" y="28"/>
                  </a:cubicBezTo>
                  <a:cubicBezTo>
                    <a:pt x="1069" y="9"/>
                    <a:pt x="1042" y="0"/>
                    <a:pt x="10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0"/>
            <p:cNvSpPr/>
            <p:nvPr/>
          </p:nvSpPr>
          <p:spPr>
            <a:xfrm>
              <a:off x="7787849" y="2156179"/>
              <a:ext cx="89200" cy="86269"/>
            </a:xfrm>
            <a:custGeom>
              <a:rect b="b" l="l" r="r" t="t"/>
              <a:pathLst>
                <a:path extrusionOk="0" h="1648" w="1704">
                  <a:moveTo>
                    <a:pt x="760" y="466"/>
                  </a:moveTo>
                  <a:lnTo>
                    <a:pt x="760" y="466"/>
                  </a:lnTo>
                  <a:cubicBezTo>
                    <a:pt x="788" y="502"/>
                    <a:pt x="817" y="539"/>
                    <a:pt x="846" y="575"/>
                  </a:cubicBezTo>
                  <a:lnTo>
                    <a:pt x="846" y="575"/>
                  </a:lnTo>
                  <a:lnTo>
                    <a:pt x="775" y="617"/>
                  </a:lnTo>
                  <a:lnTo>
                    <a:pt x="775" y="617"/>
                  </a:lnTo>
                  <a:cubicBezTo>
                    <a:pt x="770" y="567"/>
                    <a:pt x="765" y="516"/>
                    <a:pt x="760" y="466"/>
                  </a:cubicBezTo>
                  <a:close/>
                  <a:moveTo>
                    <a:pt x="1322" y="416"/>
                  </a:moveTo>
                  <a:cubicBezTo>
                    <a:pt x="1279" y="491"/>
                    <a:pt x="1236" y="566"/>
                    <a:pt x="1193" y="640"/>
                  </a:cubicBezTo>
                  <a:lnTo>
                    <a:pt x="1193" y="640"/>
                  </a:lnTo>
                  <a:cubicBezTo>
                    <a:pt x="1166" y="607"/>
                    <a:pt x="1140" y="573"/>
                    <a:pt x="1113" y="539"/>
                  </a:cubicBezTo>
                  <a:lnTo>
                    <a:pt x="1113" y="539"/>
                  </a:lnTo>
                  <a:cubicBezTo>
                    <a:pt x="1183" y="498"/>
                    <a:pt x="1252" y="457"/>
                    <a:pt x="1322" y="416"/>
                  </a:cubicBezTo>
                  <a:close/>
                  <a:moveTo>
                    <a:pt x="555" y="872"/>
                  </a:moveTo>
                  <a:lnTo>
                    <a:pt x="555" y="872"/>
                  </a:lnTo>
                  <a:cubicBezTo>
                    <a:pt x="561" y="934"/>
                    <a:pt x="568" y="995"/>
                    <a:pt x="575" y="1057"/>
                  </a:cubicBezTo>
                  <a:lnTo>
                    <a:pt x="575" y="1057"/>
                  </a:lnTo>
                  <a:cubicBezTo>
                    <a:pt x="521" y="1047"/>
                    <a:pt x="467" y="1035"/>
                    <a:pt x="415" y="1022"/>
                  </a:cubicBezTo>
                  <a:cubicBezTo>
                    <a:pt x="381" y="1022"/>
                    <a:pt x="350" y="1019"/>
                    <a:pt x="321" y="1013"/>
                  </a:cubicBezTo>
                  <a:lnTo>
                    <a:pt x="321" y="1013"/>
                  </a:lnTo>
                  <a:cubicBezTo>
                    <a:pt x="399" y="966"/>
                    <a:pt x="477" y="919"/>
                    <a:pt x="555" y="872"/>
                  </a:cubicBezTo>
                  <a:close/>
                  <a:moveTo>
                    <a:pt x="911" y="659"/>
                  </a:moveTo>
                  <a:lnTo>
                    <a:pt x="911" y="659"/>
                  </a:lnTo>
                  <a:cubicBezTo>
                    <a:pt x="963" y="725"/>
                    <a:pt x="1016" y="792"/>
                    <a:pt x="1068" y="859"/>
                  </a:cubicBezTo>
                  <a:lnTo>
                    <a:pt x="1068" y="859"/>
                  </a:lnTo>
                  <a:cubicBezTo>
                    <a:pt x="1019" y="944"/>
                    <a:pt x="970" y="1029"/>
                    <a:pt x="922" y="1114"/>
                  </a:cubicBezTo>
                  <a:lnTo>
                    <a:pt x="922" y="1114"/>
                  </a:lnTo>
                  <a:cubicBezTo>
                    <a:pt x="912" y="1113"/>
                    <a:pt x="902" y="1111"/>
                    <a:pt x="892" y="1110"/>
                  </a:cubicBezTo>
                  <a:cubicBezTo>
                    <a:pt x="870" y="1106"/>
                    <a:pt x="848" y="1103"/>
                    <a:pt x="826" y="1100"/>
                  </a:cubicBezTo>
                  <a:lnTo>
                    <a:pt x="826" y="1100"/>
                  </a:lnTo>
                  <a:cubicBezTo>
                    <a:pt x="812" y="977"/>
                    <a:pt x="799" y="855"/>
                    <a:pt x="787" y="733"/>
                  </a:cubicBezTo>
                  <a:lnTo>
                    <a:pt x="787" y="733"/>
                  </a:lnTo>
                  <a:cubicBezTo>
                    <a:pt x="828" y="708"/>
                    <a:pt x="870" y="684"/>
                    <a:pt x="911" y="659"/>
                  </a:cubicBezTo>
                  <a:close/>
                  <a:moveTo>
                    <a:pt x="1195" y="1021"/>
                  </a:moveTo>
                  <a:cubicBezTo>
                    <a:pt x="1238" y="1076"/>
                    <a:pt x="1280" y="1130"/>
                    <a:pt x="1322" y="1184"/>
                  </a:cubicBezTo>
                  <a:lnTo>
                    <a:pt x="1322" y="1184"/>
                  </a:lnTo>
                  <a:cubicBezTo>
                    <a:pt x="1256" y="1172"/>
                    <a:pt x="1190" y="1160"/>
                    <a:pt x="1124" y="1148"/>
                  </a:cubicBezTo>
                  <a:lnTo>
                    <a:pt x="1124" y="1148"/>
                  </a:lnTo>
                  <a:cubicBezTo>
                    <a:pt x="1148" y="1106"/>
                    <a:pt x="1171" y="1064"/>
                    <a:pt x="1195" y="1021"/>
                  </a:cubicBezTo>
                  <a:close/>
                  <a:moveTo>
                    <a:pt x="841" y="1233"/>
                  </a:moveTo>
                  <a:cubicBezTo>
                    <a:pt x="845" y="1233"/>
                    <a:pt x="849" y="1234"/>
                    <a:pt x="853" y="1235"/>
                  </a:cubicBezTo>
                  <a:lnTo>
                    <a:pt x="853" y="1235"/>
                  </a:lnTo>
                  <a:cubicBezTo>
                    <a:pt x="850" y="1241"/>
                    <a:pt x="846" y="1247"/>
                    <a:pt x="843" y="1253"/>
                  </a:cubicBezTo>
                  <a:lnTo>
                    <a:pt x="843" y="1253"/>
                  </a:lnTo>
                  <a:cubicBezTo>
                    <a:pt x="842" y="1246"/>
                    <a:pt x="842" y="1239"/>
                    <a:pt x="841" y="1233"/>
                  </a:cubicBezTo>
                  <a:close/>
                  <a:moveTo>
                    <a:pt x="649" y="0"/>
                  </a:moveTo>
                  <a:cubicBezTo>
                    <a:pt x="577" y="0"/>
                    <a:pt x="466" y="47"/>
                    <a:pt x="466" y="94"/>
                  </a:cubicBezTo>
                  <a:cubicBezTo>
                    <a:pt x="493" y="316"/>
                    <a:pt x="517" y="536"/>
                    <a:pt x="542" y="756"/>
                  </a:cubicBezTo>
                  <a:lnTo>
                    <a:pt x="542" y="756"/>
                  </a:lnTo>
                  <a:lnTo>
                    <a:pt x="51" y="1047"/>
                  </a:lnTo>
                  <a:cubicBezTo>
                    <a:pt x="1" y="1073"/>
                    <a:pt x="26" y="1098"/>
                    <a:pt x="64" y="1098"/>
                  </a:cubicBezTo>
                  <a:cubicBezTo>
                    <a:pt x="241" y="1130"/>
                    <a:pt x="416" y="1161"/>
                    <a:pt x="590" y="1191"/>
                  </a:cubicBezTo>
                  <a:lnTo>
                    <a:pt x="590" y="1191"/>
                  </a:lnTo>
                  <a:cubicBezTo>
                    <a:pt x="606" y="1331"/>
                    <a:pt x="623" y="1472"/>
                    <a:pt x="640" y="1614"/>
                  </a:cubicBezTo>
                  <a:lnTo>
                    <a:pt x="640" y="1614"/>
                  </a:lnTo>
                  <a:cubicBezTo>
                    <a:pt x="639" y="1617"/>
                    <a:pt x="639" y="1620"/>
                    <a:pt x="641" y="1622"/>
                  </a:cubicBezTo>
                  <a:lnTo>
                    <a:pt x="641" y="1622"/>
                  </a:lnTo>
                  <a:cubicBezTo>
                    <a:pt x="641" y="1623"/>
                    <a:pt x="641" y="1624"/>
                    <a:pt x="641" y="1625"/>
                  </a:cubicBezTo>
                  <a:cubicBezTo>
                    <a:pt x="641" y="1640"/>
                    <a:pt x="666" y="1648"/>
                    <a:pt x="699" y="1648"/>
                  </a:cubicBezTo>
                  <a:cubicBezTo>
                    <a:pt x="766" y="1648"/>
                    <a:pt x="867" y="1619"/>
                    <a:pt x="879" y="1576"/>
                  </a:cubicBezTo>
                  <a:lnTo>
                    <a:pt x="879" y="1576"/>
                  </a:lnTo>
                  <a:cubicBezTo>
                    <a:pt x="879" y="1575"/>
                    <a:pt x="879" y="1575"/>
                    <a:pt x="879" y="1575"/>
                  </a:cubicBezTo>
                  <a:cubicBezTo>
                    <a:pt x="939" y="1473"/>
                    <a:pt x="997" y="1371"/>
                    <a:pt x="1056" y="1268"/>
                  </a:cubicBezTo>
                  <a:lnTo>
                    <a:pt x="1056" y="1268"/>
                  </a:lnTo>
                  <a:cubicBezTo>
                    <a:pt x="1194" y="1291"/>
                    <a:pt x="1332" y="1313"/>
                    <a:pt x="1470" y="1336"/>
                  </a:cubicBezTo>
                  <a:cubicBezTo>
                    <a:pt x="1474" y="1337"/>
                    <a:pt x="1480" y="1338"/>
                    <a:pt x="1487" y="1338"/>
                  </a:cubicBezTo>
                  <a:cubicBezTo>
                    <a:pt x="1548" y="1338"/>
                    <a:pt x="1703" y="1293"/>
                    <a:pt x="1670" y="1248"/>
                  </a:cubicBezTo>
                  <a:cubicBezTo>
                    <a:pt x="1552" y="1098"/>
                    <a:pt x="1435" y="949"/>
                    <a:pt x="1319" y="801"/>
                  </a:cubicBezTo>
                  <a:lnTo>
                    <a:pt x="1319" y="801"/>
                  </a:lnTo>
                  <a:cubicBezTo>
                    <a:pt x="1431" y="602"/>
                    <a:pt x="1543" y="403"/>
                    <a:pt x="1657" y="206"/>
                  </a:cubicBezTo>
                  <a:cubicBezTo>
                    <a:pt x="1670" y="186"/>
                    <a:pt x="1653" y="179"/>
                    <a:pt x="1625" y="179"/>
                  </a:cubicBezTo>
                  <a:cubicBezTo>
                    <a:pt x="1565" y="179"/>
                    <a:pt x="1453" y="210"/>
                    <a:pt x="1445" y="219"/>
                  </a:cubicBezTo>
                  <a:lnTo>
                    <a:pt x="1047" y="455"/>
                  </a:lnTo>
                  <a:lnTo>
                    <a:pt x="1047" y="455"/>
                  </a:lnTo>
                  <a:cubicBezTo>
                    <a:pt x="938" y="316"/>
                    <a:pt x="828" y="177"/>
                    <a:pt x="717" y="36"/>
                  </a:cubicBezTo>
                  <a:lnTo>
                    <a:pt x="717" y="36"/>
                  </a:lnTo>
                  <a:cubicBezTo>
                    <a:pt x="717" y="34"/>
                    <a:pt x="717" y="32"/>
                    <a:pt x="717" y="30"/>
                  </a:cubicBezTo>
                  <a:cubicBezTo>
                    <a:pt x="716" y="31"/>
                    <a:pt x="715" y="31"/>
                    <a:pt x="714" y="31"/>
                  </a:cubicBezTo>
                  <a:lnTo>
                    <a:pt x="714" y="31"/>
                  </a:lnTo>
                  <a:cubicBezTo>
                    <a:pt x="710" y="27"/>
                    <a:pt x="707" y="23"/>
                    <a:pt x="704" y="18"/>
                  </a:cubicBezTo>
                  <a:cubicBezTo>
                    <a:pt x="694" y="6"/>
                    <a:pt x="674" y="0"/>
                    <a:pt x="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0"/>
            <p:cNvSpPr/>
            <p:nvPr/>
          </p:nvSpPr>
          <p:spPr>
            <a:xfrm>
              <a:off x="7948502" y="2156284"/>
              <a:ext cx="89043" cy="86321"/>
            </a:xfrm>
            <a:custGeom>
              <a:rect b="b" l="l" r="r" t="t"/>
              <a:pathLst>
                <a:path extrusionOk="0" h="1649" w="1701">
                  <a:moveTo>
                    <a:pt x="866" y="397"/>
                  </a:moveTo>
                  <a:cubicBezTo>
                    <a:pt x="867" y="404"/>
                    <a:pt x="868" y="412"/>
                    <a:pt x="869" y="419"/>
                  </a:cubicBezTo>
                  <a:lnTo>
                    <a:pt x="869" y="419"/>
                  </a:lnTo>
                  <a:cubicBezTo>
                    <a:pt x="864" y="418"/>
                    <a:pt x="859" y="418"/>
                    <a:pt x="855" y="417"/>
                  </a:cubicBezTo>
                  <a:lnTo>
                    <a:pt x="855" y="417"/>
                  </a:lnTo>
                  <a:cubicBezTo>
                    <a:pt x="859" y="410"/>
                    <a:pt x="863" y="404"/>
                    <a:pt x="866" y="397"/>
                  </a:cubicBezTo>
                  <a:close/>
                  <a:moveTo>
                    <a:pt x="390" y="470"/>
                  </a:moveTo>
                  <a:cubicBezTo>
                    <a:pt x="456" y="482"/>
                    <a:pt x="521" y="494"/>
                    <a:pt x="587" y="506"/>
                  </a:cubicBezTo>
                  <a:lnTo>
                    <a:pt x="587" y="506"/>
                  </a:lnTo>
                  <a:cubicBezTo>
                    <a:pt x="563" y="547"/>
                    <a:pt x="539" y="589"/>
                    <a:pt x="515" y="630"/>
                  </a:cubicBezTo>
                  <a:lnTo>
                    <a:pt x="515" y="630"/>
                  </a:lnTo>
                  <a:cubicBezTo>
                    <a:pt x="473" y="577"/>
                    <a:pt x="432" y="524"/>
                    <a:pt x="390" y="470"/>
                  </a:cubicBezTo>
                  <a:close/>
                  <a:moveTo>
                    <a:pt x="1133" y="593"/>
                  </a:moveTo>
                  <a:lnTo>
                    <a:pt x="1299" y="619"/>
                  </a:lnTo>
                  <a:cubicBezTo>
                    <a:pt x="1329" y="626"/>
                    <a:pt x="1359" y="634"/>
                    <a:pt x="1392" y="641"/>
                  </a:cubicBezTo>
                  <a:lnTo>
                    <a:pt x="1392" y="641"/>
                  </a:lnTo>
                  <a:cubicBezTo>
                    <a:pt x="1313" y="689"/>
                    <a:pt x="1233" y="737"/>
                    <a:pt x="1154" y="784"/>
                  </a:cubicBezTo>
                  <a:lnTo>
                    <a:pt x="1154" y="784"/>
                  </a:lnTo>
                  <a:cubicBezTo>
                    <a:pt x="1147" y="721"/>
                    <a:pt x="1140" y="657"/>
                    <a:pt x="1133" y="593"/>
                  </a:cubicBezTo>
                  <a:close/>
                  <a:moveTo>
                    <a:pt x="784" y="539"/>
                  </a:moveTo>
                  <a:cubicBezTo>
                    <a:pt x="793" y="541"/>
                    <a:pt x="801" y="542"/>
                    <a:pt x="810" y="544"/>
                  </a:cubicBezTo>
                  <a:lnTo>
                    <a:pt x="883" y="555"/>
                  </a:lnTo>
                  <a:lnTo>
                    <a:pt x="883" y="555"/>
                  </a:lnTo>
                  <a:cubicBezTo>
                    <a:pt x="897" y="677"/>
                    <a:pt x="910" y="799"/>
                    <a:pt x="924" y="921"/>
                  </a:cubicBezTo>
                  <a:lnTo>
                    <a:pt x="924" y="921"/>
                  </a:lnTo>
                  <a:cubicBezTo>
                    <a:pt x="882" y="945"/>
                    <a:pt x="840" y="970"/>
                    <a:pt x="798" y="995"/>
                  </a:cubicBezTo>
                  <a:lnTo>
                    <a:pt x="798" y="995"/>
                  </a:lnTo>
                  <a:cubicBezTo>
                    <a:pt x="745" y="927"/>
                    <a:pt x="693" y="859"/>
                    <a:pt x="640" y="791"/>
                  </a:cubicBezTo>
                  <a:lnTo>
                    <a:pt x="640" y="791"/>
                  </a:lnTo>
                  <a:cubicBezTo>
                    <a:pt x="687" y="707"/>
                    <a:pt x="736" y="623"/>
                    <a:pt x="784" y="539"/>
                  </a:cubicBezTo>
                  <a:close/>
                  <a:moveTo>
                    <a:pt x="937" y="1038"/>
                  </a:moveTo>
                  <a:cubicBezTo>
                    <a:pt x="942" y="1089"/>
                    <a:pt x="948" y="1141"/>
                    <a:pt x="953" y="1193"/>
                  </a:cubicBezTo>
                  <a:lnTo>
                    <a:pt x="953" y="1193"/>
                  </a:lnTo>
                  <a:cubicBezTo>
                    <a:pt x="924" y="1155"/>
                    <a:pt x="895" y="1118"/>
                    <a:pt x="865" y="1080"/>
                  </a:cubicBezTo>
                  <a:lnTo>
                    <a:pt x="865" y="1080"/>
                  </a:lnTo>
                  <a:lnTo>
                    <a:pt x="937" y="1038"/>
                  </a:lnTo>
                  <a:close/>
                  <a:moveTo>
                    <a:pt x="517" y="1007"/>
                  </a:moveTo>
                  <a:lnTo>
                    <a:pt x="517" y="1007"/>
                  </a:lnTo>
                  <a:cubicBezTo>
                    <a:pt x="545" y="1042"/>
                    <a:pt x="572" y="1077"/>
                    <a:pt x="600" y="1112"/>
                  </a:cubicBezTo>
                  <a:lnTo>
                    <a:pt x="600" y="1112"/>
                  </a:lnTo>
                  <a:cubicBezTo>
                    <a:pt x="529" y="1154"/>
                    <a:pt x="459" y="1195"/>
                    <a:pt x="389" y="1237"/>
                  </a:cubicBezTo>
                  <a:lnTo>
                    <a:pt x="389" y="1237"/>
                  </a:lnTo>
                  <a:cubicBezTo>
                    <a:pt x="431" y="1160"/>
                    <a:pt x="474" y="1083"/>
                    <a:pt x="517" y="1007"/>
                  </a:cubicBezTo>
                  <a:close/>
                  <a:moveTo>
                    <a:pt x="1014" y="0"/>
                  </a:moveTo>
                  <a:cubicBezTo>
                    <a:pt x="948" y="0"/>
                    <a:pt x="847" y="33"/>
                    <a:pt x="836" y="78"/>
                  </a:cubicBezTo>
                  <a:lnTo>
                    <a:pt x="836" y="78"/>
                  </a:lnTo>
                  <a:cubicBezTo>
                    <a:pt x="836" y="78"/>
                    <a:pt x="835" y="78"/>
                    <a:pt x="835" y="79"/>
                  </a:cubicBezTo>
                  <a:cubicBezTo>
                    <a:pt x="776" y="181"/>
                    <a:pt x="716" y="283"/>
                    <a:pt x="657" y="385"/>
                  </a:cubicBezTo>
                  <a:lnTo>
                    <a:pt x="657" y="385"/>
                  </a:lnTo>
                  <a:cubicBezTo>
                    <a:pt x="530" y="365"/>
                    <a:pt x="403" y="345"/>
                    <a:pt x="275" y="324"/>
                  </a:cubicBezTo>
                  <a:lnTo>
                    <a:pt x="275" y="324"/>
                  </a:lnTo>
                  <a:cubicBezTo>
                    <a:pt x="274" y="322"/>
                    <a:pt x="272" y="320"/>
                    <a:pt x="270" y="318"/>
                  </a:cubicBezTo>
                  <a:cubicBezTo>
                    <a:pt x="267" y="319"/>
                    <a:pt x="265" y="321"/>
                    <a:pt x="262" y="322"/>
                  </a:cubicBezTo>
                  <a:lnTo>
                    <a:pt x="262" y="322"/>
                  </a:lnTo>
                  <a:cubicBezTo>
                    <a:pt x="252" y="321"/>
                    <a:pt x="243" y="319"/>
                    <a:pt x="233" y="318"/>
                  </a:cubicBezTo>
                  <a:cubicBezTo>
                    <a:pt x="230" y="316"/>
                    <a:pt x="223" y="315"/>
                    <a:pt x="214" y="315"/>
                  </a:cubicBezTo>
                  <a:cubicBezTo>
                    <a:pt x="156" y="315"/>
                    <a:pt x="1" y="351"/>
                    <a:pt x="44" y="405"/>
                  </a:cubicBezTo>
                  <a:cubicBezTo>
                    <a:pt x="161" y="553"/>
                    <a:pt x="276" y="700"/>
                    <a:pt x="391" y="846"/>
                  </a:cubicBezTo>
                  <a:lnTo>
                    <a:pt x="391" y="846"/>
                  </a:lnTo>
                  <a:cubicBezTo>
                    <a:pt x="278" y="1045"/>
                    <a:pt x="166" y="1245"/>
                    <a:pt x="57" y="1447"/>
                  </a:cubicBezTo>
                  <a:cubicBezTo>
                    <a:pt x="45" y="1467"/>
                    <a:pt x="60" y="1474"/>
                    <a:pt x="87" y="1474"/>
                  </a:cubicBezTo>
                  <a:cubicBezTo>
                    <a:pt x="144" y="1474"/>
                    <a:pt x="253" y="1443"/>
                    <a:pt x="270" y="1434"/>
                  </a:cubicBezTo>
                  <a:lnTo>
                    <a:pt x="667" y="1198"/>
                  </a:lnTo>
                  <a:lnTo>
                    <a:pt x="667" y="1198"/>
                  </a:lnTo>
                  <a:cubicBezTo>
                    <a:pt x="776" y="1337"/>
                    <a:pt x="886" y="1477"/>
                    <a:pt x="997" y="1618"/>
                  </a:cubicBezTo>
                  <a:lnTo>
                    <a:pt x="997" y="1618"/>
                  </a:lnTo>
                  <a:cubicBezTo>
                    <a:pt x="998" y="1619"/>
                    <a:pt x="998" y="1621"/>
                    <a:pt x="998" y="1623"/>
                  </a:cubicBezTo>
                  <a:cubicBezTo>
                    <a:pt x="999" y="1622"/>
                    <a:pt x="1000" y="1622"/>
                    <a:pt x="1001" y="1622"/>
                  </a:cubicBezTo>
                  <a:lnTo>
                    <a:pt x="1001" y="1622"/>
                  </a:lnTo>
                  <a:cubicBezTo>
                    <a:pt x="1004" y="1626"/>
                    <a:pt x="1007" y="1630"/>
                    <a:pt x="1011" y="1635"/>
                  </a:cubicBezTo>
                  <a:cubicBezTo>
                    <a:pt x="1017" y="1644"/>
                    <a:pt x="1034" y="1648"/>
                    <a:pt x="1056" y="1648"/>
                  </a:cubicBezTo>
                  <a:cubicBezTo>
                    <a:pt x="1125" y="1648"/>
                    <a:pt x="1246" y="1608"/>
                    <a:pt x="1237" y="1560"/>
                  </a:cubicBezTo>
                  <a:cubicBezTo>
                    <a:pt x="1236" y="1556"/>
                    <a:pt x="1236" y="1552"/>
                    <a:pt x="1236" y="1548"/>
                  </a:cubicBezTo>
                  <a:lnTo>
                    <a:pt x="1236" y="1548"/>
                  </a:lnTo>
                  <a:cubicBezTo>
                    <a:pt x="1236" y="1548"/>
                    <a:pt x="1236" y="1548"/>
                    <a:pt x="1237" y="1547"/>
                  </a:cubicBezTo>
                  <a:cubicBezTo>
                    <a:pt x="1236" y="1547"/>
                    <a:pt x="1236" y="1546"/>
                    <a:pt x="1235" y="1546"/>
                  </a:cubicBezTo>
                  <a:lnTo>
                    <a:pt x="1235" y="1546"/>
                  </a:lnTo>
                  <a:cubicBezTo>
                    <a:pt x="1214" y="1329"/>
                    <a:pt x="1191" y="1115"/>
                    <a:pt x="1167" y="901"/>
                  </a:cubicBezTo>
                  <a:lnTo>
                    <a:pt x="1167" y="901"/>
                  </a:lnTo>
                  <a:lnTo>
                    <a:pt x="1663" y="606"/>
                  </a:lnTo>
                  <a:cubicBezTo>
                    <a:pt x="1701" y="581"/>
                    <a:pt x="1689" y="556"/>
                    <a:pt x="1638" y="544"/>
                  </a:cubicBezTo>
                  <a:cubicBezTo>
                    <a:pt x="1465" y="515"/>
                    <a:pt x="1292" y="487"/>
                    <a:pt x="1118" y="459"/>
                  </a:cubicBezTo>
                  <a:lnTo>
                    <a:pt x="1118" y="459"/>
                  </a:lnTo>
                  <a:cubicBezTo>
                    <a:pt x="1103" y="320"/>
                    <a:pt x="1088" y="180"/>
                    <a:pt x="1074" y="40"/>
                  </a:cubicBezTo>
                  <a:lnTo>
                    <a:pt x="1074" y="40"/>
                  </a:lnTo>
                  <a:cubicBezTo>
                    <a:pt x="1076" y="36"/>
                    <a:pt x="1075" y="34"/>
                    <a:pt x="1073" y="31"/>
                  </a:cubicBezTo>
                  <a:lnTo>
                    <a:pt x="1073" y="31"/>
                  </a:lnTo>
                  <a:cubicBezTo>
                    <a:pt x="1073" y="30"/>
                    <a:pt x="1073" y="29"/>
                    <a:pt x="1073" y="28"/>
                  </a:cubicBezTo>
                  <a:cubicBezTo>
                    <a:pt x="1073" y="9"/>
                    <a:pt x="1048" y="0"/>
                    <a:pt x="1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0"/>
            <p:cNvSpPr/>
            <p:nvPr/>
          </p:nvSpPr>
          <p:spPr>
            <a:xfrm>
              <a:off x="8111091" y="2156179"/>
              <a:ext cx="89095" cy="86269"/>
            </a:xfrm>
            <a:custGeom>
              <a:rect b="b" l="l" r="r" t="t"/>
              <a:pathLst>
                <a:path extrusionOk="0" h="1648" w="1702">
                  <a:moveTo>
                    <a:pt x="747" y="459"/>
                  </a:moveTo>
                  <a:cubicBezTo>
                    <a:pt x="777" y="497"/>
                    <a:pt x="807" y="535"/>
                    <a:pt x="837" y="573"/>
                  </a:cubicBezTo>
                  <a:lnTo>
                    <a:pt x="837" y="573"/>
                  </a:lnTo>
                  <a:lnTo>
                    <a:pt x="765" y="615"/>
                  </a:lnTo>
                  <a:lnTo>
                    <a:pt x="765" y="615"/>
                  </a:lnTo>
                  <a:cubicBezTo>
                    <a:pt x="759" y="564"/>
                    <a:pt x="753" y="511"/>
                    <a:pt x="747" y="459"/>
                  </a:cubicBezTo>
                  <a:close/>
                  <a:moveTo>
                    <a:pt x="1306" y="420"/>
                  </a:moveTo>
                  <a:lnTo>
                    <a:pt x="1306" y="420"/>
                  </a:lnTo>
                  <a:cubicBezTo>
                    <a:pt x="1264" y="494"/>
                    <a:pt x="1223" y="568"/>
                    <a:pt x="1181" y="642"/>
                  </a:cubicBezTo>
                  <a:lnTo>
                    <a:pt x="1181" y="642"/>
                  </a:lnTo>
                  <a:cubicBezTo>
                    <a:pt x="1155" y="608"/>
                    <a:pt x="1128" y="575"/>
                    <a:pt x="1102" y="541"/>
                  </a:cubicBezTo>
                  <a:lnTo>
                    <a:pt x="1102" y="541"/>
                  </a:lnTo>
                  <a:cubicBezTo>
                    <a:pt x="1170" y="501"/>
                    <a:pt x="1238" y="461"/>
                    <a:pt x="1306" y="420"/>
                  </a:cubicBezTo>
                  <a:close/>
                  <a:moveTo>
                    <a:pt x="547" y="869"/>
                  </a:moveTo>
                  <a:cubicBezTo>
                    <a:pt x="554" y="931"/>
                    <a:pt x="561" y="994"/>
                    <a:pt x="568" y="1057"/>
                  </a:cubicBezTo>
                  <a:lnTo>
                    <a:pt x="568" y="1057"/>
                  </a:lnTo>
                  <a:cubicBezTo>
                    <a:pt x="513" y="1046"/>
                    <a:pt x="457" y="1035"/>
                    <a:pt x="402" y="1022"/>
                  </a:cubicBezTo>
                  <a:cubicBezTo>
                    <a:pt x="373" y="1022"/>
                    <a:pt x="341" y="1018"/>
                    <a:pt x="309" y="1012"/>
                  </a:cubicBezTo>
                  <a:lnTo>
                    <a:pt x="309" y="1012"/>
                  </a:lnTo>
                  <a:cubicBezTo>
                    <a:pt x="388" y="964"/>
                    <a:pt x="468" y="916"/>
                    <a:pt x="547" y="869"/>
                  </a:cubicBezTo>
                  <a:close/>
                  <a:moveTo>
                    <a:pt x="904" y="658"/>
                  </a:moveTo>
                  <a:cubicBezTo>
                    <a:pt x="956" y="724"/>
                    <a:pt x="1008" y="791"/>
                    <a:pt x="1060" y="857"/>
                  </a:cubicBezTo>
                  <a:lnTo>
                    <a:pt x="1060" y="857"/>
                  </a:lnTo>
                  <a:cubicBezTo>
                    <a:pt x="1011" y="943"/>
                    <a:pt x="963" y="1028"/>
                    <a:pt x="914" y="1113"/>
                  </a:cubicBezTo>
                  <a:lnTo>
                    <a:pt x="914" y="1113"/>
                  </a:lnTo>
                  <a:cubicBezTo>
                    <a:pt x="907" y="1112"/>
                    <a:pt x="899" y="1111"/>
                    <a:pt x="892" y="1110"/>
                  </a:cubicBezTo>
                  <a:cubicBezTo>
                    <a:pt x="867" y="1106"/>
                    <a:pt x="843" y="1102"/>
                    <a:pt x="818" y="1098"/>
                  </a:cubicBezTo>
                  <a:lnTo>
                    <a:pt x="818" y="1098"/>
                  </a:lnTo>
                  <a:cubicBezTo>
                    <a:pt x="805" y="976"/>
                    <a:pt x="791" y="854"/>
                    <a:pt x="778" y="732"/>
                  </a:cubicBezTo>
                  <a:lnTo>
                    <a:pt x="778" y="732"/>
                  </a:lnTo>
                  <a:cubicBezTo>
                    <a:pt x="820" y="708"/>
                    <a:pt x="862" y="683"/>
                    <a:pt x="904" y="658"/>
                  </a:cubicBezTo>
                  <a:close/>
                  <a:moveTo>
                    <a:pt x="1187" y="1019"/>
                  </a:moveTo>
                  <a:lnTo>
                    <a:pt x="1187" y="1019"/>
                  </a:lnTo>
                  <a:cubicBezTo>
                    <a:pt x="1231" y="1074"/>
                    <a:pt x="1275" y="1130"/>
                    <a:pt x="1319" y="1185"/>
                  </a:cubicBezTo>
                  <a:lnTo>
                    <a:pt x="1319" y="1185"/>
                  </a:lnTo>
                  <a:cubicBezTo>
                    <a:pt x="1250" y="1173"/>
                    <a:pt x="1181" y="1160"/>
                    <a:pt x="1113" y="1148"/>
                  </a:cubicBezTo>
                  <a:lnTo>
                    <a:pt x="1113" y="1148"/>
                  </a:lnTo>
                  <a:cubicBezTo>
                    <a:pt x="1138" y="1105"/>
                    <a:pt x="1162" y="1062"/>
                    <a:pt x="1187" y="1019"/>
                  </a:cubicBezTo>
                  <a:close/>
                  <a:moveTo>
                    <a:pt x="833" y="1233"/>
                  </a:moveTo>
                  <a:cubicBezTo>
                    <a:pt x="837" y="1234"/>
                    <a:pt x="841" y="1234"/>
                    <a:pt x="845" y="1235"/>
                  </a:cubicBezTo>
                  <a:lnTo>
                    <a:pt x="845" y="1235"/>
                  </a:lnTo>
                  <a:cubicBezTo>
                    <a:pt x="842" y="1241"/>
                    <a:pt x="838" y="1247"/>
                    <a:pt x="835" y="1253"/>
                  </a:cubicBezTo>
                  <a:lnTo>
                    <a:pt x="835" y="1253"/>
                  </a:lnTo>
                  <a:cubicBezTo>
                    <a:pt x="834" y="1246"/>
                    <a:pt x="834" y="1240"/>
                    <a:pt x="833" y="1233"/>
                  </a:cubicBezTo>
                  <a:close/>
                  <a:moveTo>
                    <a:pt x="636" y="0"/>
                  </a:moveTo>
                  <a:cubicBezTo>
                    <a:pt x="564" y="0"/>
                    <a:pt x="455" y="47"/>
                    <a:pt x="465" y="94"/>
                  </a:cubicBezTo>
                  <a:cubicBezTo>
                    <a:pt x="465" y="98"/>
                    <a:pt x="466" y="102"/>
                    <a:pt x="466" y="105"/>
                  </a:cubicBezTo>
                  <a:lnTo>
                    <a:pt x="466" y="105"/>
                  </a:lnTo>
                  <a:cubicBezTo>
                    <a:pt x="466" y="106"/>
                    <a:pt x="465" y="106"/>
                    <a:pt x="465" y="106"/>
                  </a:cubicBezTo>
                  <a:cubicBezTo>
                    <a:pt x="465" y="106"/>
                    <a:pt x="466" y="107"/>
                    <a:pt x="466" y="107"/>
                  </a:cubicBezTo>
                  <a:lnTo>
                    <a:pt x="466" y="107"/>
                  </a:lnTo>
                  <a:cubicBezTo>
                    <a:pt x="488" y="324"/>
                    <a:pt x="511" y="538"/>
                    <a:pt x="535" y="752"/>
                  </a:cubicBezTo>
                  <a:lnTo>
                    <a:pt x="535" y="752"/>
                  </a:lnTo>
                  <a:lnTo>
                    <a:pt x="38" y="1047"/>
                  </a:lnTo>
                  <a:cubicBezTo>
                    <a:pt x="0" y="1073"/>
                    <a:pt x="13" y="1098"/>
                    <a:pt x="63" y="1098"/>
                  </a:cubicBezTo>
                  <a:cubicBezTo>
                    <a:pt x="236" y="1130"/>
                    <a:pt x="409" y="1161"/>
                    <a:pt x="583" y="1191"/>
                  </a:cubicBezTo>
                  <a:lnTo>
                    <a:pt x="583" y="1191"/>
                  </a:lnTo>
                  <a:cubicBezTo>
                    <a:pt x="598" y="1331"/>
                    <a:pt x="613" y="1472"/>
                    <a:pt x="627" y="1614"/>
                  </a:cubicBezTo>
                  <a:lnTo>
                    <a:pt x="627" y="1614"/>
                  </a:lnTo>
                  <a:cubicBezTo>
                    <a:pt x="625" y="1617"/>
                    <a:pt x="626" y="1619"/>
                    <a:pt x="627" y="1622"/>
                  </a:cubicBezTo>
                  <a:lnTo>
                    <a:pt x="627" y="1622"/>
                  </a:lnTo>
                  <a:cubicBezTo>
                    <a:pt x="627" y="1623"/>
                    <a:pt x="628" y="1624"/>
                    <a:pt x="628" y="1625"/>
                  </a:cubicBezTo>
                  <a:cubicBezTo>
                    <a:pt x="628" y="1640"/>
                    <a:pt x="652" y="1648"/>
                    <a:pt x="685" y="1648"/>
                  </a:cubicBezTo>
                  <a:cubicBezTo>
                    <a:pt x="752" y="1648"/>
                    <a:pt x="853" y="1620"/>
                    <a:pt x="866" y="1576"/>
                  </a:cubicBezTo>
                  <a:lnTo>
                    <a:pt x="866" y="1576"/>
                  </a:lnTo>
                  <a:cubicBezTo>
                    <a:pt x="866" y="1576"/>
                    <a:pt x="866" y="1575"/>
                    <a:pt x="867" y="1575"/>
                  </a:cubicBezTo>
                  <a:cubicBezTo>
                    <a:pt x="926" y="1473"/>
                    <a:pt x="985" y="1371"/>
                    <a:pt x="1044" y="1268"/>
                  </a:cubicBezTo>
                  <a:lnTo>
                    <a:pt x="1044" y="1268"/>
                  </a:lnTo>
                  <a:cubicBezTo>
                    <a:pt x="1185" y="1291"/>
                    <a:pt x="1326" y="1313"/>
                    <a:pt x="1469" y="1336"/>
                  </a:cubicBezTo>
                  <a:cubicBezTo>
                    <a:pt x="1472" y="1337"/>
                    <a:pt x="1477" y="1338"/>
                    <a:pt x="1483" y="1338"/>
                  </a:cubicBezTo>
                  <a:cubicBezTo>
                    <a:pt x="1537" y="1338"/>
                    <a:pt x="1701" y="1293"/>
                    <a:pt x="1657" y="1248"/>
                  </a:cubicBezTo>
                  <a:cubicBezTo>
                    <a:pt x="1539" y="1099"/>
                    <a:pt x="1424" y="952"/>
                    <a:pt x="1309" y="805"/>
                  </a:cubicBezTo>
                  <a:lnTo>
                    <a:pt x="1309" y="805"/>
                  </a:lnTo>
                  <a:cubicBezTo>
                    <a:pt x="1422" y="604"/>
                    <a:pt x="1535" y="404"/>
                    <a:pt x="1645" y="206"/>
                  </a:cubicBezTo>
                  <a:cubicBezTo>
                    <a:pt x="1657" y="186"/>
                    <a:pt x="1641" y="179"/>
                    <a:pt x="1614" y="179"/>
                  </a:cubicBezTo>
                  <a:cubicBezTo>
                    <a:pt x="1557" y="179"/>
                    <a:pt x="1448" y="210"/>
                    <a:pt x="1431" y="219"/>
                  </a:cubicBezTo>
                  <a:lnTo>
                    <a:pt x="1034" y="455"/>
                  </a:lnTo>
                  <a:lnTo>
                    <a:pt x="1034" y="455"/>
                  </a:lnTo>
                  <a:cubicBezTo>
                    <a:pt x="925" y="315"/>
                    <a:pt x="815" y="176"/>
                    <a:pt x="703" y="34"/>
                  </a:cubicBezTo>
                  <a:lnTo>
                    <a:pt x="703" y="34"/>
                  </a:lnTo>
                  <a:cubicBezTo>
                    <a:pt x="703" y="33"/>
                    <a:pt x="703" y="32"/>
                    <a:pt x="703" y="30"/>
                  </a:cubicBezTo>
                  <a:cubicBezTo>
                    <a:pt x="702" y="31"/>
                    <a:pt x="702" y="31"/>
                    <a:pt x="701" y="31"/>
                  </a:cubicBezTo>
                  <a:lnTo>
                    <a:pt x="701" y="31"/>
                  </a:lnTo>
                  <a:cubicBezTo>
                    <a:pt x="698" y="27"/>
                    <a:pt x="694" y="23"/>
                    <a:pt x="691" y="18"/>
                  </a:cubicBezTo>
                  <a:cubicBezTo>
                    <a:pt x="681" y="6"/>
                    <a:pt x="661" y="0"/>
                    <a:pt x="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0"/>
            <p:cNvSpPr/>
            <p:nvPr/>
          </p:nvSpPr>
          <p:spPr>
            <a:xfrm>
              <a:off x="8271639" y="2156284"/>
              <a:ext cx="89095" cy="86321"/>
            </a:xfrm>
            <a:custGeom>
              <a:rect b="b" l="l" r="r" t="t"/>
              <a:pathLst>
                <a:path extrusionOk="0" h="1649" w="1702">
                  <a:moveTo>
                    <a:pt x="855" y="400"/>
                  </a:moveTo>
                  <a:cubicBezTo>
                    <a:pt x="856" y="406"/>
                    <a:pt x="856" y="412"/>
                    <a:pt x="857" y="418"/>
                  </a:cubicBezTo>
                  <a:lnTo>
                    <a:pt x="857" y="418"/>
                  </a:lnTo>
                  <a:cubicBezTo>
                    <a:pt x="853" y="418"/>
                    <a:pt x="850" y="417"/>
                    <a:pt x="846" y="417"/>
                  </a:cubicBezTo>
                  <a:lnTo>
                    <a:pt x="846" y="417"/>
                  </a:lnTo>
                  <a:cubicBezTo>
                    <a:pt x="849" y="411"/>
                    <a:pt x="852" y="406"/>
                    <a:pt x="855" y="400"/>
                  </a:cubicBezTo>
                  <a:close/>
                  <a:moveTo>
                    <a:pt x="378" y="469"/>
                  </a:moveTo>
                  <a:cubicBezTo>
                    <a:pt x="445" y="481"/>
                    <a:pt x="512" y="493"/>
                    <a:pt x="578" y="505"/>
                  </a:cubicBezTo>
                  <a:lnTo>
                    <a:pt x="578" y="505"/>
                  </a:lnTo>
                  <a:cubicBezTo>
                    <a:pt x="554" y="547"/>
                    <a:pt x="530" y="590"/>
                    <a:pt x="506" y="633"/>
                  </a:cubicBezTo>
                  <a:lnTo>
                    <a:pt x="506" y="633"/>
                  </a:lnTo>
                  <a:cubicBezTo>
                    <a:pt x="463" y="578"/>
                    <a:pt x="421" y="524"/>
                    <a:pt x="378" y="469"/>
                  </a:cubicBezTo>
                  <a:close/>
                  <a:moveTo>
                    <a:pt x="1128" y="594"/>
                  </a:moveTo>
                  <a:cubicBezTo>
                    <a:pt x="1180" y="602"/>
                    <a:pt x="1234" y="610"/>
                    <a:pt x="1288" y="619"/>
                  </a:cubicBezTo>
                  <a:cubicBezTo>
                    <a:pt x="1323" y="626"/>
                    <a:pt x="1354" y="633"/>
                    <a:pt x="1383" y="640"/>
                  </a:cubicBezTo>
                  <a:lnTo>
                    <a:pt x="1383" y="640"/>
                  </a:lnTo>
                  <a:cubicBezTo>
                    <a:pt x="1305" y="687"/>
                    <a:pt x="1227" y="734"/>
                    <a:pt x="1148" y="781"/>
                  </a:cubicBezTo>
                  <a:lnTo>
                    <a:pt x="1148" y="781"/>
                  </a:lnTo>
                  <a:cubicBezTo>
                    <a:pt x="1142" y="719"/>
                    <a:pt x="1135" y="656"/>
                    <a:pt x="1128" y="594"/>
                  </a:cubicBezTo>
                  <a:close/>
                  <a:moveTo>
                    <a:pt x="777" y="538"/>
                  </a:moveTo>
                  <a:cubicBezTo>
                    <a:pt x="788" y="540"/>
                    <a:pt x="800" y="542"/>
                    <a:pt x="811" y="544"/>
                  </a:cubicBezTo>
                  <a:cubicBezTo>
                    <a:pt x="832" y="547"/>
                    <a:pt x="852" y="550"/>
                    <a:pt x="872" y="553"/>
                  </a:cubicBezTo>
                  <a:lnTo>
                    <a:pt x="872" y="553"/>
                  </a:lnTo>
                  <a:cubicBezTo>
                    <a:pt x="885" y="676"/>
                    <a:pt x="899" y="798"/>
                    <a:pt x="912" y="921"/>
                  </a:cubicBezTo>
                  <a:lnTo>
                    <a:pt x="912" y="921"/>
                  </a:lnTo>
                  <a:cubicBezTo>
                    <a:pt x="871" y="946"/>
                    <a:pt x="829" y="970"/>
                    <a:pt x="787" y="995"/>
                  </a:cubicBezTo>
                  <a:lnTo>
                    <a:pt x="787" y="995"/>
                  </a:lnTo>
                  <a:cubicBezTo>
                    <a:pt x="735" y="928"/>
                    <a:pt x="683" y="861"/>
                    <a:pt x="631" y="794"/>
                  </a:cubicBezTo>
                  <a:lnTo>
                    <a:pt x="631" y="794"/>
                  </a:lnTo>
                  <a:cubicBezTo>
                    <a:pt x="680" y="709"/>
                    <a:pt x="728" y="623"/>
                    <a:pt x="777" y="538"/>
                  </a:cubicBezTo>
                  <a:close/>
                  <a:moveTo>
                    <a:pt x="925" y="1038"/>
                  </a:moveTo>
                  <a:lnTo>
                    <a:pt x="925" y="1038"/>
                  </a:lnTo>
                  <a:cubicBezTo>
                    <a:pt x="931" y="1090"/>
                    <a:pt x="937" y="1142"/>
                    <a:pt x="943" y="1194"/>
                  </a:cubicBezTo>
                  <a:lnTo>
                    <a:pt x="943" y="1194"/>
                  </a:lnTo>
                  <a:cubicBezTo>
                    <a:pt x="913" y="1156"/>
                    <a:pt x="883" y="1118"/>
                    <a:pt x="854" y="1080"/>
                  </a:cubicBezTo>
                  <a:lnTo>
                    <a:pt x="854" y="1080"/>
                  </a:lnTo>
                  <a:lnTo>
                    <a:pt x="925" y="1038"/>
                  </a:lnTo>
                  <a:close/>
                  <a:moveTo>
                    <a:pt x="509" y="1011"/>
                  </a:moveTo>
                  <a:cubicBezTo>
                    <a:pt x="536" y="1045"/>
                    <a:pt x="562" y="1078"/>
                    <a:pt x="588" y="1112"/>
                  </a:cubicBezTo>
                  <a:lnTo>
                    <a:pt x="588" y="1112"/>
                  </a:lnTo>
                  <a:cubicBezTo>
                    <a:pt x="520" y="1152"/>
                    <a:pt x="452" y="1193"/>
                    <a:pt x="384" y="1233"/>
                  </a:cubicBezTo>
                  <a:lnTo>
                    <a:pt x="384" y="1233"/>
                  </a:lnTo>
                  <a:cubicBezTo>
                    <a:pt x="426" y="1159"/>
                    <a:pt x="468" y="1085"/>
                    <a:pt x="509" y="1011"/>
                  </a:cubicBezTo>
                  <a:close/>
                  <a:moveTo>
                    <a:pt x="1004" y="0"/>
                  </a:moveTo>
                  <a:cubicBezTo>
                    <a:pt x="937" y="0"/>
                    <a:pt x="837" y="33"/>
                    <a:pt x="824" y="77"/>
                  </a:cubicBezTo>
                  <a:lnTo>
                    <a:pt x="824" y="77"/>
                  </a:lnTo>
                  <a:cubicBezTo>
                    <a:pt x="824" y="78"/>
                    <a:pt x="824" y="78"/>
                    <a:pt x="824" y="79"/>
                  </a:cubicBezTo>
                  <a:cubicBezTo>
                    <a:pt x="764" y="181"/>
                    <a:pt x="705" y="282"/>
                    <a:pt x="647" y="385"/>
                  </a:cubicBezTo>
                  <a:lnTo>
                    <a:pt x="647" y="385"/>
                  </a:lnTo>
                  <a:cubicBezTo>
                    <a:pt x="519" y="364"/>
                    <a:pt x="391" y="343"/>
                    <a:pt x="263" y="322"/>
                  </a:cubicBezTo>
                  <a:lnTo>
                    <a:pt x="263" y="322"/>
                  </a:lnTo>
                  <a:cubicBezTo>
                    <a:pt x="262" y="321"/>
                    <a:pt x="261" y="319"/>
                    <a:pt x="259" y="318"/>
                  </a:cubicBezTo>
                  <a:cubicBezTo>
                    <a:pt x="257" y="319"/>
                    <a:pt x="256" y="320"/>
                    <a:pt x="254" y="321"/>
                  </a:cubicBezTo>
                  <a:lnTo>
                    <a:pt x="254" y="321"/>
                  </a:lnTo>
                  <a:cubicBezTo>
                    <a:pt x="247" y="320"/>
                    <a:pt x="241" y="319"/>
                    <a:pt x="234" y="318"/>
                  </a:cubicBezTo>
                  <a:cubicBezTo>
                    <a:pt x="229" y="316"/>
                    <a:pt x="221" y="315"/>
                    <a:pt x="212" y="315"/>
                  </a:cubicBezTo>
                  <a:cubicBezTo>
                    <a:pt x="147" y="315"/>
                    <a:pt x="0" y="351"/>
                    <a:pt x="33" y="405"/>
                  </a:cubicBezTo>
                  <a:cubicBezTo>
                    <a:pt x="151" y="555"/>
                    <a:pt x="267" y="703"/>
                    <a:pt x="383" y="850"/>
                  </a:cubicBezTo>
                  <a:lnTo>
                    <a:pt x="383" y="850"/>
                  </a:lnTo>
                  <a:cubicBezTo>
                    <a:pt x="271" y="1047"/>
                    <a:pt x="160" y="1246"/>
                    <a:pt x="45" y="1447"/>
                  </a:cubicBezTo>
                  <a:cubicBezTo>
                    <a:pt x="33" y="1467"/>
                    <a:pt x="50" y="1474"/>
                    <a:pt x="79" y="1474"/>
                  </a:cubicBezTo>
                  <a:cubicBezTo>
                    <a:pt x="138" y="1474"/>
                    <a:pt x="250" y="1443"/>
                    <a:pt x="259" y="1434"/>
                  </a:cubicBezTo>
                  <a:lnTo>
                    <a:pt x="656" y="1198"/>
                  </a:lnTo>
                  <a:lnTo>
                    <a:pt x="656" y="1198"/>
                  </a:lnTo>
                  <a:cubicBezTo>
                    <a:pt x="765" y="1338"/>
                    <a:pt x="875" y="1478"/>
                    <a:pt x="987" y="1619"/>
                  </a:cubicBezTo>
                  <a:lnTo>
                    <a:pt x="987" y="1619"/>
                  </a:lnTo>
                  <a:cubicBezTo>
                    <a:pt x="987" y="1620"/>
                    <a:pt x="987" y="1622"/>
                    <a:pt x="987" y="1623"/>
                  </a:cubicBezTo>
                  <a:cubicBezTo>
                    <a:pt x="988" y="1623"/>
                    <a:pt x="989" y="1622"/>
                    <a:pt x="989" y="1622"/>
                  </a:cubicBezTo>
                  <a:lnTo>
                    <a:pt x="989" y="1622"/>
                  </a:lnTo>
                  <a:cubicBezTo>
                    <a:pt x="993" y="1626"/>
                    <a:pt x="996" y="1631"/>
                    <a:pt x="999" y="1635"/>
                  </a:cubicBezTo>
                  <a:cubicBezTo>
                    <a:pt x="1008" y="1644"/>
                    <a:pt x="1027" y="1648"/>
                    <a:pt x="1050" y="1648"/>
                  </a:cubicBezTo>
                  <a:cubicBezTo>
                    <a:pt x="1122" y="1648"/>
                    <a:pt x="1238" y="1608"/>
                    <a:pt x="1238" y="1560"/>
                  </a:cubicBezTo>
                  <a:cubicBezTo>
                    <a:pt x="1211" y="1337"/>
                    <a:pt x="1186" y="1117"/>
                    <a:pt x="1161" y="897"/>
                  </a:cubicBezTo>
                  <a:lnTo>
                    <a:pt x="1161" y="897"/>
                  </a:lnTo>
                  <a:lnTo>
                    <a:pt x="1652" y="606"/>
                  </a:lnTo>
                  <a:cubicBezTo>
                    <a:pt x="1702" y="581"/>
                    <a:pt x="1677" y="556"/>
                    <a:pt x="1640" y="544"/>
                  </a:cubicBezTo>
                  <a:cubicBezTo>
                    <a:pt x="1463" y="516"/>
                    <a:pt x="1287" y="488"/>
                    <a:pt x="1113" y="460"/>
                  </a:cubicBezTo>
                  <a:lnTo>
                    <a:pt x="1113" y="460"/>
                  </a:lnTo>
                  <a:cubicBezTo>
                    <a:pt x="1097" y="320"/>
                    <a:pt x="1081" y="180"/>
                    <a:pt x="1064" y="39"/>
                  </a:cubicBezTo>
                  <a:lnTo>
                    <a:pt x="1064" y="39"/>
                  </a:lnTo>
                  <a:cubicBezTo>
                    <a:pt x="1065" y="36"/>
                    <a:pt x="1065" y="34"/>
                    <a:pt x="1063" y="32"/>
                  </a:cubicBezTo>
                  <a:lnTo>
                    <a:pt x="1063" y="32"/>
                  </a:lnTo>
                  <a:cubicBezTo>
                    <a:pt x="1063" y="31"/>
                    <a:pt x="1063" y="29"/>
                    <a:pt x="1062" y="28"/>
                  </a:cubicBezTo>
                  <a:cubicBezTo>
                    <a:pt x="1062" y="9"/>
                    <a:pt x="1038" y="0"/>
                    <a:pt x="10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0"/>
            <p:cNvSpPr/>
            <p:nvPr/>
          </p:nvSpPr>
          <p:spPr>
            <a:xfrm>
              <a:off x="8433653" y="2156179"/>
              <a:ext cx="89095" cy="86269"/>
            </a:xfrm>
            <a:custGeom>
              <a:rect b="b" l="l" r="r" t="t"/>
              <a:pathLst>
                <a:path extrusionOk="0" h="1648" w="1702">
                  <a:moveTo>
                    <a:pt x="753" y="458"/>
                  </a:moveTo>
                  <a:cubicBezTo>
                    <a:pt x="783" y="497"/>
                    <a:pt x="814" y="536"/>
                    <a:pt x="844" y="574"/>
                  </a:cubicBezTo>
                  <a:lnTo>
                    <a:pt x="844" y="574"/>
                  </a:lnTo>
                  <a:cubicBezTo>
                    <a:pt x="820" y="589"/>
                    <a:pt x="795" y="604"/>
                    <a:pt x="771" y="618"/>
                  </a:cubicBezTo>
                  <a:lnTo>
                    <a:pt x="771" y="618"/>
                  </a:lnTo>
                  <a:cubicBezTo>
                    <a:pt x="765" y="565"/>
                    <a:pt x="759" y="512"/>
                    <a:pt x="753" y="458"/>
                  </a:cubicBezTo>
                  <a:close/>
                  <a:moveTo>
                    <a:pt x="1311" y="417"/>
                  </a:moveTo>
                  <a:cubicBezTo>
                    <a:pt x="1270" y="492"/>
                    <a:pt x="1229" y="567"/>
                    <a:pt x="1187" y="642"/>
                  </a:cubicBezTo>
                  <a:lnTo>
                    <a:pt x="1187" y="642"/>
                  </a:lnTo>
                  <a:cubicBezTo>
                    <a:pt x="1160" y="608"/>
                    <a:pt x="1133" y="574"/>
                    <a:pt x="1107" y="540"/>
                  </a:cubicBezTo>
                  <a:lnTo>
                    <a:pt x="1107" y="540"/>
                  </a:lnTo>
                  <a:cubicBezTo>
                    <a:pt x="1175" y="499"/>
                    <a:pt x="1243" y="458"/>
                    <a:pt x="1311" y="417"/>
                  </a:cubicBezTo>
                  <a:close/>
                  <a:moveTo>
                    <a:pt x="548" y="872"/>
                  </a:moveTo>
                  <a:cubicBezTo>
                    <a:pt x="554" y="933"/>
                    <a:pt x="561" y="995"/>
                    <a:pt x="568" y="1057"/>
                  </a:cubicBezTo>
                  <a:lnTo>
                    <a:pt x="568" y="1057"/>
                  </a:lnTo>
                  <a:cubicBezTo>
                    <a:pt x="513" y="1046"/>
                    <a:pt x="457" y="1035"/>
                    <a:pt x="402" y="1022"/>
                  </a:cubicBezTo>
                  <a:cubicBezTo>
                    <a:pt x="372" y="1022"/>
                    <a:pt x="342" y="1018"/>
                    <a:pt x="312" y="1011"/>
                  </a:cubicBezTo>
                  <a:lnTo>
                    <a:pt x="312" y="1011"/>
                  </a:lnTo>
                  <a:cubicBezTo>
                    <a:pt x="391" y="965"/>
                    <a:pt x="469" y="918"/>
                    <a:pt x="548" y="872"/>
                  </a:cubicBezTo>
                  <a:close/>
                  <a:moveTo>
                    <a:pt x="909" y="658"/>
                  </a:moveTo>
                  <a:cubicBezTo>
                    <a:pt x="961" y="724"/>
                    <a:pt x="1013" y="790"/>
                    <a:pt x="1065" y="856"/>
                  </a:cubicBezTo>
                  <a:lnTo>
                    <a:pt x="1065" y="856"/>
                  </a:lnTo>
                  <a:cubicBezTo>
                    <a:pt x="1016" y="942"/>
                    <a:pt x="967" y="1028"/>
                    <a:pt x="917" y="1114"/>
                  </a:cubicBezTo>
                  <a:lnTo>
                    <a:pt x="917" y="1114"/>
                  </a:lnTo>
                  <a:cubicBezTo>
                    <a:pt x="908" y="1113"/>
                    <a:pt x="900" y="1111"/>
                    <a:pt x="891" y="1110"/>
                  </a:cubicBezTo>
                  <a:cubicBezTo>
                    <a:pt x="869" y="1106"/>
                    <a:pt x="847" y="1103"/>
                    <a:pt x="825" y="1099"/>
                  </a:cubicBezTo>
                  <a:lnTo>
                    <a:pt x="825" y="1099"/>
                  </a:lnTo>
                  <a:cubicBezTo>
                    <a:pt x="811" y="977"/>
                    <a:pt x="797" y="854"/>
                    <a:pt x="784" y="732"/>
                  </a:cubicBezTo>
                  <a:lnTo>
                    <a:pt x="784" y="732"/>
                  </a:lnTo>
                  <a:cubicBezTo>
                    <a:pt x="825" y="707"/>
                    <a:pt x="867" y="682"/>
                    <a:pt x="909" y="658"/>
                  </a:cubicBezTo>
                  <a:close/>
                  <a:moveTo>
                    <a:pt x="1189" y="1015"/>
                  </a:moveTo>
                  <a:cubicBezTo>
                    <a:pt x="1234" y="1072"/>
                    <a:pt x="1278" y="1128"/>
                    <a:pt x="1323" y="1185"/>
                  </a:cubicBezTo>
                  <a:lnTo>
                    <a:pt x="1323" y="1185"/>
                  </a:lnTo>
                  <a:cubicBezTo>
                    <a:pt x="1253" y="1172"/>
                    <a:pt x="1183" y="1160"/>
                    <a:pt x="1113" y="1147"/>
                  </a:cubicBezTo>
                  <a:lnTo>
                    <a:pt x="1113" y="1147"/>
                  </a:lnTo>
                  <a:cubicBezTo>
                    <a:pt x="1139" y="1103"/>
                    <a:pt x="1164" y="1059"/>
                    <a:pt x="1189" y="1015"/>
                  </a:cubicBezTo>
                  <a:close/>
                  <a:moveTo>
                    <a:pt x="840" y="1233"/>
                  </a:moveTo>
                  <a:cubicBezTo>
                    <a:pt x="842" y="1234"/>
                    <a:pt x="845" y="1234"/>
                    <a:pt x="847" y="1235"/>
                  </a:cubicBezTo>
                  <a:lnTo>
                    <a:pt x="847" y="1235"/>
                  </a:lnTo>
                  <a:cubicBezTo>
                    <a:pt x="845" y="1238"/>
                    <a:pt x="843" y="1242"/>
                    <a:pt x="841" y="1245"/>
                  </a:cubicBezTo>
                  <a:lnTo>
                    <a:pt x="841" y="1245"/>
                  </a:lnTo>
                  <a:cubicBezTo>
                    <a:pt x="841" y="1241"/>
                    <a:pt x="840" y="1237"/>
                    <a:pt x="840" y="1233"/>
                  </a:cubicBezTo>
                  <a:close/>
                  <a:moveTo>
                    <a:pt x="646" y="0"/>
                  </a:moveTo>
                  <a:cubicBezTo>
                    <a:pt x="571" y="0"/>
                    <a:pt x="455" y="47"/>
                    <a:pt x="464" y="94"/>
                  </a:cubicBezTo>
                  <a:cubicBezTo>
                    <a:pt x="486" y="317"/>
                    <a:pt x="510" y="538"/>
                    <a:pt x="535" y="759"/>
                  </a:cubicBezTo>
                  <a:lnTo>
                    <a:pt x="535" y="759"/>
                  </a:lnTo>
                  <a:cubicBezTo>
                    <a:pt x="374" y="855"/>
                    <a:pt x="212" y="951"/>
                    <a:pt x="51" y="1047"/>
                  </a:cubicBezTo>
                  <a:cubicBezTo>
                    <a:pt x="0" y="1073"/>
                    <a:pt x="26" y="1098"/>
                    <a:pt x="63" y="1098"/>
                  </a:cubicBezTo>
                  <a:cubicBezTo>
                    <a:pt x="235" y="1130"/>
                    <a:pt x="409" y="1161"/>
                    <a:pt x="583" y="1190"/>
                  </a:cubicBezTo>
                  <a:lnTo>
                    <a:pt x="583" y="1190"/>
                  </a:lnTo>
                  <a:cubicBezTo>
                    <a:pt x="598" y="1331"/>
                    <a:pt x="613" y="1472"/>
                    <a:pt x="627" y="1614"/>
                  </a:cubicBezTo>
                  <a:lnTo>
                    <a:pt x="627" y="1614"/>
                  </a:lnTo>
                  <a:cubicBezTo>
                    <a:pt x="625" y="1617"/>
                    <a:pt x="626" y="1619"/>
                    <a:pt x="628" y="1622"/>
                  </a:cubicBezTo>
                  <a:lnTo>
                    <a:pt x="628" y="1622"/>
                  </a:lnTo>
                  <a:cubicBezTo>
                    <a:pt x="628" y="1623"/>
                    <a:pt x="628" y="1624"/>
                    <a:pt x="628" y="1625"/>
                  </a:cubicBezTo>
                  <a:cubicBezTo>
                    <a:pt x="632" y="1640"/>
                    <a:pt x="658" y="1648"/>
                    <a:pt x="691" y="1648"/>
                  </a:cubicBezTo>
                  <a:cubicBezTo>
                    <a:pt x="766" y="1648"/>
                    <a:pt x="879" y="1613"/>
                    <a:pt x="879" y="1562"/>
                  </a:cubicBezTo>
                  <a:cubicBezTo>
                    <a:pt x="879" y="1559"/>
                    <a:pt x="878" y="1556"/>
                    <a:pt x="878" y="1554"/>
                  </a:cubicBezTo>
                  <a:lnTo>
                    <a:pt x="878" y="1554"/>
                  </a:lnTo>
                  <a:cubicBezTo>
                    <a:pt x="934" y="1459"/>
                    <a:pt x="989" y="1363"/>
                    <a:pt x="1044" y="1267"/>
                  </a:cubicBezTo>
                  <a:lnTo>
                    <a:pt x="1044" y="1267"/>
                  </a:lnTo>
                  <a:cubicBezTo>
                    <a:pt x="1186" y="1290"/>
                    <a:pt x="1328" y="1313"/>
                    <a:pt x="1468" y="1336"/>
                  </a:cubicBezTo>
                  <a:cubicBezTo>
                    <a:pt x="1472" y="1337"/>
                    <a:pt x="1479" y="1338"/>
                    <a:pt x="1486" y="1338"/>
                  </a:cubicBezTo>
                  <a:cubicBezTo>
                    <a:pt x="1547" y="1338"/>
                    <a:pt x="1702" y="1293"/>
                    <a:pt x="1657" y="1248"/>
                  </a:cubicBezTo>
                  <a:cubicBezTo>
                    <a:pt x="1543" y="1098"/>
                    <a:pt x="1427" y="949"/>
                    <a:pt x="1311" y="800"/>
                  </a:cubicBezTo>
                  <a:lnTo>
                    <a:pt x="1311" y="800"/>
                  </a:lnTo>
                  <a:cubicBezTo>
                    <a:pt x="1424" y="601"/>
                    <a:pt x="1535" y="402"/>
                    <a:pt x="1644" y="206"/>
                  </a:cubicBezTo>
                  <a:cubicBezTo>
                    <a:pt x="1656" y="186"/>
                    <a:pt x="1641" y="179"/>
                    <a:pt x="1614" y="179"/>
                  </a:cubicBezTo>
                  <a:cubicBezTo>
                    <a:pt x="1557" y="179"/>
                    <a:pt x="1448" y="210"/>
                    <a:pt x="1431" y="219"/>
                  </a:cubicBezTo>
                  <a:cubicBezTo>
                    <a:pt x="1302" y="298"/>
                    <a:pt x="1172" y="377"/>
                    <a:pt x="1041" y="456"/>
                  </a:cubicBezTo>
                  <a:lnTo>
                    <a:pt x="1041" y="456"/>
                  </a:lnTo>
                  <a:cubicBezTo>
                    <a:pt x="928" y="311"/>
                    <a:pt x="815" y="165"/>
                    <a:pt x="703" y="18"/>
                  </a:cubicBezTo>
                  <a:cubicBezTo>
                    <a:pt x="694" y="6"/>
                    <a:pt x="672" y="0"/>
                    <a:pt x="6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0"/>
            <p:cNvSpPr/>
            <p:nvPr/>
          </p:nvSpPr>
          <p:spPr>
            <a:xfrm>
              <a:off x="8594305" y="2156284"/>
              <a:ext cx="89043" cy="86321"/>
            </a:xfrm>
            <a:custGeom>
              <a:rect b="b" l="l" r="r" t="t"/>
              <a:pathLst>
                <a:path extrusionOk="0" h="1649" w="1701">
                  <a:moveTo>
                    <a:pt x="858" y="401"/>
                  </a:moveTo>
                  <a:cubicBezTo>
                    <a:pt x="859" y="407"/>
                    <a:pt x="860" y="413"/>
                    <a:pt x="860" y="419"/>
                  </a:cubicBezTo>
                  <a:lnTo>
                    <a:pt x="860" y="419"/>
                  </a:lnTo>
                  <a:cubicBezTo>
                    <a:pt x="856" y="418"/>
                    <a:pt x="853" y="417"/>
                    <a:pt x="849" y="417"/>
                  </a:cubicBezTo>
                  <a:lnTo>
                    <a:pt x="849" y="417"/>
                  </a:lnTo>
                  <a:cubicBezTo>
                    <a:pt x="852" y="411"/>
                    <a:pt x="855" y="406"/>
                    <a:pt x="858" y="401"/>
                  </a:cubicBezTo>
                  <a:close/>
                  <a:moveTo>
                    <a:pt x="386" y="471"/>
                  </a:moveTo>
                  <a:lnTo>
                    <a:pt x="386" y="471"/>
                  </a:lnTo>
                  <a:cubicBezTo>
                    <a:pt x="451" y="482"/>
                    <a:pt x="516" y="494"/>
                    <a:pt x="581" y="506"/>
                  </a:cubicBezTo>
                  <a:lnTo>
                    <a:pt x="581" y="506"/>
                  </a:lnTo>
                  <a:cubicBezTo>
                    <a:pt x="558" y="548"/>
                    <a:pt x="534" y="590"/>
                    <a:pt x="510" y="632"/>
                  </a:cubicBezTo>
                  <a:lnTo>
                    <a:pt x="510" y="632"/>
                  </a:lnTo>
                  <a:cubicBezTo>
                    <a:pt x="468" y="578"/>
                    <a:pt x="427" y="524"/>
                    <a:pt x="386" y="471"/>
                  </a:cubicBezTo>
                  <a:close/>
                  <a:moveTo>
                    <a:pt x="1129" y="593"/>
                  </a:moveTo>
                  <a:lnTo>
                    <a:pt x="1299" y="619"/>
                  </a:lnTo>
                  <a:lnTo>
                    <a:pt x="1381" y="639"/>
                  </a:lnTo>
                  <a:lnTo>
                    <a:pt x="1381" y="639"/>
                  </a:lnTo>
                  <a:cubicBezTo>
                    <a:pt x="1304" y="687"/>
                    <a:pt x="1226" y="734"/>
                    <a:pt x="1148" y="780"/>
                  </a:cubicBezTo>
                  <a:lnTo>
                    <a:pt x="1148" y="780"/>
                  </a:lnTo>
                  <a:cubicBezTo>
                    <a:pt x="1142" y="718"/>
                    <a:pt x="1135" y="655"/>
                    <a:pt x="1129" y="593"/>
                  </a:cubicBezTo>
                  <a:close/>
                  <a:moveTo>
                    <a:pt x="779" y="539"/>
                  </a:moveTo>
                  <a:cubicBezTo>
                    <a:pt x="789" y="541"/>
                    <a:pt x="799" y="542"/>
                    <a:pt x="809" y="544"/>
                  </a:cubicBezTo>
                  <a:lnTo>
                    <a:pt x="876" y="554"/>
                  </a:lnTo>
                  <a:lnTo>
                    <a:pt x="876" y="554"/>
                  </a:lnTo>
                  <a:cubicBezTo>
                    <a:pt x="889" y="676"/>
                    <a:pt x="903" y="797"/>
                    <a:pt x="916" y="919"/>
                  </a:cubicBezTo>
                  <a:lnTo>
                    <a:pt x="916" y="919"/>
                  </a:lnTo>
                  <a:cubicBezTo>
                    <a:pt x="874" y="944"/>
                    <a:pt x="832" y="969"/>
                    <a:pt x="791" y="994"/>
                  </a:cubicBezTo>
                  <a:lnTo>
                    <a:pt x="791" y="994"/>
                  </a:lnTo>
                  <a:cubicBezTo>
                    <a:pt x="738" y="927"/>
                    <a:pt x="686" y="860"/>
                    <a:pt x="634" y="793"/>
                  </a:cubicBezTo>
                  <a:lnTo>
                    <a:pt x="634" y="793"/>
                  </a:lnTo>
                  <a:cubicBezTo>
                    <a:pt x="683" y="708"/>
                    <a:pt x="731" y="623"/>
                    <a:pt x="779" y="539"/>
                  </a:cubicBezTo>
                  <a:close/>
                  <a:moveTo>
                    <a:pt x="929" y="1034"/>
                  </a:moveTo>
                  <a:cubicBezTo>
                    <a:pt x="935" y="1088"/>
                    <a:pt x="941" y="1141"/>
                    <a:pt x="947" y="1195"/>
                  </a:cubicBezTo>
                  <a:lnTo>
                    <a:pt x="947" y="1195"/>
                  </a:lnTo>
                  <a:cubicBezTo>
                    <a:pt x="917" y="1156"/>
                    <a:pt x="886" y="1117"/>
                    <a:pt x="856" y="1078"/>
                  </a:cubicBezTo>
                  <a:lnTo>
                    <a:pt x="856" y="1078"/>
                  </a:lnTo>
                  <a:lnTo>
                    <a:pt x="929" y="1034"/>
                  </a:lnTo>
                  <a:close/>
                  <a:moveTo>
                    <a:pt x="511" y="1008"/>
                  </a:moveTo>
                  <a:cubicBezTo>
                    <a:pt x="538" y="1043"/>
                    <a:pt x="565" y="1077"/>
                    <a:pt x="592" y="1112"/>
                  </a:cubicBezTo>
                  <a:lnTo>
                    <a:pt x="592" y="1112"/>
                  </a:lnTo>
                  <a:cubicBezTo>
                    <a:pt x="521" y="1154"/>
                    <a:pt x="451" y="1196"/>
                    <a:pt x="379" y="1238"/>
                  </a:cubicBezTo>
                  <a:lnTo>
                    <a:pt x="379" y="1238"/>
                  </a:lnTo>
                  <a:cubicBezTo>
                    <a:pt x="423" y="1161"/>
                    <a:pt x="467" y="1084"/>
                    <a:pt x="511" y="1008"/>
                  </a:cubicBezTo>
                  <a:close/>
                  <a:moveTo>
                    <a:pt x="1008" y="0"/>
                  </a:moveTo>
                  <a:cubicBezTo>
                    <a:pt x="944" y="0"/>
                    <a:pt x="854" y="29"/>
                    <a:pt x="829" y="70"/>
                  </a:cubicBezTo>
                  <a:lnTo>
                    <a:pt x="829" y="70"/>
                  </a:lnTo>
                  <a:cubicBezTo>
                    <a:pt x="826" y="73"/>
                    <a:pt x="824" y="76"/>
                    <a:pt x="822" y="79"/>
                  </a:cubicBezTo>
                  <a:cubicBezTo>
                    <a:pt x="765" y="181"/>
                    <a:pt x="708" y="283"/>
                    <a:pt x="650" y="385"/>
                  </a:cubicBezTo>
                  <a:lnTo>
                    <a:pt x="650" y="385"/>
                  </a:lnTo>
                  <a:cubicBezTo>
                    <a:pt x="524" y="365"/>
                    <a:pt x="399" y="345"/>
                    <a:pt x="275" y="325"/>
                  </a:cubicBezTo>
                  <a:lnTo>
                    <a:pt x="275" y="325"/>
                  </a:lnTo>
                  <a:cubicBezTo>
                    <a:pt x="273" y="322"/>
                    <a:pt x="271" y="320"/>
                    <a:pt x="270" y="318"/>
                  </a:cubicBezTo>
                  <a:cubicBezTo>
                    <a:pt x="267" y="319"/>
                    <a:pt x="264" y="321"/>
                    <a:pt x="261" y="322"/>
                  </a:cubicBezTo>
                  <a:lnTo>
                    <a:pt x="261" y="322"/>
                  </a:lnTo>
                  <a:cubicBezTo>
                    <a:pt x="251" y="321"/>
                    <a:pt x="241" y="319"/>
                    <a:pt x="232" y="318"/>
                  </a:cubicBezTo>
                  <a:cubicBezTo>
                    <a:pt x="227" y="316"/>
                    <a:pt x="219" y="315"/>
                    <a:pt x="209" y="315"/>
                  </a:cubicBezTo>
                  <a:cubicBezTo>
                    <a:pt x="146" y="315"/>
                    <a:pt x="0" y="351"/>
                    <a:pt x="44" y="405"/>
                  </a:cubicBezTo>
                  <a:cubicBezTo>
                    <a:pt x="156" y="554"/>
                    <a:pt x="271" y="701"/>
                    <a:pt x="386" y="848"/>
                  </a:cubicBezTo>
                  <a:lnTo>
                    <a:pt x="386" y="848"/>
                  </a:lnTo>
                  <a:cubicBezTo>
                    <a:pt x="272" y="1046"/>
                    <a:pt x="158" y="1245"/>
                    <a:pt x="44" y="1447"/>
                  </a:cubicBezTo>
                  <a:cubicBezTo>
                    <a:pt x="31" y="1467"/>
                    <a:pt x="48" y="1474"/>
                    <a:pt x="76" y="1474"/>
                  </a:cubicBezTo>
                  <a:cubicBezTo>
                    <a:pt x="136" y="1474"/>
                    <a:pt x="248" y="1443"/>
                    <a:pt x="257" y="1434"/>
                  </a:cubicBezTo>
                  <a:lnTo>
                    <a:pt x="658" y="1196"/>
                  </a:lnTo>
                  <a:lnTo>
                    <a:pt x="658" y="1196"/>
                  </a:lnTo>
                  <a:cubicBezTo>
                    <a:pt x="772" y="1341"/>
                    <a:pt x="885" y="1487"/>
                    <a:pt x="998" y="1635"/>
                  </a:cubicBezTo>
                  <a:cubicBezTo>
                    <a:pt x="1006" y="1644"/>
                    <a:pt x="1025" y="1648"/>
                    <a:pt x="1048" y="1648"/>
                  </a:cubicBezTo>
                  <a:cubicBezTo>
                    <a:pt x="1120" y="1648"/>
                    <a:pt x="1235" y="1608"/>
                    <a:pt x="1235" y="1560"/>
                  </a:cubicBezTo>
                  <a:cubicBezTo>
                    <a:pt x="1209" y="1337"/>
                    <a:pt x="1184" y="1117"/>
                    <a:pt x="1160" y="897"/>
                  </a:cubicBezTo>
                  <a:lnTo>
                    <a:pt x="1160" y="897"/>
                  </a:lnTo>
                  <a:lnTo>
                    <a:pt x="1650" y="606"/>
                  </a:lnTo>
                  <a:cubicBezTo>
                    <a:pt x="1700" y="581"/>
                    <a:pt x="1675" y="556"/>
                    <a:pt x="1637" y="544"/>
                  </a:cubicBezTo>
                  <a:cubicBezTo>
                    <a:pt x="1465" y="516"/>
                    <a:pt x="1290" y="487"/>
                    <a:pt x="1115" y="459"/>
                  </a:cubicBezTo>
                  <a:lnTo>
                    <a:pt x="1115" y="459"/>
                  </a:lnTo>
                  <a:cubicBezTo>
                    <a:pt x="1101" y="316"/>
                    <a:pt x="1087" y="173"/>
                    <a:pt x="1073" y="28"/>
                  </a:cubicBezTo>
                  <a:cubicBezTo>
                    <a:pt x="1069" y="9"/>
                    <a:pt x="1042" y="0"/>
                    <a:pt x="10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0"/>
            <p:cNvSpPr/>
            <p:nvPr/>
          </p:nvSpPr>
          <p:spPr>
            <a:xfrm>
              <a:off x="8916814" y="2156284"/>
              <a:ext cx="89043" cy="86321"/>
            </a:xfrm>
            <a:custGeom>
              <a:rect b="b" l="l" r="r" t="t"/>
              <a:pathLst>
                <a:path extrusionOk="0" h="1649" w="1701">
                  <a:moveTo>
                    <a:pt x="865" y="399"/>
                  </a:moveTo>
                  <a:cubicBezTo>
                    <a:pt x="866" y="406"/>
                    <a:pt x="867" y="413"/>
                    <a:pt x="868" y="420"/>
                  </a:cubicBezTo>
                  <a:lnTo>
                    <a:pt x="868" y="420"/>
                  </a:lnTo>
                  <a:cubicBezTo>
                    <a:pt x="863" y="419"/>
                    <a:pt x="859" y="418"/>
                    <a:pt x="854" y="418"/>
                  </a:cubicBezTo>
                  <a:lnTo>
                    <a:pt x="854" y="418"/>
                  </a:lnTo>
                  <a:cubicBezTo>
                    <a:pt x="858" y="411"/>
                    <a:pt x="862" y="405"/>
                    <a:pt x="865" y="399"/>
                  </a:cubicBezTo>
                  <a:close/>
                  <a:moveTo>
                    <a:pt x="390" y="470"/>
                  </a:moveTo>
                  <a:cubicBezTo>
                    <a:pt x="456" y="482"/>
                    <a:pt x="521" y="494"/>
                    <a:pt x="587" y="506"/>
                  </a:cubicBezTo>
                  <a:lnTo>
                    <a:pt x="587" y="506"/>
                  </a:lnTo>
                  <a:cubicBezTo>
                    <a:pt x="563" y="547"/>
                    <a:pt x="539" y="589"/>
                    <a:pt x="515" y="630"/>
                  </a:cubicBezTo>
                  <a:lnTo>
                    <a:pt x="515" y="630"/>
                  </a:lnTo>
                  <a:cubicBezTo>
                    <a:pt x="473" y="577"/>
                    <a:pt x="432" y="524"/>
                    <a:pt x="390" y="470"/>
                  </a:cubicBezTo>
                  <a:close/>
                  <a:moveTo>
                    <a:pt x="1133" y="593"/>
                  </a:moveTo>
                  <a:lnTo>
                    <a:pt x="1299" y="619"/>
                  </a:lnTo>
                  <a:cubicBezTo>
                    <a:pt x="1329" y="626"/>
                    <a:pt x="1358" y="633"/>
                    <a:pt x="1391" y="641"/>
                  </a:cubicBezTo>
                  <a:lnTo>
                    <a:pt x="1391" y="641"/>
                  </a:lnTo>
                  <a:cubicBezTo>
                    <a:pt x="1311" y="688"/>
                    <a:pt x="1232" y="735"/>
                    <a:pt x="1154" y="782"/>
                  </a:cubicBezTo>
                  <a:lnTo>
                    <a:pt x="1154" y="782"/>
                  </a:lnTo>
                  <a:cubicBezTo>
                    <a:pt x="1147" y="719"/>
                    <a:pt x="1140" y="656"/>
                    <a:pt x="1133" y="593"/>
                  </a:cubicBezTo>
                  <a:close/>
                  <a:moveTo>
                    <a:pt x="784" y="539"/>
                  </a:moveTo>
                  <a:lnTo>
                    <a:pt x="784" y="539"/>
                  </a:lnTo>
                  <a:cubicBezTo>
                    <a:pt x="793" y="541"/>
                    <a:pt x="801" y="542"/>
                    <a:pt x="810" y="544"/>
                  </a:cubicBezTo>
                  <a:lnTo>
                    <a:pt x="881" y="554"/>
                  </a:lnTo>
                  <a:lnTo>
                    <a:pt x="881" y="554"/>
                  </a:lnTo>
                  <a:cubicBezTo>
                    <a:pt x="893" y="677"/>
                    <a:pt x="906" y="799"/>
                    <a:pt x="919" y="921"/>
                  </a:cubicBezTo>
                  <a:lnTo>
                    <a:pt x="919" y="921"/>
                  </a:lnTo>
                  <a:cubicBezTo>
                    <a:pt x="878" y="945"/>
                    <a:pt x="837" y="969"/>
                    <a:pt x="797" y="993"/>
                  </a:cubicBezTo>
                  <a:lnTo>
                    <a:pt x="797" y="993"/>
                  </a:lnTo>
                  <a:cubicBezTo>
                    <a:pt x="744" y="926"/>
                    <a:pt x="692" y="858"/>
                    <a:pt x="640" y="791"/>
                  </a:cubicBezTo>
                  <a:lnTo>
                    <a:pt x="640" y="791"/>
                  </a:lnTo>
                  <a:cubicBezTo>
                    <a:pt x="688" y="707"/>
                    <a:pt x="736" y="623"/>
                    <a:pt x="784" y="539"/>
                  </a:cubicBezTo>
                  <a:close/>
                  <a:moveTo>
                    <a:pt x="931" y="1038"/>
                  </a:moveTo>
                  <a:cubicBezTo>
                    <a:pt x="937" y="1087"/>
                    <a:pt x="942" y="1136"/>
                    <a:pt x="947" y="1185"/>
                  </a:cubicBezTo>
                  <a:lnTo>
                    <a:pt x="947" y="1185"/>
                  </a:lnTo>
                  <a:cubicBezTo>
                    <a:pt x="919" y="1149"/>
                    <a:pt x="892" y="1114"/>
                    <a:pt x="864" y="1078"/>
                  </a:cubicBezTo>
                  <a:lnTo>
                    <a:pt x="864" y="1078"/>
                  </a:lnTo>
                  <a:cubicBezTo>
                    <a:pt x="886" y="1065"/>
                    <a:pt x="909" y="1051"/>
                    <a:pt x="931" y="1038"/>
                  </a:cubicBezTo>
                  <a:close/>
                  <a:moveTo>
                    <a:pt x="515" y="1012"/>
                  </a:moveTo>
                  <a:lnTo>
                    <a:pt x="515" y="1012"/>
                  </a:lnTo>
                  <a:cubicBezTo>
                    <a:pt x="541" y="1045"/>
                    <a:pt x="568" y="1079"/>
                    <a:pt x="594" y="1113"/>
                  </a:cubicBezTo>
                  <a:lnTo>
                    <a:pt x="594" y="1113"/>
                  </a:lnTo>
                  <a:cubicBezTo>
                    <a:pt x="526" y="1154"/>
                    <a:pt x="458" y="1195"/>
                    <a:pt x="390" y="1236"/>
                  </a:cubicBezTo>
                  <a:lnTo>
                    <a:pt x="390" y="1236"/>
                  </a:lnTo>
                  <a:cubicBezTo>
                    <a:pt x="431" y="1161"/>
                    <a:pt x="473" y="1086"/>
                    <a:pt x="515" y="1012"/>
                  </a:cubicBezTo>
                  <a:close/>
                  <a:moveTo>
                    <a:pt x="1009" y="0"/>
                  </a:moveTo>
                  <a:cubicBezTo>
                    <a:pt x="942" y="0"/>
                    <a:pt x="846" y="33"/>
                    <a:pt x="836" y="78"/>
                  </a:cubicBezTo>
                  <a:lnTo>
                    <a:pt x="836" y="78"/>
                  </a:lnTo>
                  <a:cubicBezTo>
                    <a:pt x="835" y="78"/>
                    <a:pt x="835" y="78"/>
                    <a:pt x="835" y="79"/>
                  </a:cubicBezTo>
                  <a:cubicBezTo>
                    <a:pt x="775" y="181"/>
                    <a:pt x="716" y="283"/>
                    <a:pt x="656" y="386"/>
                  </a:cubicBezTo>
                  <a:lnTo>
                    <a:pt x="656" y="386"/>
                  </a:lnTo>
                  <a:cubicBezTo>
                    <a:pt x="529" y="365"/>
                    <a:pt x="402" y="345"/>
                    <a:pt x="275" y="325"/>
                  </a:cubicBezTo>
                  <a:lnTo>
                    <a:pt x="275" y="325"/>
                  </a:lnTo>
                  <a:cubicBezTo>
                    <a:pt x="274" y="322"/>
                    <a:pt x="272" y="320"/>
                    <a:pt x="270" y="318"/>
                  </a:cubicBezTo>
                  <a:cubicBezTo>
                    <a:pt x="267" y="319"/>
                    <a:pt x="265" y="321"/>
                    <a:pt x="262" y="322"/>
                  </a:cubicBezTo>
                  <a:lnTo>
                    <a:pt x="262" y="322"/>
                  </a:lnTo>
                  <a:cubicBezTo>
                    <a:pt x="252" y="321"/>
                    <a:pt x="243" y="319"/>
                    <a:pt x="233" y="318"/>
                  </a:cubicBezTo>
                  <a:cubicBezTo>
                    <a:pt x="228" y="316"/>
                    <a:pt x="220" y="315"/>
                    <a:pt x="210" y="315"/>
                  </a:cubicBezTo>
                  <a:cubicBezTo>
                    <a:pt x="146" y="315"/>
                    <a:pt x="1" y="351"/>
                    <a:pt x="44" y="405"/>
                  </a:cubicBezTo>
                  <a:cubicBezTo>
                    <a:pt x="158" y="555"/>
                    <a:pt x="273" y="703"/>
                    <a:pt x="388" y="851"/>
                  </a:cubicBezTo>
                  <a:lnTo>
                    <a:pt x="388" y="851"/>
                  </a:lnTo>
                  <a:cubicBezTo>
                    <a:pt x="276" y="1048"/>
                    <a:pt x="166" y="1246"/>
                    <a:pt x="57" y="1447"/>
                  </a:cubicBezTo>
                  <a:cubicBezTo>
                    <a:pt x="45" y="1467"/>
                    <a:pt x="60" y="1474"/>
                    <a:pt x="87" y="1474"/>
                  </a:cubicBezTo>
                  <a:cubicBezTo>
                    <a:pt x="144" y="1474"/>
                    <a:pt x="253" y="1443"/>
                    <a:pt x="270" y="1434"/>
                  </a:cubicBezTo>
                  <a:cubicBezTo>
                    <a:pt x="402" y="1356"/>
                    <a:pt x="532" y="1278"/>
                    <a:pt x="662" y="1200"/>
                  </a:cubicBezTo>
                  <a:lnTo>
                    <a:pt x="662" y="1200"/>
                  </a:lnTo>
                  <a:cubicBezTo>
                    <a:pt x="775" y="1344"/>
                    <a:pt x="887" y="1489"/>
                    <a:pt x="998" y="1635"/>
                  </a:cubicBezTo>
                  <a:cubicBezTo>
                    <a:pt x="1007" y="1644"/>
                    <a:pt x="1026" y="1648"/>
                    <a:pt x="1050" y="1648"/>
                  </a:cubicBezTo>
                  <a:cubicBezTo>
                    <a:pt x="1125" y="1648"/>
                    <a:pt x="1246" y="1608"/>
                    <a:pt x="1237" y="1560"/>
                  </a:cubicBezTo>
                  <a:cubicBezTo>
                    <a:pt x="1236" y="1556"/>
                    <a:pt x="1236" y="1552"/>
                    <a:pt x="1236" y="1548"/>
                  </a:cubicBezTo>
                  <a:lnTo>
                    <a:pt x="1236" y="1548"/>
                  </a:lnTo>
                  <a:cubicBezTo>
                    <a:pt x="1236" y="1548"/>
                    <a:pt x="1236" y="1548"/>
                    <a:pt x="1237" y="1547"/>
                  </a:cubicBezTo>
                  <a:cubicBezTo>
                    <a:pt x="1236" y="1547"/>
                    <a:pt x="1236" y="1546"/>
                    <a:pt x="1235" y="1546"/>
                  </a:cubicBezTo>
                  <a:lnTo>
                    <a:pt x="1235" y="1546"/>
                  </a:lnTo>
                  <a:cubicBezTo>
                    <a:pt x="1214" y="1328"/>
                    <a:pt x="1190" y="1112"/>
                    <a:pt x="1166" y="896"/>
                  </a:cubicBezTo>
                  <a:lnTo>
                    <a:pt x="1166" y="896"/>
                  </a:lnTo>
                  <a:cubicBezTo>
                    <a:pt x="1327" y="799"/>
                    <a:pt x="1488" y="702"/>
                    <a:pt x="1650" y="606"/>
                  </a:cubicBezTo>
                  <a:cubicBezTo>
                    <a:pt x="1701" y="581"/>
                    <a:pt x="1676" y="556"/>
                    <a:pt x="1638" y="544"/>
                  </a:cubicBezTo>
                  <a:cubicBezTo>
                    <a:pt x="1466" y="516"/>
                    <a:pt x="1292" y="488"/>
                    <a:pt x="1118" y="460"/>
                  </a:cubicBezTo>
                  <a:lnTo>
                    <a:pt x="1118" y="460"/>
                  </a:lnTo>
                  <a:cubicBezTo>
                    <a:pt x="1103" y="320"/>
                    <a:pt x="1088" y="180"/>
                    <a:pt x="1074" y="40"/>
                  </a:cubicBezTo>
                  <a:lnTo>
                    <a:pt x="1074" y="40"/>
                  </a:lnTo>
                  <a:cubicBezTo>
                    <a:pt x="1076" y="36"/>
                    <a:pt x="1075" y="34"/>
                    <a:pt x="1073" y="31"/>
                  </a:cubicBezTo>
                  <a:lnTo>
                    <a:pt x="1073" y="31"/>
                  </a:lnTo>
                  <a:cubicBezTo>
                    <a:pt x="1073" y="30"/>
                    <a:pt x="1073" y="29"/>
                    <a:pt x="1073" y="28"/>
                  </a:cubicBezTo>
                  <a:cubicBezTo>
                    <a:pt x="1069" y="9"/>
                    <a:pt x="1043" y="0"/>
                    <a:pt x="10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0"/>
            <p:cNvSpPr/>
            <p:nvPr/>
          </p:nvSpPr>
          <p:spPr>
            <a:xfrm>
              <a:off x="8756162" y="2156179"/>
              <a:ext cx="89148" cy="86269"/>
            </a:xfrm>
            <a:custGeom>
              <a:rect b="b" l="l" r="r" t="t"/>
              <a:pathLst>
                <a:path extrusionOk="0" h="1648" w="1703">
                  <a:moveTo>
                    <a:pt x="754" y="458"/>
                  </a:moveTo>
                  <a:cubicBezTo>
                    <a:pt x="784" y="497"/>
                    <a:pt x="815" y="536"/>
                    <a:pt x="846" y="575"/>
                  </a:cubicBezTo>
                  <a:lnTo>
                    <a:pt x="846" y="575"/>
                  </a:lnTo>
                  <a:lnTo>
                    <a:pt x="772" y="619"/>
                  </a:lnTo>
                  <a:lnTo>
                    <a:pt x="772" y="619"/>
                  </a:lnTo>
                  <a:cubicBezTo>
                    <a:pt x="766" y="565"/>
                    <a:pt x="760" y="512"/>
                    <a:pt x="754" y="458"/>
                  </a:cubicBezTo>
                  <a:close/>
                  <a:moveTo>
                    <a:pt x="1322" y="416"/>
                  </a:moveTo>
                  <a:cubicBezTo>
                    <a:pt x="1278" y="492"/>
                    <a:pt x="1234" y="569"/>
                    <a:pt x="1190" y="645"/>
                  </a:cubicBezTo>
                  <a:lnTo>
                    <a:pt x="1190" y="645"/>
                  </a:lnTo>
                  <a:cubicBezTo>
                    <a:pt x="1163" y="611"/>
                    <a:pt x="1136" y="576"/>
                    <a:pt x="1109" y="542"/>
                  </a:cubicBezTo>
                  <a:lnTo>
                    <a:pt x="1109" y="542"/>
                  </a:lnTo>
                  <a:cubicBezTo>
                    <a:pt x="1180" y="500"/>
                    <a:pt x="1251" y="458"/>
                    <a:pt x="1322" y="416"/>
                  </a:cubicBezTo>
                  <a:close/>
                  <a:moveTo>
                    <a:pt x="555" y="872"/>
                  </a:moveTo>
                  <a:cubicBezTo>
                    <a:pt x="561" y="934"/>
                    <a:pt x="568" y="996"/>
                    <a:pt x="575" y="1058"/>
                  </a:cubicBezTo>
                  <a:lnTo>
                    <a:pt x="575" y="1058"/>
                  </a:lnTo>
                  <a:cubicBezTo>
                    <a:pt x="518" y="1047"/>
                    <a:pt x="460" y="1036"/>
                    <a:pt x="402" y="1022"/>
                  </a:cubicBezTo>
                  <a:cubicBezTo>
                    <a:pt x="375" y="1022"/>
                    <a:pt x="348" y="1019"/>
                    <a:pt x="321" y="1013"/>
                  </a:cubicBezTo>
                  <a:lnTo>
                    <a:pt x="321" y="1013"/>
                  </a:lnTo>
                  <a:cubicBezTo>
                    <a:pt x="399" y="966"/>
                    <a:pt x="477" y="919"/>
                    <a:pt x="555" y="872"/>
                  </a:cubicBezTo>
                  <a:close/>
                  <a:moveTo>
                    <a:pt x="911" y="659"/>
                  </a:moveTo>
                  <a:cubicBezTo>
                    <a:pt x="963" y="725"/>
                    <a:pt x="1016" y="792"/>
                    <a:pt x="1068" y="859"/>
                  </a:cubicBezTo>
                  <a:lnTo>
                    <a:pt x="1068" y="859"/>
                  </a:lnTo>
                  <a:cubicBezTo>
                    <a:pt x="1019" y="944"/>
                    <a:pt x="970" y="1029"/>
                    <a:pt x="922" y="1114"/>
                  </a:cubicBezTo>
                  <a:lnTo>
                    <a:pt x="922" y="1114"/>
                  </a:lnTo>
                  <a:cubicBezTo>
                    <a:pt x="912" y="1113"/>
                    <a:pt x="902" y="1111"/>
                    <a:pt x="892" y="1110"/>
                  </a:cubicBezTo>
                  <a:cubicBezTo>
                    <a:pt x="870" y="1106"/>
                    <a:pt x="848" y="1103"/>
                    <a:pt x="826" y="1099"/>
                  </a:cubicBezTo>
                  <a:lnTo>
                    <a:pt x="826" y="1099"/>
                  </a:lnTo>
                  <a:cubicBezTo>
                    <a:pt x="812" y="978"/>
                    <a:pt x="798" y="856"/>
                    <a:pt x="785" y="734"/>
                  </a:cubicBezTo>
                  <a:lnTo>
                    <a:pt x="785" y="734"/>
                  </a:lnTo>
                  <a:cubicBezTo>
                    <a:pt x="827" y="709"/>
                    <a:pt x="869" y="684"/>
                    <a:pt x="911" y="659"/>
                  </a:cubicBezTo>
                  <a:close/>
                  <a:moveTo>
                    <a:pt x="1192" y="1017"/>
                  </a:moveTo>
                  <a:cubicBezTo>
                    <a:pt x="1235" y="1073"/>
                    <a:pt x="1279" y="1128"/>
                    <a:pt x="1322" y="1184"/>
                  </a:cubicBezTo>
                  <a:lnTo>
                    <a:pt x="1322" y="1184"/>
                  </a:lnTo>
                  <a:cubicBezTo>
                    <a:pt x="1254" y="1171"/>
                    <a:pt x="1187" y="1159"/>
                    <a:pt x="1118" y="1147"/>
                  </a:cubicBezTo>
                  <a:lnTo>
                    <a:pt x="1118" y="1147"/>
                  </a:lnTo>
                  <a:cubicBezTo>
                    <a:pt x="1143" y="1104"/>
                    <a:pt x="1167" y="1060"/>
                    <a:pt x="1192" y="1017"/>
                  </a:cubicBezTo>
                  <a:close/>
                  <a:moveTo>
                    <a:pt x="841" y="1233"/>
                  </a:moveTo>
                  <a:cubicBezTo>
                    <a:pt x="845" y="1233"/>
                    <a:pt x="849" y="1234"/>
                    <a:pt x="853" y="1235"/>
                  </a:cubicBezTo>
                  <a:lnTo>
                    <a:pt x="853" y="1235"/>
                  </a:lnTo>
                  <a:cubicBezTo>
                    <a:pt x="850" y="1241"/>
                    <a:pt x="846" y="1247"/>
                    <a:pt x="843" y="1253"/>
                  </a:cubicBezTo>
                  <a:lnTo>
                    <a:pt x="843" y="1253"/>
                  </a:lnTo>
                  <a:cubicBezTo>
                    <a:pt x="842" y="1246"/>
                    <a:pt x="841" y="1239"/>
                    <a:pt x="841" y="1233"/>
                  </a:cubicBezTo>
                  <a:close/>
                  <a:moveTo>
                    <a:pt x="649" y="0"/>
                  </a:moveTo>
                  <a:cubicBezTo>
                    <a:pt x="577" y="0"/>
                    <a:pt x="466" y="47"/>
                    <a:pt x="466" y="94"/>
                  </a:cubicBezTo>
                  <a:cubicBezTo>
                    <a:pt x="493" y="316"/>
                    <a:pt x="517" y="536"/>
                    <a:pt x="542" y="756"/>
                  </a:cubicBezTo>
                  <a:lnTo>
                    <a:pt x="542" y="756"/>
                  </a:lnTo>
                  <a:lnTo>
                    <a:pt x="51" y="1047"/>
                  </a:lnTo>
                  <a:cubicBezTo>
                    <a:pt x="1" y="1073"/>
                    <a:pt x="26" y="1098"/>
                    <a:pt x="64" y="1098"/>
                  </a:cubicBezTo>
                  <a:cubicBezTo>
                    <a:pt x="241" y="1130"/>
                    <a:pt x="416" y="1161"/>
                    <a:pt x="590" y="1191"/>
                  </a:cubicBezTo>
                  <a:lnTo>
                    <a:pt x="590" y="1191"/>
                  </a:lnTo>
                  <a:cubicBezTo>
                    <a:pt x="606" y="1331"/>
                    <a:pt x="623" y="1472"/>
                    <a:pt x="640" y="1614"/>
                  </a:cubicBezTo>
                  <a:lnTo>
                    <a:pt x="640" y="1614"/>
                  </a:lnTo>
                  <a:cubicBezTo>
                    <a:pt x="639" y="1617"/>
                    <a:pt x="639" y="1620"/>
                    <a:pt x="641" y="1622"/>
                  </a:cubicBezTo>
                  <a:lnTo>
                    <a:pt x="641" y="1622"/>
                  </a:lnTo>
                  <a:cubicBezTo>
                    <a:pt x="641" y="1623"/>
                    <a:pt x="641" y="1624"/>
                    <a:pt x="641" y="1625"/>
                  </a:cubicBezTo>
                  <a:cubicBezTo>
                    <a:pt x="641" y="1640"/>
                    <a:pt x="665" y="1648"/>
                    <a:pt x="696" y="1648"/>
                  </a:cubicBezTo>
                  <a:cubicBezTo>
                    <a:pt x="756" y="1648"/>
                    <a:pt x="846" y="1623"/>
                    <a:pt x="872" y="1584"/>
                  </a:cubicBezTo>
                  <a:lnTo>
                    <a:pt x="872" y="1584"/>
                  </a:lnTo>
                  <a:cubicBezTo>
                    <a:pt x="875" y="1581"/>
                    <a:pt x="877" y="1578"/>
                    <a:pt x="879" y="1575"/>
                  </a:cubicBezTo>
                  <a:cubicBezTo>
                    <a:pt x="936" y="1473"/>
                    <a:pt x="993" y="1370"/>
                    <a:pt x="1051" y="1267"/>
                  </a:cubicBezTo>
                  <a:lnTo>
                    <a:pt x="1051" y="1267"/>
                  </a:lnTo>
                  <a:cubicBezTo>
                    <a:pt x="1191" y="1290"/>
                    <a:pt x="1330" y="1313"/>
                    <a:pt x="1470" y="1336"/>
                  </a:cubicBezTo>
                  <a:cubicBezTo>
                    <a:pt x="1474" y="1337"/>
                    <a:pt x="1480" y="1338"/>
                    <a:pt x="1487" y="1338"/>
                  </a:cubicBezTo>
                  <a:cubicBezTo>
                    <a:pt x="1548" y="1338"/>
                    <a:pt x="1702" y="1293"/>
                    <a:pt x="1657" y="1248"/>
                  </a:cubicBezTo>
                  <a:cubicBezTo>
                    <a:pt x="1544" y="1098"/>
                    <a:pt x="1429" y="950"/>
                    <a:pt x="1314" y="803"/>
                  </a:cubicBezTo>
                  <a:lnTo>
                    <a:pt x="1314" y="803"/>
                  </a:lnTo>
                  <a:cubicBezTo>
                    <a:pt x="1428" y="603"/>
                    <a:pt x="1543" y="403"/>
                    <a:pt x="1657" y="206"/>
                  </a:cubicBezTo>
                  <a:cubicBezTo>
                    <a:pt x="1670" y="186"/>
                    <a:pt x="1653" y="179"/>
                    <a:pt x="1625" y="179"/>
                  </a:cubicBezTo>
                  <a:cubicBezTo>
                    <a:pt x="1565" y="179"/>
                    <a:pt x="1453" y="210"/>
                    <a:pt x="1445" y="219"/>
                  </a:cubicBezTo>
                  <a:lnTo>
                    <a:pt x="1043" y="458"/>
                  </a:lnTo>
                  <a:lnTo>
                    <a:pt x="1043" y="458"/>
                  </a:lnTo>
                  <a:cubicBezTo>
                    <a:pt x="929" y="312"/>
                    <a:pt x="816" y="166"/>
                    <a:pt x="704" y="18"/>
                  </a:cubicBezTo>
                  <a:cubicBezTo>
                    <a:pt x="694" y="6"/>
                    <a:pt x="674" y="0"/>
                    <a:pt x="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0"/>
            <p:cNvSpPr/>
            <p:nvPr/>
          </p:nvSpPr>
          <p:spPr>
            <a:xfrm>
              <a:off x="7554853" y="2262443"/>
              <a:ext cx="89200" cy="86164"/>
            </a:xfrm>
            <a:custGeom>
              <a:rect b="b" l="l" r="r" t="t"/>
              <a:pathLst>
                <a:path extrusionOk="0" h="1646" w="1704">
                  <a:moveTo>
                    <a:pt x="858" y="402"/>
                  </a:moveTo>
                  <a:cubicBezTo>
                    <a:pt x="858" y="406"/>
                    <a:pt x="859" y="411"/>
                    <a:pt x="859" y="416"/>
                  </a:cubicBezTo>
                  <a:lnTo>
                    <a:pt x="859" y="416"/>
                  </a:lnTo>
                  <a:cubicBezTo>
                    <a:pt x="856" y="416"/>
                    <a:pt x="853" y="415"/>
                    <a:pt x="851" y="415"/>
                  </a:cubicBezTo>
                  <a:lnTo>
                    <a:pt x="851" y="415"/>
                  </a:lnTo>
                  <a:cubicBezTo>
                    <a:pt x="853" y="410"/>
                    <a:pt x="855" y="406"/>
                    <a:pt x="858" y="402"/>
                  </a:cubicBezTo>
                  <a:close/>
                  <a:moveTo>
                    <a:pt x="389" y="471"/>
                  </a:moveTo>
                  <a:lnTo>
                    <a:pt x="389" y="471"/>
                  </a:lnTo>
                  <a:cubicBezTo>
                    <a:pt x="454" y="481"/>
                    <a:pt x="518" y="491"/>
                    <a:pt x="582" y="501"/>
                  </a:cubicBezTo>
                  <a:lnTo>
                    <a:pt x="582" y="501"/>
                  </a:lnTo>
                  <a:cubicBezTo>
                    <a:pt x="559" y="543"/>
                    <a:pt x="535" y="585"/>
                    <a:pt x="511" y="627"/>
                  </a:cubicBezTo>
                  <a:lnTo>
                    <a:pt x="511" y="627"/>
                  </a:lnTo>
                  <a:cubicBezTo>
                    <a:pt x="470" y="575"/>
                    <a:pt x="430" y="523"/>
                    <a:pt x="389" y="471"/>
                  </a:cubicBezTo>
                  <a:close/>
                  <a:moveTo>
                    <a:pt x="1130" y="597"/>
                  </a:moveTo>
                  <a:cubicBezTo>
                    <a:pt x="1184" y="607"/>
                    <a:pt x="1238" y="615"/>
                    <a:pt x="1289" y="624"/>
                  </a:cubicBezTo>
                  <a:cubicBezTo>
                    <a:pt x="1328" y="631"/>
                    <a:pt x="1361" y="634"/>
                    <a:pt x="1393" y="638"/>
                  </a:cubicBezTo>
                  <a:lnTo>
                    <a:pt x="1393" y="638"/>
                  </a:lnTo>
                  <a:cubicBezTo>
                    <a:pt x="1313" y="685"/>
                    <a:pt x="1232" y="732"/>
                    <a:pt x="1150" y="779"/>
                  </a:cubicBezTo>
                  <a:lnTo>
                    <a:pt x="1150" y="779"/>
                  </a:lnTo>
                  <a:cubicBezTo>
                    <a:pt x="1144" y="719"/>
                    <a:pt x="1137" y="658"/>
                    <a:pt x="1130" y="597"/>
                  </a:cubicBezTo>
                  <a:close/>
                  <a:moveTo>
                    <a:pt x="785" y="531"/>
                  </a:moveTo>
                  <a:cubicBezTo>
                    <a:pt x="794" y="533"/>
                    <a:pt x="803" y="534"/>
                    <a:pt x="812" y="535"/>
                  </a:cubicBezTo>
                  <a:cubicBezTo>
                    <a:pt x="833" y="540"/>
                    <a:pt x="853" y="545"/>
                    <a:pt x="874" y="549"/>
                  </a:cubicBezTo>
                  <a:lnTo>
                    <a:pt x="874" y="549"/>
                  </a:lnTo>
                  <a:cubicBezTo>
                    <a:pt x="887" y="672"/>
                    <a:pt x="900" y="794"/>
                    <a:pt x="914" y="916"/>
                  </a:cubicBezTo>
                  <a:lnTo>
                    <a:pt x="914" y="916"/>
                  </a:lnTo>
                  <a:cubicBezTo>
                    <a:pt x="874" y="940"/>
                    <a:pt x="833" y="963"/>
                    <a:pt x="793" y="986"/>
                  </a:cubicBezTo>
                  <a:lnTo>
                    <a:pt x="793" y="986"/>
                  </a:lnTo>
                  <a:cubicBezTo>
                    <a:pt x="742" y="921"/>
                    <a:pt x="690" y="855"/>
                    <a:pt x="639" y="789"/>
                  </a:cubicBezTo>
                  <a:lnTo>
                    <a:pt x="639" y="789"/>
                  </a:lnTo>
                  <a:cubicBezTo>
                    <a:pt x="688" y="703"/>
                    <a:pt x="736" y="617"/>
                    <a:pt x="785" y="531"/>
                  </a:cubicBezTo>
                  <a:close/>
                  <a:moveTo>
                    <a:pt x="927" y="1036"/>
                  </a:moveTo>
                  <a:cubicBezTo>
                    <a:pt x="932" y="1083"/>
                    <a:pt x="937" y="1130"/>
                    <a:pt x="942" y="1176"/>
                  </a:cubicBezTo>
                  <a:lnTo>
                    <a:pt x="942" y="1176"/>
                  </a:lnTo>
                  <a:cubicBezTo>
                    <a:pt x="915" y="1142"/>
                    <a:pt x="889" y="1108"/>
                    <a:pt x="862" y="1074"/>
                  </a:cubicBezTo>
                  <a:lnTo>
                    <a:pt x="862" y="1074"/>
                  </a:lnTo>
                  <a:cubicBezTo>
                    <a:pt x="884" y="1062"/>
                    <a:pt x="905" y="1049"/>
                    <a:pt x="927" y="1036"/>
                  </a:cubicBezTo>
                  <a:close/>
                  <a:moveTo>
                    <a:pt x="512" y="1011"/>
                  </a:moveTo>
                  <a:lnTo>
                    <a:pt x="512" y="1011"/>
                  </a:lnTo>
                  <a:cubicBezTo>
                    <a:pt x="537" y="1043"/>
                    <a:pt x="562" y="1075"/>
                    <a:pt x="587" y="1107"/>
                  </a:cubicBezTo>
                  <a:lnTo>
                    <a:pt x="587" y="1107"/>
                  </a:lnTo>
                  <a:cubicBezTo>
                    <a:pt x="521" y="1145"/>
                    <a:pt x="455" y="1184"/>
                    <a:pt x="389" y="1223"/>
                  </a:cubicBezTo>
                  <a:lnTo>
                    <a:pt x="389" y="1223"/>
                  </a:lnTo>
                  <a:cubicBezTo>
                    <a:pt x="430" y="1153"/>
                    <a:pt x="471" y="1082"/>
                    <a:pt x="512" y="1011"/>
                  </a:cubicBezTo>
                  <a:close/>
                  <a:moveTo>
                    <a:pt x="1014" y="1"/>
                  </a:moveTo>
                  <a:cubicBezTo>
                    <a:pt x="950" y="1"/>
                    <a:pt x="844" y="31"/>
                    <a:pt x="827" y="69"/>
                  </a:cubicBezTo>
                  <a:lnTo>
                    <a:pt x="827" y="69"/>
                  </a:lnTo>
                  <a:cubicBezTo>
                    <a:pt x="827" y="70"/>
                    <a:pt x="826" y="71"/>
                    <a:pt x="825" y="72"/>
                  </a:cubicBezTo>
                  <a:cubicBezTo>
                    <a:pt x="767" y="175"/>
                    <a:pt x="709" y="278"/>
                    <a:pt x="651" y="380"/>
                  </a:cubicBezTo>
                  <a:lnTo>
                    <a:pt x="651" y="380"/>
                  </a:lnTo>
                  <a:cubicBezTo>
                    <a:pt x="512" y="356"/>
                    <a:pt x="374" y="332"/>
                    <a:pt x="235" y="310"/>
                  </a:cubicBezTo>
                  <a:cubicBezTo>
                    <a:pt x="231" y="308"/>
                    <a:pt x="226" y="308"/>
                    <a:pt x="219" y="308"/>
                  </a:cubicBezTo>
                  <a:cubicBezTo>
                    <a:pt x="160" y="308"/>
                    <a:pt x="1" y="354"/>
                    <a:pt x="34" y="410"/>
                  </a:cubicBezTo>
                  <a:cubicBezTo>
                    <a:pt x="152" y="555"/>
                    <a:pt x="269" y="702"/>
                    <a:pt x="385" y="850"/>
                  </a:cubicBezTo>
                  <a:lnTo>
                    <a:pt x="385" y="850"/>
                  </a:lnTo>
                  <a:cubicBezTo>
                    <a:pt x="273" y="1047"/>
                    <a:pt x="162" y="1243"/>
                    <a:pt x="47" y="1439"/>
                  </a:cubicBezTo>
                  <a:cubicBezTo>
                    <a:pt x="35" y="1460"/>
                    <a:pt x="52" y="1467"/>
                    <a:pt x="80" y="1467"/>
                  </a:cubicBezTo>
                  <a:cubicBezTo>
                    <a:pt x="140" y="1467"/>
                    <a:pt x="252" y="1435"/>
                    <a:pt x="260" y="1427"/>
                  </a:cubicBezTo>
                  <a:cubicBezTo>
                    <a:pt x="392" y="1349"/>
                    <a:pt x="524" y="1271"/>
                    <a:pt x="656" y="1194"/>
                  </a:cubicBezTo>
                  <a:lnTo>
                    <a:pt x="656" y="1194"/>
                  </a:lnTo>
                  <a:cubicBezTo>
                    <a:pt x="766" y="1334"/>
                    <a:pt x="876" y="1473"/>
                    <a:pt x="988" y="1611"/>
                  </a:cubicBezTo>
                  <a:lnTo>
                    <a:pt x="988" y="1611"/>
                  </a:lnTo>
                  <a:cubicBezTo>
                    <a:pt x="988" y="1612"/>
                    <a:pt x="988" y="1614"/>
                    <a:pt x="988" y="1615"/>
                  </a:cubicBezTo>
                  <a:cubicBezTo>
                    <a:pt x="989" y="1615"/>
                    <a:pt x="989" y="1614"/>
                    <a:pt x="990" y="1614"/>
                  </a:cubicBezTo>
                  <a:lnTo>
                    <a:pt x="990" y="1614"/>
                  </a:lnTo>
                  <a:cubicBezTo>
                    <a:pt x="994" y="1619"/>
                    <a:pt x="997" y="1623"/>
                    <a:pt x="1001" y="1628"/>
                  </a:cubicBezTo>
                  <a:cubicBezTo>
                    <a:pt x="1011" y="1641"/>
                    <a:pt x="1031" y="1646"/>
                    <a:pt x="1055" y="1646"/>
                  </a:cubicBezTo>
                  <a:cubicBezTo>
                    <a:pt x="1127" y="1646"/>
                    <a:pt x="1239" y="1599"/>
                    <a:pt x="1239" y="1553"/>
                  </a:cubicBezTo>
                  <a:cubicBezTo>
                    <a:pt x="1212" y="1337"/>
                    <a:pt x="1188" y="1118"/>
                    <a:pt x="1164" y="899"/>
                  </a:cubicBezTo>
                  <a:lnTo>
                    <a:pt x="1164" y="899"/>
                  </a:lnTo>
                  <a:cubicBezTo>
                    <a:pt x="1327" y="804"/>
                    <a:pt x="1490" y="708"/>
                    <a:pt x="1654" y="611"/>
                  </a:cubicBezTo>
                  <a:cubicBezTo>
                    <a:pt x="1704" y="586"/>
                    <a:pt x="1679" y="549"/>
                    <a:pt x="1641" y="549"/>
                  </a:cubicBezTo>
                  <a:cubicBezTo>
                    <a:pt x="1464" y="521"/>
                    <a:pt x="1289" y="491"/>
                    <a:pt x="1115" y="461"/>
                  </a:cubicBezTo>
                  <a:lnTo>
                    <a:pt x="1115" y="461"/>
                  </a:lnTo>
                  <a:cubicBezTo>
                    <a:pt x="1099" y="318"/>
                    <a:pt x="1082" y="174"/>
                    <a:pt x="1065" y="31"/>
                  </a:cubicBezTo>
                  <a:lnTo>
                    <a:pt x="1065" y="31"/>
                  </a:lnTo>
                  <a:cubicBezTo>
                    <a:pt x="1066" y="28"/>
                    <a:pt x="1065" y="26"/>
                    <a:pt x="1064" y="24"/>
                  </a:cubicBezTo>
                  <a:lnTo>
                    <a:pt x="1064" y="24"/>
                  </a:lnTo>
                  <a:cubicBezTo>
                    <a:pt x="1064" y="23"/>
                    <a:pt x="1064" y="22"/>
                    <a:pt x="1063" y="21"/>
                  </a:cubicBezTo>
                  <a:cubicBezTo>
                    <a:pt x="1063" y="7"/>
                    <a:pt x="1043" y="1"/>
                    <a:pt x="10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0"/>
            <p:cNvSpPr/>
            <p:nvPr/>
          </p:nvSpPr>
          <p:spPr>
            <a:xfrm>
              <a:off x="7716919" y="2262181"/>
              <a:ext cx="89410" cy="86321"/>
            </a:xfrm>
            <a:custGeom>
              <a:rect b="b" l="l" r="r" t="t"/>
              <a:pathLst>
                <a:path extrusionOk="0" h="1649" w="1708">
                  <a:moveTo>
                    <a:pt x="754" y="460"/>
                  </a:moveTo>
                  <a:lnTo>
                    <a:pt x="754" y="460"/>
                  </a:lnTo>
                  <a:cubicBezTo>
                    <a:pt x="784" y="498"/>
                    <a:pt x="813" y="536"/>
                    <a:pt x="843" y="574"/>
                  </a:cubicBezTo>
                  <a:lnTo>
                    <a:pt x="843" y="574"/>
                  </a:lnTo>
                  <a:cubicBezTo>
                    <a:pt x="819" y="588"/>
                    <a:pt x="795" y="602"/>
                    <a:pt x="771" y="616"/>
                  </a:cubicBezTo>
                  <a:lnTo>
                    <a:pt x="771" y="616"/>
                  </a:lnTo>
                  <a:cubicBezTo>
                    <a:pt x="766" y="564"/>
                    <a:pt x="760" y="512"/>
                    <a:pt x="754" y="460"/>
                  </a:cubicBezTo>
                  <a:close/>
                  <a:moveTo>
                    <a:pt x="1312" y="421"/>
                  </a:moveTo>
                  <a:cubicBezTo>
                    <a:pt x="1271" y="493"/>
                    <a:pt x="1230" y="566"/>
                    <a:pt x="1189" y="639"/>
                  </a:cubicBezTo>
                  <a:lnTo>
                    <a:pt x="1189" y="639"/>
                  </a:lnTo>
                  <a:cubicBezTo>
                    <a:pt x="1163" y="606"/>
                    <a:pt x="1137" y="573"/>
                    <a:pt x="1111" y="540"/>
                  </a:cubicBezTo>
                  <a:lnTo>
                    <a:pt x="1111" y="540"/>
                  </a:lnTo>
                  <a:cubicBezTo>
                    <a:pt x="1178" y="500"/>
                    <a:pt x="1245" y="460"/>
                    <a:pt x="1312" y="421"/>
                  </a:cubicBezTo>
                  <a:close/>
                  <a:moveTo>
                    <a:pt x="548" y="872"/>
                  </a:moveTo>
                  <a:cubicBezTo>
                    <a:pt x="555" y="934"/>
                    <a:pt x="562" y="995"/>
                    <a:pt x="568" y="1056"/>
                  </a:cubicBezTo>
                  <a:lnTo>
                    <a:pt x="568" y="1056"/>
                  </a:lnTo>
                  <a:lnTo>
                    <a:pt x="402" y="1030"/>
                  </a:lnTo>
                  <a:cubicBezTo>
                    <a:pt x="371" y="1022"/>
                    <a:pt x="340" y="1015"/>
                    <a:pt x="309" y="1010"/>
                  </a:cubicBezTo>
                  <a:lnTo>
                    <a:pt x="309" y="1010"/>
                  </a:lnTo>
                  <a:cubicBezTo>
                    <a:pt x="389" y="964"/>
                    <a:pt x="469" y="918"/>
                    <a:pt x="548" y="872"/>
                  </a:cubicBezTo>
                  <a:close/>
                  <a:moveTo>
                    <a:pt x="910" y="659"/>
                  </a:moveTo>
                  <a:cubicBezTo>
                    <a:pt x="961" y="725"/>
                    <a:pt x="1013" y="791"/>
                    <a:pt x="1064" y="856"/>
                  </a:cubicBezTo>
                  <a:lnTo>
                    <a:pt x="1064" y="856"/>
                  </a:lnTo>
                  <a:cubicBezTo>
                    <a:pt x="1016" y="941"/>
                    <a:pt x="966" y="1026"/>
                    <a:pt x="917" y="1111"/>
                  </a:cubicBezTo>
                  <a:lnTo>
                    <a:pt x="917" y="1111"/>
                  </a:lnTo>
                  <a:cubicBezTo>
                    <a:pt x="909" y="1109"/>
                    <a:pt x="900" y="1108"/>
                    <a:pt x="892" y="1106"/>
                  </a:cubicBezTo>
                  <a:lnTo>
                    <a:pt x="825" y="1095"/>
                  </a:lnTo>
                  <a:lnTo>
                    <a:pt x="825" y="1095"/>
                  </a:lnTo>
                  <a:cubicBezTo>
                    <a:pt x="811" y="975"/>
                    <a:pt x="798" y="855"/>
                    <a:pt x="785" y="734"/>
                  </a:cubicBezTo>
                  <a:lnTo>
                    <a:pt x="785" y="734"/>
                  </a:lnTo>
                  <a:cubicBezTo>
                    <a:pt x="826" y="709"/>
                    <a:pt x="868" y="684"/>
                    <a:pt x="910" y="659"/>
                  </a:cubicBezTo>
                  <a:close/>
                  <a:moveTo>
                    <a:pt x="1189" y="1016"/>
                  </a:moveTo>
                  <a:lnTo>
                    <a:pt x="1189" y="1016"/>
                  </a:lnTo>
                  <a:cubicBezTo>
                    <a:pt x="1232" y="1072"/>
                    <a:pt x="1275" y="1128"/>
                    <a:pt x="1318" y="1183"/>
                  </a:cubicBezTo>
                  <a:lnTo>
                    <a:pt x="1318" y="1183"/>
                  </a:lnTo>
                  <a:cubicBezTo>
                    <a:pt x="1249" y="1172"/>
                    <a:pt x="1181" y="1161"/>
                    <a:pt x="1112" y="1148"/>
                  </a:cubicBezTo>
                  <a:lnTo>
                    <a:pt x="1112" y="1148"/>
                  </a:lnTo>
                  <a:lnTo>
                    <a:pt x="1189" y="1016"/>
                  </a:lnTo>
                  <a:close/>
                  <a:moveTo>
                    <a:pt x="840" y="1233"/>
                  </a:moveTo>
                  <a:lnTo>
                    <a:pt x="840" y="1233"/>
                  </a:lnTo>
                  <a:cubicBezTo>
                    <a:pt x="842" y="1233"/>
                    <a:pt x="844" y="1233"/>
                    <a:pt x="846" y="1234"/>
                  </a:cubicBezTo>
                  <a:lnTo>
                    <a:pt x="846" y="1234"/>
                  </a:lnTo>
                  <a:cubicBezTo>
                    <a:pt x="845" y="1236"/>
                    <a:pt x="843" y="1239"/>
                    <a:pt x="841" y="1242"/>
                  </a:cubicBezTo>
                  <a:lnTo>
                    <a:pt x="841" y="1242"/>
                  </a:lnTo>
                  <a:cubicBezTo>
                    <a:pt x="841" y="1239"/>
                    <a:pt x="841" y="1236"/>
                    <a:pt x="840" y="1233"/>
                  </a:cubicBezTo>
                  <a:close/>
                  <a:moveTo>
                    <a:pt x="652" y="1"/>
                  </a:moveTo>
                  <a:cubicBezTo>
                    <a:pt x="578" y="1"/>
                    <a:pt x="455" y="41"/>
                    <a:pt x="465" y="89"/>
                  </a:cubicBezTo>
                  <a:cubicBezTo>
                    <a:pt x="487" y="311"/>
                    <a:pt x="511" y="534"/>
                    <a:pt x="535" y="755"/>
                  </a:cubicBezTo>
                  <a:lnTo>
                    <a:pt x="535" y="755"/>
                  </a:lnTo>
                  <a:cubicBezTo>
                    <a:pt x="374" y="851"/>
                    <a:pt x="212" y="946"/>
                    <a:pt x="51" y="1042"/>
                  </a:cubicBezTo>
                  <a:cubicBezTo>
                    <a:pt x="0" y="1068"/>
                    <a:pt x="26" y="1093"/>
                    <a:pt x="64" y="1106"/>
                  </a:cubicBezTo>
                  <a:cubicBezTo>
                    <a:pt x="235" y="1134"/>
                    <a:pt x="409" y="1161"/>
                    <a:pt x="583" y="1190"/>
                  </a:cubicBezTo>
                  <a:lnTo>
                    <a:pt x="583" y="1190"/>
                  </a:lnTo>
                  <a:cubicBezTo>
                    <a:pt x="598" y="1334"/>
                    <a:pt x="614" y="1477"/>
                    <a:pt x="628" y="1620"/>
                  </a:cubicBezTo>
                  <a:cubicBezTo>
                    <a:pt x="632" y="1640"/>
                    <a:pt x="659" y="1649"/>
                    <a:pt x="694" y="1649"/>
                  </a:cubicBezTo>
                  <a:cubicBezTo>
                    <a:pt x="768" y="1649"/>
                    <a:pt x="879" y="1609"/>
                    <a:pt x="879" y="1558"/>
                  </a:cubicBezTo>
                  <a:cubicBezTo>
                    <a:pt x="879" y="1555"/>
                    <a:pt x="878" y="1553"/>
                    <a:pt x="878" y="1550"/>
                  </a:cubicBezTo>
                  <a:lnTo>
                    <a:pt x="878" y="1550"/>
                  </a:lnTo>
                  <a:lnTo>
                    <a:pt x="1043" y="1267"/>
                  </a:lnTo>
                  <a:lnTo>
                    <a:pt x="1043" y="1267"/>
                  </a:lnTo>
                  <a:cubicBezTo>
                    <a:pt x="1186" y="1292"/>
                    <a:pt x="1328" y="1317"/>
                    <a:pt x="1469" y="1344"/>
                  </a:cubicBezTo>
                  <a:cubicBezTo>
                    <a:pt x="1506" y="1344"/>
                    <a:pt x="1707" y="1307"/>
                    <a:pt x="1657" y="1243"/>
                  </a:cubicBezTo>
                  <a:cubicBezTo>
                    <a:pt x="1544" y="1095"/>
                    <a:pt x="1430" y="947"/>
                    <a:pt x="1315" y="801"/>
                  </a:cubicBezTo>
                  <a:lnTo>
                    <a:pt x="1315" y="801"/>
                  </a:lnTo>
                  <a:lnTo>
                    <a:pt x="1657" y="214"/>
                  </a:lnTo>
                  <a:cubicBezTo>
                    <a:pt x="1665" y="194"/>
                    <a:pt x="1647" y="187"/>
                    <a:pt x="1619" y="187"/>
                  </a:cubicBezTo>
                  <a:cubicBezTo>
                    <a:pt x="1559" y="187"/>
                    <a:pt x="1452" y="218"/>
                    <a:pt x="1444" y="227"/>
                  </a:cubicBezTo>
                  <a:cubicBezTo>
                    <a:pt x="1311" y="303"/>
                    <a:pt x="1178" y="379"/>
                    <a:pt x="1045" y="456"/>
                  </a:cubicBezTo>
                  <a:lnTo>
                    <a:pt x="1045" y="456"/>
                  </a:lnTo>
                  <a:cubicBezTo>
                    <a:pt x="930" y="309"/>
                    <a:pt x="816" y="162"/>
                    <a:pt x="703" y="13"/>
                  </a:cubicBezTo>
                  <a:cubicBezTo>
                    <a:pt x="694" y="5"/>
                    <a:pt x="676" y="1"/>
                    <a:pt x="6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0"/>
            <p:cNvSpPr/>
            <p:nvPr/>
          </p:nvSpPr>
          <p:spPr>
            <a:xfrm>
              <a:off x="7877467" y="2262443"/>
              <a:ext cx="89148" cy="86164"/>
            </a:xfrm>
            <a:custGeom>
              <a:rect b="b" l="l" r="r" t="t"/>
              <a:pathLst>
                <a:path extrusionOk="0" h="1646" w="1703">
                  <a:moveTo>
                    <a:pt x="861" y="402"/>
                  </a:moveTo>
                  <a:lnTo>
                    <a:pt x="861" y="402"/>
                  </a:lnTo>
                  <a:cubicBezTo>
                    <a:pt x="862" y="407"/>
                    <a:pt x="863" y="411"/>
                    <a:pt x="863" y="416"/>
                  </a:cubicBezTo>
                  <a:lnTo>
                    <a:pt x="863" y="416"/>
                  </a:lnTo>
                  <a:cubicBezTo>
                    <a:pt x="860" y="416"/>
                    <a:pt x="857" y="415"/>
                    <a:pt x="854" y="415"/>
                  </a:cubicBezTo>
                  <a:lnTo>
                    <a:pt x="854" y="415"/>
                  </a:lnTo>
                  <a:cubicBezTo>
                    <a:pt x="857" y="410"/>
                    <a:pt x="859" y="406"/>
                    <a:pt x="861" y="402"/>
                  </a:cubicBezTo>
                  <a:close/>
                  <a:moveTo>
                    <a:pt x="387" y="470"/>
                  </a:moveTo>
                  <a:cubicBezTo>
                    <a:pt x="454" y="480"/>
                    <a:pt x="520" y="490"/>
                    <a:pt x="587" y="501"/>
                  </a:cubicBezTo>
                  <a:lnTo>
                    <a:pt x="587" y="501"/>
                  </a:lnTo>
                  <a:cubicBezTo>
                    <a:pt x="562" y="544"/>
                    <a:pt x="538" y="588"/>
                    <a:pt x="513" y="631"/>
                  </a:cubicBezTo>
                  <a:lnTo>
                    <a:pt x="513" y="631"/>
                  </a:lnTo>
                  <a:cubicBezTo>
                    <a:pt x="471" y="577"/>
                    <a:pt x="429" y="523"/>
                    <a:pt x="387" y="470"/>
                  </a:cubicBezTo>
                  <a:close/>
                  <a:moveTo>
                    <a:pt x="1132" y="597"/>
                  </a:moveTo>
                  <a:cubicBezTo>
                    <a:pt x="1188" y="606"/>
                    <a:pt x="1244" y="615"/>
                    <a:pt x="1301" y="624"/>
                  </a:cubicBezTo>
                  <a:cubicBezTo>
                    <a:pt x="1334" y="632"/>
                    <a:pt x="1368" y="635"/>
                    <a:pt x="1401" y="639"/>
                  </a:cubicBezTo>
                  <a:lnTo>
                    <a:pt x="1401" y="639"/>
                  </a:lnTo>
                  <a:cubicBezTo>
                    <a:pt x="1317" y="687"/>
                    <a:pt x="1234" y="735"/>
                    <a:pt x="1151" y="783"/>
                  </a:cubicBezTo>
                  <a:lnTo>
                    <a:pt x="1151" y="783"/>
                  </a:lnTo>
                  <a:cubicBezTo>
                    <a:pt x="1144" y="721"/>
                    <a:pt x="1138" y="659"/>
                    <a:pt x="1132" y="597"/>
                  </a:cubicBezTo>
                  <a:close/>
                  <a:moveTo>
                    <a:pt x="787" y="532"/>
                  </a:moveTo>
                  <a:cubicBezTo>
                    <a:pt x="795" y="533"/>
                    <a:pt x="803" y="534"/>
                    <a:pt x="812" y="535"/>
                  </a:cubicBezTo>
                  <a:cubicBezTo>
                    <a:pt x="834" y="541"/>
                    <a:pt x="856" y="546"/>
                    <a:pt x="878" y="550"/>
                  </a:cubicBezTo>
                  <a:lnTo>
                    <a:pt x="878" y="550"/>
                  </a:lnTo>
                  <a:cubicBezTo>
                    <a:pt x="892" y="673"/>
                    <a:pt x="905" y="795"/>
                    <a:pt x="919" y="916"/>
                  </a:cubicBezTo>
                  <a:lnTo>
                    <a:pt x="919" y="916"/>
                  </a:lnTo>
                  <a:cubicBezTo>
                    <a:pt x="877" y="941"/>
                    <a:pt x="836" y="965"/>
                    <a:pt x="794" y="989"/>
                  </a:cubicBezTo>
                  <a:lnTo>
                    <a:pt x="794" y="989"/>
                  </a:lnTo>
                  <a:cubicBezTo>
                    <a:pt x="742" y="923"/>
                    <a:pt x="690" y="856"/>
                    <a:pt x="638" y="790"/>
                  </a:cubicBezTo>
                  <a:lnTo>
                    <a:pt x="638" y="790"/>
                  </a:lnTo>
                  <a:cubicBezTo>
                    <a:pt x="688" y="704"/>
                    <a:pt x="737" y="618"/>
                    <a:pt x="787" y="532"/>
                  </a:cubicBezTo>
                  <a:close/>
                  <a:moveTo>
                    <a:pt x="932" y="1033"/>
                  </a:moveTo>
                  <a:lnTo>
                    <a:pt x="932" y="1033"/>
                  </a:lnTo>
                  <a:cubicBezTo>
                    <a:pt x="938" y="1084"/>
                    <a:pt x="943" y="1135"/>
                    <a:pt x="949" y="1186"/>
                  </a:cubicBezTo>
                  <a:lnTo>
                    <a:pt x="949" y="1186"/>
                  </a:lnTo>
                  <a:cubicBezTo>
                    <a:pt x="920" y="1149"/>
                    <a:pt x="890" y="1111"/>
                    <a:pt x="861" y="1074"/>
                  </a:cubicBezTo>
                  <a:lnTo>
                    <a:pt x="861" y="1074"/>
                  </a:lnTo>
                  <a:cubicBezTo>
                    <a:pt x="885" y="1060"/>
                    <a:pt x="908" y="1047"/>
                    <a:pt x="932" y="1033"/>
                  </a:cubicBezTo>
                  <a:close/>
                  <a:moveTo>
                    <a:pt x="513" y="1007"/>
                  </a:moveTo>
                  <a:cubicBezTo>
                    <a:pt x="540" y="1040"/>
                    <a:pt x="566" y="1073"/>
                    <a:pt x="592" y="1107"/>
                  </a:cubicBezTo>
                  <a:lnTo>
                    <a:pt x="592" y="1107"/>
                  </a:lnTo>
                  <a:cubicBezTo>
                    <a:pt x="523" y="1147"/>
                    <a:pt x="455" y="1187"/>
                    <a:pt x="386" y="1228"/>
                  </a:cubicBezTo>
                  <a:lnTo>
                    <a:pt x="386" y="1228"/>
                  </a:lnTo>
                  <a:cubicBezTo>
                    <a:pt x="428" y="1154"/>
                    <a:pt x="471" y="1081"/>
                    <a:pt x="513" y="1007"/>
                  </a:cubicBezTo>
                  <a:close/>
                  <a:moveTo>
                    <a:pt x="1020" y="1"/>
                  </a:moveTo>
                  <a:cubicBezTo>
                    <a:pt x="966" y="1"/>
                    <a:pt x="886" y="21"/>
                    <a:pt x="847" y="50"/>
                  </a:cubicBezTo>
                  <a:lnTo>
                    <a:pt x="847" y="50"/>
                  </a:lnTo>
                  <a:cubicBezTo>
                    <a:pt x="837" y="56"/>
                    <a:pt x="829" y="63"/>
                    <a:pt x="824" y="72"/>
                  </a:cubicBezTo>
                  <a:cubicBezTo>
                    <a:pt x="768" y="175"/>
                    <a:pt x="711" y="278"/>
                    <a:pt x="654" y="380"/>
                  </a:cubicBezTo>
                  <a:lnTo>
                    <a:pt x="654" y="380"/>
                  </a:lnTo>
                  <a:cubicBezTo>
                    <a:pt x="514" y="356"/>
                    <a:pt x="373" y="332"/>
                    <a:pt x="234" y="310"/>
                  </a:cubicBezTo>
                  <a:cubicBezTo>
                    <a:pt x="231" y="308"/>
                    <a:pt x="225" y="308"/>
                    <a:pt x="218" y="308"/>
                  </a:cubicBezTo>
                  <a:cubicBezTo>
                    <a:pt x="158" y="308"/>
                    <a:pt x="1" y="354"/>
                    <a:pt x="46" y="410"/>
                  </a:cubicBezTo>
                  <a:cubicBezTo>
                    <a:pt x="159" y="555"/>
                    <a:pt x="274" y="701"/>
                    <a:pt x="389" y="848"/>
                  </a:cubicBezTo>
                  <a:lnTo>
                    <a:pt x="389" y="848"/>
                  </a:lnTo>
                  <a:cubicBezTo>
                    <a:pt x="275" y="1046"/>
                    <a:pt x="161" y="1242"/>
                    <a:pt x="46" y="1439"/>
                  </a:cubicBezTo>
                  <a:cubicBezTo>
                    <a:pt x="34" y="1460"/>
                    <a:pt x="50" y="1467"/>
                    <a:pt x="79" y="1467"/>
                  </a:cubicBezTo>
                  <a:cubicBezTo>
                    <a:pt x="139" y="1467"/>
                    <a:pt x="251" y="1435"/>
                    <a:pt x="260" y="1427"/>
                  </a:cubicBezTo>
                  <a:cubicBezTo>
                    <a:pt x="393" y="1348"/>
                    <a:pt x="526" y="1270"/>
                    <a:pt x="659" y="1192"/>
                  </a:cubicBezTo>
                  <a:lnTo>
                    <a:pt x="659" y="1192"/>
                  </a:lnTo>
                  <a:cubicBezTo>
                    <a:pt x="773" y="1338"/>
                    <a:pt x="887" y="1484"/>
                    <a:pt x="1000" y="1628"/>
                  </a:cubicBezTo>
                  <a:cubicBezTo>
                    <a:pt x="1009" y="1641"/>
                    <a:pt x="1029" y="1646"/>
                    <a:pt x="1054" y="1646"/>
                  </a:cubicBezTo>
                  <a:cubicBezTo>
                    <a:pt x="1127" y="1646"/>
                    <a:pt x="1238" y="1599"/>
                    <a:pt x="1238" y="1553"/>
                  </a:cubicBezTo>
                  <a:cubicBezTo>
                    <a:pt x="1211" y="1336"/>
                    <a:pt x="1186" y="1118"/>
                    <a:pt x="1163" y="898"/>
                  </a:cubicBezTo>
                  <a:lnTo>
                    <a:pt x="1163" y="898"/>
                  </a:lnTo>
                  <a:cubicBezTo>
                    <a:pt x="1326" y="803"/>
                    <a:pt x="1489" y="708"/>
                    <a:pt x="1652" y="611"/>
                  </a:cubicBezTo>
                  <a:cubicBezTo>
                    <a:pt x="1702" y="586"/>
                    <a:pt x="1677" y="549"/>
                    <a:pt x="1640" y="549"/>
                  </a:cubicBezTo>
                  <a:cubicBezTo>
                    <a:pt x="1467" y="521"/>
                    <a:pt x="1293" y="491"/>
                    <a:pt x="1118" y="461"/>
                  </a:cubicBezTo>
                  <a:lnTo>
                    <a:pt x="1118" y="461"/>
                  </a:lnTo>
                  <a:cubicBezTo>
                    <a:pt x="1103" y="314"/>
                    <a:pt x="1089" y="168"/>
                    <a:pt x="1075" y="21"/>
                  </a:cubicBezTo>
                  <a:cubicBezTo>
                    <a:pt x="1071" y="7"/>
                    <a:pt x="1049" y="1"/>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0"/>
            <p:cNvSpPr/>
            <p:nvPr/>
          </p:nvSpPr>
          <p:spPr>
            <a:xfrm>
              <a:off x="8039481" y="2262181"/>
              <a:ext cx="89410" cy="86321"/>
            </a:xfrm>
            <a:custGeom>
              <a:rect b="b" l="l" r="r" t="t"/>
              <a:pathLst>
                <a:path extrusionOk="0" h="1649" w="1708">
                  <a:moveTo>
                    <a:pt x="759" y="467"/>
                  </a:moveTo>
                  <a:lnTo>
                    <a:pt x="759" y="467"/>
                  </a:lnTo>
                  <a:cubicBezTo>
                    <a:pt x="787" y="503"/>
                    <a:pt x="815" y="538"/>
                    <a:pt x="843" y="574"/>
                  </a:cubicBezTo>
                  <a:lnTo>
                    <a:pt x="843" y="574"/>
                  </a:lnTo>
                  <a:cubicBezTo>
                    <a:pt x="820" y="587"/>
                    <a:pt x="797" y="601"/>
                    <a:pt x="774" y="614"/>
                  </a:cubicBezTo>
                  <a:lnTo>
                    <a:pt x="774" y="614"/>
                  </a:lnTo>
                  <a:cubicBezTo>
                    <a:pt x="769" y="565"/>
                    <a:pt x="764" y="516"/>
                    <a:pt x="759" y="467"/>
                  </a:cubicBezTo>
                  <a:close/>
                  <a:moveTo>
                    <a:pt x="1322" y="418"/>
                  </a:moveTo>
                  <a:lnTo>
                    <a:pt x="1322" y="418"/>
                  </a:lnTo>
                  <a:cubicBezTo>
                    <a:pt x="1278" y="493"/>
                    <a:pt x="1235" y="568"/>
                    <a:pt x="1191" y="643"/>
                  </a:cubicBezTo>
                  <a:lnTo>
                    <a:pt x="1191" y="643"/>
                  </a:lnTo>
                  <a:cubicBezTo>
                    <a:pt x="1165" y="609"/>
                    <a:pt x="1138" y="575"/>
                    <a:pt x="1112" y="542"/>
                  </a:cubicBezTo>
                  <a:lnTo>
                    <a:pt x="1112" y="542"/>
                  </a:lnTo>
                  <a:cubicBezTo>
                    <a:pt x="1182" y="500"/>
                    <a:pt x="1252" y="459"/>
                    <a:pt x="1322" y="418"/>
                  </a:cubicBezTo>
                  <a:close/>
                  <a:moveTo>
                    <a:pt x="554" y="872"/>
                  </a:moveTo>
                  <a:cubicBezTo>
                    <a:pt x="561" y="934"/>
                    <a:pt x="568" y="995"/>
                    <a:pt x="575" y="1057"/>
                  </a:cubicBezTo>
                  <a:lnTo>
                    <a:pt x="575" y="1057"/>
                  </a:lnTo>
                  <a:lnTo>
                    <a:pt x="402" y="1030"/>
                  </a:lnTo>
                  <a:cubicBezTo>
                    <a:pt x="374" y="1023"/>
                    <a:pt x="346" y="1016"/>
                    <a:pt x="317" y="1011"/>
                  </a:cubicBezTo>
                  <a:lnTo>
                    <a:pt x="317" y="1011"/>
                  </a:lnTo>
                  <a:cubicBezTo>
                    <a:pt x="396" y="965"/>
                    <a:pt x="475" y="919"/>
                    <a:pt x="554" y="872"/>
                  </a:cubicBezTo>
                  <a:close/>
                  <a:moveTo>
                    <a:pt x="910" y="661"/>
                  </a:moveTo>
                  <a:cubicBezTo>
                    <a:pt x="962" y="727"/>
                    <a:pt x="1014" y="793"/>
                    <a:pt x="1066" y="859"/>
                  </a:cubicBezTo>
                  <a:lnTo>
                    <a:pt x="1066" y="859"/>
                  </a:lnTo>
                  <a:cubicBezTo>
                    <a:pt x="1017" y="943"/>
                    <a:pt x="969" y="1027"/>
                    <a:pt x="921" y="1112"/>
                  </a:cubicBezTo>
                  <a:lnTo>
                    <a:pt x="921" y="1112"/>
                  </a:lnTo>
                  <a:cubicBezTo>
                    <a:pt x="911" y="1110"/>
                    <a:pt x="901" y="1108"/>
                    <a:pt x="891" y="1106"/>
                  </a:cubicBezTo>
                  <a:lnTo>
                    <a:pt x="825" y="1095"/>
                  </a:lnTo>
                  <a:lnTo>
                    <a:pt x="825" y="1095"/>
                  </a:lnTo>
                  <a:cubicBezTo>
                    <a:pt x="811" y="976"/>
                    <a:pt x="799" y="855"/>
                    <a:pt x="786" y="734"/>
                  </a:cubicBezTo>
                  <a:lnTo>
                    <a:pt x="786" y="734"/>
                  </a:lnTo>
                  <a:cubicBezTo>
                    <a:pt x="828" y="710"/>
                    <a:pt x="869" y="685"/>
                    <a:pt x="910" y="661"/>
                  </a:cubicBezTo>
                  <a:close/>
                  <a:moveTo>
                    <a:pt x="1191" y="1019"/>
                  </a:moveTo>
                  <a:cubicBezTo>
                    <a:pt x="1233" y="1073"/>
                    <a:pt x="1275" y="1127"/>
                    <a:pt x="1317" y="1182"/>
                  </a:cubicBezTo>
                  <a:lnTo>
                    <a:pt x="1317" y="1182"/>
                  </a:lnTo>
                  <a:cubicBezTo>
                    <a:pt x="1250" y="1171"/>
                    <a:pt x="1184" y="1160"/>
                    <a:pt x="1117" y="1148"/>
                  </a:cubicBezTo>
                  <a:lnTo>
                    <a:pt x="1117" y="1148"/>
                  </a:lnTo>
                  <a:cubicBezTo>
                    <a:pt x="1141" y="1105"/>
                    <a:pt x="1166" y="1062"/>
                    <a:pt x="1191" y="1019"/>
                  </a:cubicBezTo>
                  <a:close/>
                  <a:moveTo>
                    <a:pt x="840" y="1232"/>
                  </a:moveTo>
                  <a:lnTo>
                    <a:pt x="840" y="1232"/>
                  </a:lnTo>
                  <a:cubicBezTo>
                    <a:pt x="844" y="1232"/>
                    <a:pt x="847" y="1233"/>
                    <a:pt x="851" y="1234"/>
                  </a:cubicBezTo>
                  <a:lnTo>
                    <a:pt x="851" y="1234"/>
                  </a:lnTo>
                  <a:cubicBezTo>
                    <a:pt x="848" y="1239"/>
                    <a:pt x="845" y="1244"/>
                    <a:pt x="842" y="1249"/>
                  </a:cubicBezTo>
                  <a:lnTo>
                    <a:pt x="842" y="1249"/>
                  </a:lnTo>
                  <a:cubicBezTo>
                    <a:pt x="841" y="1243"/>
                    <a:pt x="841" y="1238"/>
                    <a:pt x="840" y="1232"/>
                  </a:cubicBezTo>
                  <a:close/>
                  <a:moveTo>
                    <a:pt x="654" y="1"/>
                  </a:moveTo>
                  <a:cubicBezTo>
                    <a:pt x="582" y="1"/>
                    <a:pt x="465" y="41"/>
                    <a:pt x="465" y="89"/>
                  </a:cubicBezTo>
                  <a:cubicBezTo>
                    <a:pt x="492" y="310"/>
                    <a:pt x="517" y="531"/>
                    <a:pt x="541" y="752"/>
                  </a:cubicBezTo>
                  <a:lnTo>
                    <a:pt x="541" y="752"/>
                  </a:lnTo>
                  <a:cubicBezTo>
                    <a:pt x="378" y="848"/>
                    <a:pt x="214" y="945"/>
                    <a:pt x="51" y="1042"/>
                  </a:cubicBezTo>
                  <a:cubicBezTo>
                    <a:pt x="1" y="1068"/>
                    <a:pt x="26" y="1093"/>
                    <a:pt x="63" y="1106"/>
                  </a:cubicBezTo>
                  <a:cubicBezTo>
                    <a:pt x="240" y="1134"/>
                    <a:pt x="415" y="1162"/>
                    <a:pt x="590" y="1190"/>
                  </a:cubicBezTo>
                  <a:lnTo>
                    <a:pt x="590" y="1190"/>
                  </a:lnTo>
                  <a:cubicBezTo>
                    <a:pt x="606" y="1331"/>
                    <a:pt x="622" y="1471"/>
                    <a:pt x="639" y="1610"/>
                  </a:cubicBezTo>
                  <a:lnTo>
                    <a:pt x="639" y="1610"/>
                  </a:lnTo>
                  <a:cubicBezTo>
                    <a:pt x="638" y="1615"/>
                    <a:pt x="638" y="1618"/>
                    <a:pt x="640" y="1621"/>
                  </a:cubicBezTo>
                  <a:lnTo>
                    <a:pt x="640" y="1621"/>
                  </a:lnTo>
                  <a:cubicBezTo>
                    <a:pt x="642" y="1640"/>
                    <a:pt x="665" y="1649"/>
                    <a:pt x="697" y="1649"/>
                  </a:cubicBezTo>
                  <a:cubicBezTo>
                    <a:pt x="759" y="1649"/>
                    <a:pt x="851" y="1618"/>
                    <a:pt x="874" y="1577"/>
                  </a:cubicBezTo>
                  <a:lnTo>
                    <a:pt x="874" y="1577"/>
                  </a:lnTo>
                  <a:cubicBezTo>
                    <a:pt x="876" y="1574"/>
                    <a:pt x="878" y="1572"/>
                    <a:pt x="879" y="1570"/>
                  </a:cubicBezTo>
                  <a:cubicBezTo>
                    <a:pt x="935" y="1469"/>
                    <a:pt x="992" y="1368"/>
                    <a:pt x="1049" y="1268"/>
                  </a:cubicBezTo>
                  <a:lnTo>
                    <a:pt x="1049" y="1268"/>
                  </a:lnTo>
                  <a:cubicBezTo>
                    <a:pt x="1189" y="1292"/>
                    <a:pt x="1329" y="1317"/>
                    <a:pt x="1469" y="1344"/>
                  </a:cubicBezTo>
                  <a:cubicBezTo>
                    <a:pt x="1507" y="1344"/>
                    <a:pt x="1708" y="1307"/>
                    <a:pt x="1657" y="1243"/>
                  </a:cubicBezTo>
                  <a:cubicBezTo>
                    <a:pt x="1545" y="1095"/>
                    <a:pt x="1430" y="948"/>
                    <a:pt x="1316" y="801"/>
                  </a:cubicBezTo>
                  <a:lnTo>
                    <a:pt x="1316" y="801"/>
                  </a:lnTo>
                  <a:cubicBezTo>
                    <a:pt x="1429" y="606"/>
                    <a:pt x="1543" y="410"/>
                    <a:pt x="1657" y="214"/>
                  </a:cubicBezTo>
                  <a:cubicBezTo>
                    <a:pt x="1669" y="194"/>
                    <a:pt x="1653" y="187"/>
                    <a:pt x="1624" y="187"/>
                  </a:cubicBezTo>
                  <a:cubicBezTo>
                    <a:pt x="1564" y="187"/>
                    <a:pt x="1452" y="218"/>
                    <a:pt x="1443" y="227"/>
                  </a:cubicBezTo>
                  <a:cubicBezTo>
                    <a:pt x="1311" y="303"/>
                    <a:pt x="1178" y="379"/>
                    <a:pt x="1045" y="456"/>
                  </a:cubicBezTo>
                  <a:lnTo>
                    <a:pt x="1045" y="456"/>
                  </a:lnTo>
                  <a:cubicBezTo>
                    <a:pt x="934" y="315"/>
                    <a:pt x="824" y="173"/>
                    <a:pt x="716" y="30"/>
                  </a:cubicBezTo>
                  <a:lnTo>
                    <a:pt x="716" y="30"/>
                  </a:lnTo>
                  <a:cubicBezTo>
                    <a:pt x="716" y="29"/>
                    <a:pt x="716" y="28"/>
                    <a:pt x="716" y="26"/>
                  </a:cubicBezTo>
                  <a:cubicBezTo>
                    <a:pt x="715" y="27"/>
                    <a:pt x="714" y="27"/>
                    <a:pt x="714" y="27"/>
                  </a:cubicBezTo>
                  <a:lnTo>
                    <a:pt x="714" y="27"/>
                  </a:lnTo>
                  <a:cubicBezTo>
                    <a:pt x="710" y="22"/>
                    <a:pt x="707" y="18"/>
                    <a:pt x="704" y="13"/>
                  </a:cubicBezTo>
                  <a:cubicBezTo>
                    <a:pt x="695" y="5"/>
                    <a:pt x="676" y="1"/>
                    <a:pt x="6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0"/>
            <p:cNvSpPr/>
            <p:nvPr/>
          </p:nvSpPr>
          <p:spPr>
            <a:xfrm>
              <a:off x="8200028" y="2262443"/>
              <a:ext cx="89148" cy="86164"/>
            </a:xfrm>
            <a:custGeom>
              <a:rect b="b" l="l" r="r" t="t"/>
              <a:pathLst>
                <a:path extrusionOk="0" h="1646" w="1703">
                  <a:moveTo>
                    <a:pt x="866" y="393"/>
                  </a:moveTo>
                  <a:cubicBezTo>
                    <a:pt x="867" y="401"/>
                    <a:pt x="868" y="409"/>
                    <a:pt x="869" y="416"/>
                  </a:cubicBezTo>
                  <a:lnTo>
                    <a:pt x="869" y="416"/>
                  </a:lnTo>
                  <a:cubicBezTo>
                    <a:pt x="864" y="416"/>
                    <a:pt x="859" y="415"/>
                    <a:pt x="855" y="414"/>
                  </a:cubicBezTo>
                  <a:lnTo>
                    <a:pt x="855" y="414"/>
                  </a:lnTo>
                  <a:cubicBezTo>
                    <a:pt x="859" y="407"/>
                    <a:pt x="863" y="400"/>
                    <a:pt x="866" y="393"/>
                  </a:cubicBezTo>
                  <a:close/>
                  <a:moveTo>
                    <a:pt x="391" y="471"/>
                  </a:moveTo>
                  <a:lnTo>
                    <a:pt x="391" y="471"/>
                  </a:lnTo>
                  <a:cubicBezTo>
                    <a:pt x="458" y="481"/>
                    <a:pt x="525" y="491"/>
                    <a:pt x="591" y="501"/>
                  </a:cubicBezTo>
                  <a:lnTo>
                    <a:pt x="591" y="501"/>
                  </a:lnTo>
                  <a:cubicBezTo>
                    <a:pt x="566" y="544"/>
                    <a:pt x="542" y="587"/>
                    <a:pt x="517" y="629"/>
                  </a:cubicBezTo>
                  <a:lnTo>
                    <a:pt x="517" y="629"/>
                  </a:lnTo>
                  <a:cubicBezTo>
                    <a:pt x="476" y="576"/>
                    <a:pt x="433" y="523"/>
                    <a:pt x="391" y="471"/>
                  </a:cubicBezTo>
                  <a:close/>
                  <a:moveTo>
                    <a:pt x="1135" y="598"/>
                  </a:moveTo>
                  <a:cubicBezTo>
                    <a:pt x="1190" y="607"/>
                    <a:pt x="1246" y="615"/>
                    <a:pt x="1301" y="624"/>
                  </a:cubicBezTo>
                  <a:cubicBezTo>
                    <a:pt x="1334" y="632"/>
                    <a:pt x="1366" y="634"/>
                    <a:pt x="1402" y="639"/>
                  </a:cubicBezTo>
                  <a:lnTo>
                    <a:pt x="1402" y="639"/>
                  </a:lnTo>
                  <a:cubicBezTo>
                    <a:pt x="1319" y="686"/>
                    <a:pt x="1237" y="733"/>
                    <a:pt x="1155" y="780"/>
                  </a:cubicBezTo>
                  <a:lnTo>
                    <a:pt x="1155" y="780"/>
                  </a:lnTo>
                  <a:cubicBezTo>
                    <a:pt x="1149" y="719"/>
                    <a:pt x="1142" y="659"/>
                    <a:pt x="1135" y="598"/>
                  </a:cubicBezTo>
                  <a:close/>
                  <a:moveTo>
                    <a:pt x="787" y="532"/>
                  </a:moveTo>
                  <a:lnTo>
                    <a:pt x="787" y="532"/>
                  </a:lnTo>
                  <a:cubicBezTo>
                    <a:pt x="795" y="533"/>
                    <a:pt x="803" y="534"/>
                    <a:pt x="811" y="535"/>
                  </a:cubicBezTo>
                  <a:cubicBezTo>
                    <a:pt x="835" y="541"/>
                    <a:pt x="858" y="546"/>
                    <a:pt x="882" y="551"/>
                  </a:cubicBezTo>
                  <a:lnTo>
                    <a:pt x="882" y="551"/>
                  </a:lnTo>
                  <a:cubicBezTo>
                    <a:pt x="894" y="673"/>
                    <a:pt x="907" y="795"/>
                    <a:pt x="920" y="916"/>
                  </a:cubicBezTo>
                  <a:lnTo>
                    <a:pt x="920" y="916"/>
                  </a:lnTo>
                  <a:cubicBezTo>
                    <a:pt x="879" y="940"/>
                    <a:pt x="839" y="963"/>
                    <a:pt x="799" y="987"/>
                  </a:cubicBezTo>
                  <a:lnTo>
                    <a:pt x="799" y="987"/>
                  </a:lnTo>
                  <a:cubicBezTo>
                    <a:pt x="746" y="920"/>
                    <a:pt x="694" y="854"/>
                    <a:pt x="642" y="787"/>
                  </a:cubicBezTo>
                  <a:lnTo>
                    <a:pt x="642" y="787"/>
                  </a:lnTo>
                  <a:cubicBezTo>
                    <a:pt x="690" y="702"/>
                    <a:pt x="739" y="617"/>
                    <a:pt x="787" y="532"/>
                  </a:cubicBezTo>
                  <a:close/>
                  <a:moveTo>
                    <a:pt x="933" y="1039"/>
                  </a:moveTo>
                  <a:lnTo>
                    <a:pt x="933" y="1039"/>
                  </a:lnTo>
                  <a:cubicBezTo>
                    <a:pt x="938" y="1085"/>
                    <a:pt x="943" y="1131"/>
                    <a:pt x="948" y="1177"/>
                  </a:cubicBezTo>
                  <a:lnTo>
                    <a:pt x="948" y="1177"/>
                  </a:lnTo>
                  <a:cubicBezTo>
                    <a:pt x="922" y="1143"/>
                    <a:pt x="895" y="1110"/>
                    <a:pt x="869" y="1077"/>
                  </a:cubicBezTo>
                  <a:lnTo>
                    <a:pt x="869" y="1077"/>
                  </a:lnTo>
                  <a:cubicBezTo>
                    <a:pt x="890" y="1064"/>
                    <a:pt x="912" y="1052"/>
                    <a:pt x="933" y="1039"/>
                  </a:cubicBezTo>
                  <a:close/>
                  <a:moveTo>
                    <a:pt x="519" y="1006"/>
                  </a:moveTo>
                  <a:cubicBezTo>
                    <a:pt x="545" y="1039"/>
                    <a:pt x="571" y="1072"/>
                    <a:pt x="597" y="1105"/>
                  </a:cubicBezTo>
                  <a:lnTo>
                    <a:pt x="597" y="1105"/>
                  </a:lnTo>
                  <a:cubicBezTo>
                    <a:pt x="530" y="1145"/>
                    <a:pt x="463" y="1185"/>
                    <a:pt x="396" y="1225"/>
                  </a:cubicBezTo>
                  <a:lnTo>
                    <a:pt x="396" y="1225"/>
                  </a:lnTo>
                  <a:cubicBezTo>
                    <a:pt x="436" y="1152"/>
                    <a:pt x="477" y="1079"/>
                    <a:pt x="519" y="1006"/>
                  </a:cubicBezTo>
                  <a:close/>
                  <a:moveTo>
                    <a:pt x="1020" y="1"/>
                  </a:moveTo>
                  <a:cubicBezTo>
                    <a:pt x="955" y="1"/>
                    <a:pt x="853" y="31"/>
                    <a:pt x="838" y="69"/>
                  </a:cubicBezTo>
                  <a:lnTo>
                    <a:pt x="838" y="69"/>
                  </a:lnTo>
                  <a:cubicBezTo>
                    <a:pt x="837" y="70"/>
                    <a:pt x="837" y="71"/>
                    <a:pt x="836" y="72"/>
                  </a:cubicBezTo>
                  <a:cubicBezTo>
                    <a:pt x="778" y="175"/>
                    <a:pt x="719" y="278"/>
                    <a:pt x="660" y="380"/>
                  </a:cubicBezTo>
                  <a:lnTo>
                    <a:pt x="660" y="380"/>
                  </a:lnTo>
                  <a:cubicBezTo>
                    <a:pt x="519" y="356"/>
                    <a:pt x="377" y="332"/>
                    <a:pt x="234" y="310"/>
                  </a:cubicBezTo>
                  <a:cubicBezTo>
                    <a:pt x="230" y="308"/>
                    <a:pt x="225" y="308"/>
                    <a:pt x="218" y="308"/>
                  </a:cubicBezTo>
                  <a:cubicBezTo>
                    <a:pt x="159" y="308"/>
                    <a:pt x="1" y="354"/>
                    <a:pt x="46" y="410"/>
                  </a:cubicBezTo>
                  <a:cubicBezTo>
                    <a:pt x="163" y="554"/>
                    <a:pt x="278" y="700"/>
                    <a:pt x="393" y="846"/>
                  </a:cubicBezTo>
                  <a:lnTo>
                    <a:pt x="393" y="846"/>
                  </a:lnTo>
                  <a:cubicBezTo>
                    <a:pt x="280" y="1044"/>
                    <a:pt x="168" y="1242"/>
                    <a:pt x="58" y="1439"/>
                  </a:cubicBezTo>
                  <a:cubicBezTo>
                    <a:pt x="46" y="1460"/>
                    <a:pt x="62" y="1467"/>
                    <a:pt x="89" y="1467"/>
                  </a:cubicBezTo>
                  <a:cubicBezTo>
                    <a:pt x="146" y="1467"/>
                    <a:pt x="255" y="1435"/>
                    <a:pt x="272" y="1427"/>
                  </a:cubicBezTo>
                  <a:cubicBezTo>
                    <a:pt x="403" y="1349"/>
                    <a:pt x="535" y="1271"/>
                    <a:pt x="667" y="1195"/>
                  </a:cubicBezTo>
                  <a:lnTo>
                    <a:pt x="667" y="1195"/>
                  </a:lnTo>
                  <a:cubicBezTo>
                    <a:pt x="777" y="1335"/>
                    <a:pt x="887" y="1474"/>
                    <a:pt x="1000" y="1613"/>
                  </a:cubicBezTo>
                  <a:lnTo>
                    <a:pt x="1000" y="1613"/>
                  </a:lnTo>
                  <a:cubicBezTo>
                    <a:pt x="1000" y="1613"/>
                    <a:pt x="1000" y="1614"/>
                    <a:pt x="1000" y="1615"/>
                  </a:cubicBezTo>
                  <a:cubicBezTo>
                    <a:pt x="1000" y="1615"/>
                    <a:pt x="1001" y="1615"/>
                    <a:pt x="1001" y="1614"/>
                  </a:cubicBezTo>
                  <a:lnTo>
                    <a:pt x="1001" y="1614"/>
                  </a:lnTo>
                  <a:cubicBezTo>
                    <a:pt x="1005" y="1619"/>
                    <a:pt x="1008" y="1623"/>
                    <a:pt x="1012" y="1628"/>
                  </a:cubicBezTo>
                  <a:cubicBezTo>
                    <a:pt x="1018" y="1641"/>
                    <a:pt x="1037" y="1646"/>
                    <a:pt x="1061" y="1646"/>
                  </a:cubicBezTo>
                  <a:cubicBezTo>
                    <a:pt x="1131" y="1646"/>
                    <a:pt x="1248" y="1599"/>
                    <a:pt x="1238" y="1553"/>
                  </a:cubicBezTo>
                  <a:cubicBezTo>
                    <a:pt x="1237" y="1548"/>
                    <a:pt x="1237" y="1544"/>
                    <a:pt x="1236" y="1540"/>
                  </a:cubicBezTo>
                  <a:lnTo>
                    <a:pt x="1236" y="1540"/>
                  </a:lnTo>
                  <a:cubicBezTo>
                    <a:pt x="1237" y="1540"/>
                    <a:pt x="1237" y="1540"/>
                    <a:pt x="1238" y="1539"/>
                  </a:cubicBezTo>
                  <a:cubicBezTo>
                    <a:pt x="1237" y="1539"/>
                    <a:pt x="1237" y="1538"/>
                    <a:pt x="1236" y="1538"/>
                  </a:cubicBezTo>
                  <a:lnTo>
                    <a:pt x="1236" y="1538"/>
                  </a:lnTo>
                  <a:cubicBezTo>
                    <a:pt x="1215" y="1328"/>
                    <a:pt x="1192" y="1116"/>
                    <a:pt x="1169" y="902"/>
                  </a:cubicBezTo>
                  <a:lnTo>
                    <a:pt x="1169" y="902"/>
                  </a:lnTo>
                  <a:cubicBezTo>
                    <a:pt x="1334" y="806"/>
                    <a:pt x="1499" y="709"/>
                    <a:pt x="1664" y="611"/>
                  </a:cubicBezTo>
                  <a:cubicBezTo>
                    <a:pt x="1703" y="586"/>
                    <a:pt x="1678" y="549"/>
                    <a:pt x="1639" y="549"/>
                  </a:cubicBezTo>
                  <a:cubicBezTo>
                    <a:pt x="1467" y="521"/>
                    <a:pt x="1294" y="491"/>
                    <a:pt x="1120" y="460"/>
                  </a:cubicBezTo>
                  <a:lnTo>
                    <a:pt x="1120" y="460"/>
                  </a:lnTo>
                  <a:cubicBezTo>
                    <a:pt x="1105" y="318"/>
                    <a:pt x="1090" y="175"/>
                    <a:pt x="1076" y="32"/>
                  </a:cubicBezTo>
                  <a:lnTo>
                    <a:pt x="1076" y="32"/>
                  </a:lnTo>
                  <a:cubicBezTo>
                    <a:pt x="1078" y="29"/>
                    <a:pt x="1077" y="26"/>
                    <a:pt x="1075" y="24"/>
                  </a:cubicBezTo>
                  <a:lnTo>
                    <a:pt x="1075" y="24"/>
                  </a:lnTo>
                  <a:cubicBezTo>
                    <a:pt x="1075" y="23"/>
                    <a:pt x="1075" y="22"/>
                    <a:pt x="1075" y="21"/>
                  </a:cubicBezTo>
                  <a:cubicBezTo>
                    <a:pt x="1071" y="7"/>
                    <a:pt x="1049" y="1"/>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0"/>
            <p:cNvSpPr/>
            <p:nvPr/>
          </p:nvSpPr>
          <p:spPr>
            <a:xfrm>
              <a:off x="8362723" y="2262181"/>
              <a:ext cx="89357" cy="86321"/>
            </a:xfrm>
            <a:custGeom>
              <a:rect b="b" l="l" r="r" t="t"/>
              <a:pathLst>
                <a:path extrusionOk="0" h="1649" w="1707">
                  <a:moveTo>
                    <a:pt x="748" y="462"/>
                  </a:moveTo>
                  <a:cubicBezTo>
                    <a:pt x="776" y="499"/>
                    <a:pt x="805" y="535"/>
                    <a:pt x="834" y="572"/>
                  </a:cubicBezTo>
                  <a:lnTo>
                    <a:pt x="834" y="572"/>
                  </a:lnTo>
                  <a:cubicBezTo>
                    <a:pt x="810" y="585"/>
                    <a:pt x="787" y="599"/>
                    <a:pt x="764" y="612"/>
                  </a:cubicBezTo>
                  <a:lnTo>
                    <a:pt x="764" y="612"/>
                  </a:lnTo>
                  <a:cubicBezTo>
                    <a:pt x="759" y="562"/>
                    <a:pt x="753" y="512"/>
                    <a:pt x="748" y="462"/>
                  </a:cubicBezTo>
                  <a:close/>
                  <a:moveTo>
                    <a:pt x="1307" y="422"/>
                  </a:moveTo>
                  <a:cubicBezTo>
                    <a:pt x="1265" y="495"/>
                    <a:pt x="1223" y="567"/>
                    <a:pt x="1182" y="640"/>
                  </a:cubicBezTo>
                  <a:lnTo>
                    <a:pt x="1182" y="640"/>
                  </a:lnTo>
                  <a:cubicBezTo>
                    <a:pt x="1156" y="607"/>
                    <a:pt x="1130" y="574"/>
                    <a:pt x="1105" y="541"/>
                  </a:cubicBezTo>
                  <a:lnTo>
                    <a:pt x="1105" y="541"/>
                  </a:lnTo>
                  <a:cubicBezTo>
                    <a:pt x="1172" y="501"/>
                    <a:pt x="1240" y="462"/>
                    <a:pt x="1307" y="422"/>
                  </a:cubicBezTo>
                  <a:close/>
                  <a:moveTo>
                    <a:pt x="542" y="872"/>
                  </a:moveTo>
                  <a:cubicBezTo>
                    <a:pt x="549" y="933"/>
                    <a:pt x="555" y="994"/>
                    <a:pt x="562" y="1055"/>
                  </a:cubicBezTo>
                  <a:lnTo>
                    <a:pt x="562" y="1055"/>
                  </a:lnTo>
                  <a:cubicBezTo>
                    <a:pt x="509" y="1047"/>
                    <a:pt x="455" y="1039"/>
                    <a:pt x="402" y="1030"/>
                  </a:cubicBezTo>
                  <a:cubicBezTo>
                    <a:pt x="372" y="1023"/>
                    <a:pt x="339" y="1016"/>
                    <a:pt x="306" y="1011"/>
                  </a:cubicBezTo>
                  <a:lnTo>
                    <a:pt x="306" y="1011"/>
                  </a:lnTo>
                  <a:cubicBezTo>
                    <a:pt x="384" y="965"/>
                    <a:pt x="463" y="919"/>
                    <a:pt x="542" y="872"/>
                  </a:cubicBezTo>
                  <a:close/>
                  <a:moveTo>
                    <a:pt x="903" y="660"/>
                  </a:moveTo>
                  <a:lnTo>
                    <a:pt x="903" y="660"/>
                  </a:lnTo>
                  <a:cubicBezTo>
                    <a:pt x="955" y="726"/>
                    <a:pt x="1006" y="791"/>
                    <a:pt x="1058" y="857"/>
                  </a:cubicBezTo>
                  <a:lnTo>
                    <a:pt x="1058" y="857"/>
                  </a:lnTo>
                  <a:cubicBezTo>
                    <a:pt x="1009" y="942"/>
                    <a:pt x="961" y="1027"/>
                    <a:pt x="912" y="1112"/>
                  </a:cubicBezTo>
                  <a:lnTo>
                    <a:pt x="912" y="1112"/>
                  </a:lnTo>
                  <a:cubicBezTo>
                    <a:pt x="901" y="1110"/>
                    <a:pt x="890" y="1108"/>
                    <a:pt x="879" y="1106"/>
                  </a:cubicBezTo>
                  <a:cubicBezTo>
                    <a:pt x="858" y="1102"/>
                    <a:pt x="838" y="1099"/>
                    <a:pt x="817" y="1096"/>
                  </a:cubicBezTo>
                  <a:lnTo>
                    <a:pt x="817" y="1096"/>
                  </a:lnTo>
                  <a:cubicBezTo>
                    <a:pt x="804" y="975"/>
                    <a:pt x="791" y="855"/>
                    <a:pt x="777" y="734"/>
                  </a:cubicBezTo>
                  <a:lnTo>
                    <a:pt x="777" y="734"/>
                  </a:lnTo>
                  <a:cubicBezTo>
                    <a:pt x="819" y="709"/>
                    <a:pt x="861" y="685"/>
                    <a:pt x="903" y="660"/>
                  </a:cubicBezTo>
                  <a:close/>
                  <a:moveTo>
                    <a:pt x="1184" y="1017"/>
                  </a:moveTo>
                  <a:cubicBezTo>
                    <a:pt x="1227" y="1073"/>
                    <a:pt x="1271" y="1128"/>
                    <a:pt x="1315" y="1184"/>
                  </a:cubicBezTo>
                  <a:lnTo>
                    <a:pt x="1315" y="1184"/>
                  </a:lnTo>
                  <a:cubicBezTo>
                    <a:pt x="1246" y="1173"/>
                    <a:pt x="1177" y="1161"/>
                    <a:pt x="1108" y="1149"/>
                  </a:cubicBezTo>
                  <a:lnTo>
                    <a:pt x="1108" y="1149"/>
                  </a:lnTo>
                  <a:cubicBezTo>
                    <a:pt x="1133" y="1105"/>
                    <a:pt x="1159" y="1061"/>
                    <a:pt x="1184" y="1017"/>
                  </a:cubicBezTo>
                  <a:close/>
                  <a:moveTo>
                    <a:pt x="832" y="1232"/>
                  </a:moveTo>
                  <a:cubicBezTo>
                    <a:pt x="835" y="1233"/>
                    <a:pt x="839" y="1233"/>
                    <a:pt x="843" y="1234"/>
                  </a:cubicBezTo>
                  <a:lnTo>
                    <a:pt x="843" y="1234"/>
                  </a:lnTo>
                  <a:cubicBezTo>
                    <a:pt x="840" y="1239"/>
                    <a:pt x="837" y="1245"/>
                    <a:pt x="834" y="1250"/>
                  </a:cubicBezTo>
                  <a:lnTo>
                    <a:pt x="834" y="1250"/>
                  </a:lnTo>
                  <a:cubicBezTo>
                    <a:pt x="833" y="1244"/>
                    <a:pt x="832" y="1238"/>
                    <a:pt x="832" y="1232"/>
                  </a:cubicBezTo>
                  <a:close/>
                  <a:moveTo>
                    <a:pt x="641" y="1"/>
                  </a:moveTo>
                  <a:cubicBezTo>
                    <a:pt x="570" y="1"/>
                    <a:pt x="455" y="41"/>
                    <a:pt x="464" y="89"/>
                  </a:cubicBezTo>
                  <a:cubicBezTo>
                    <a:pt x="464" y="93"/>
                    <a:pt x="465" y="97"/>
                    <a:pt x="465" y="101"/>
                  </a:cubicBezTo>
                  <a:lnTo>
                    <a:pt x="465" y="101"/>
                  </a:lnTo>
                  <a:cubicBezTo>
                    <a:pt x="465" y="101"/>
                    <a:pt x="464" y="102"/>
                    <a:pt x="464" y="102"/>
                  </a:cubicBezTo>
                  <a:cubicBezTo>
                    <a:pt x="464" y="102"/>
                    <a:pt x="465" y="103"/>
                    <a:pt x="465" y="104"/>
                  </a:cubicBezTo>
                  <a:lnTo>
                    <a:pt x="465" y="104"/>
                  </a:lnTo>
                  <a:cubicBezTo>
                    <a:pt x="486" y="320"/>
                    <a:pt x="508" y="536"/>
                    <a:pt x="530" y="750"/>
                  </a:cubicBezTo>
                  <a:lnTo>
                    <a:pt x="530" y="750"/>
                  </a:lnTo>
                  <a:cubicBezTo>
                    <a:pt x="366" y="847"/>
                    <a:pt x="202" y="945"/>
                    <a:pt x="37" y="1042"/>
                  </a:cubicBezTo>
                  <a:cubicBezTo>
                    <a:pt x="0" y="1068"/>
                    <a:pt x="12" y="1093"/>
                    <a:pt x="62" y="1106"/>
                  </a:cubicBezTo>
                  <a:cubicBezTo>
                    <a:pt x="234" y="1133"/>
                    <a:pt x="405" y="1161"/>
                    <a:pt x="577" y="1190"/>
                  </a:cubicBezTo>
                  <a:lnTo>
                    <a:pt x="577" y="1190"/>
                  </a:lnTo>
                  <a:cubicBezTo>
                    <a:pt x="592" y="1331"/>
                    <a:pt x="609" y="1471"/>
                    <a:pt x="626" y="1611"/>
                  </a:cubicBezTo>
                  <a:lnTo>
                    <a:pt x="626" y="1611"/>
                  </a:lnTo>
                  <a:cubicBezTo>
                    <a:pt x="625" y="1615"/>
                    <a:pt x="626" y="1618"/>
                    <a:pt x="628" y="1621"/>
                  </a:cubicBezTo>
                  <a:lnTo>
                    <a:pt x="628" y="1621"/>
                  </a:lnTo>
                  <a:cubicBezTo>
                    <a:pt x="629" y="1640"/>
                    <a:pt x="654" y="1649"/>
                    <a:pt x="687" y="1649"/>
                  </a:cubicBezTo>
                  <a:cubicBezTo>
                    <a:pt x="755" y="1649"/>
                    <a:pt x="856" y="1615"/>
                    <a:pt x="865" y="1570"/>
                  </a:cubicBezTo>
                  <a:lnTo>
                    <a:pt x="865" y="1570"/>
                  </a:lnTo>
                  <a:cubicBezTo>
                    <a:pt x="865" y="1570"/>
                    <a:pt x="866" y="1570"/>
                    <a:pt x="866" y="1570"/>
                  </a:cubicBezTo>
                  <a:cubicBezTo>
                    <a:pt x="924" y="1469"/>
                    <a:pt x="983" y="1368"/>
                    <a:pt x="1040" y="1268"/>
                  </a:cubicBezTo>
                  <a:lnTo>
                    <a:pt x="1040" y="1268"/>
                  </a:lnTo>
                  <a:cubicBezTo>
                    <a:pt x="1182" y="1292"/>
                    <a:pt x="1324" y="1317"/>
                    <a:pt x="1468" y="1344"/>
                  </a:cubicBezTo>
                  <a:cubicBezTo>
                    <a:pt x="1493" y="1344"/>
                    <a:pt x="1707" y="1307"/>
                    <a:pt x="1657" y="1243"/>
                  </a:cubicBezTo>
                  <a:cubicBezTo>
                    <a:pt x="1539" y="1094"/>
                    <a:pt x="1423" y="947"/>
                    <a:pt x="1308" y="800"/>
                  </a:cubicBezTo>
                  <a:lnTo>
                    <a:pt x="1308" y="800"/>
                  </a:lnTo>
                  <a:cubicBezTo>
                    <a:pt x="1419" y="604"/>
                    <a:pt x="1530" y="409"/>
                    <a:pt x="1644" y="214"/>
                  </a:cubicBezTo>
                  <a:cubicBezTo>
                    <a:pt x="1656" y="194"/>
                    <a:pt x="1641" y="187"/>
                    <a:pt x="1614" y="187"/>
                  </a:cubicBezTo>
                  <a:cubicBezTo>
                    <a:pt x="1557" y="187"/>
                    <a:pt x="1448" y="218"/>
                    <a:pt x="1431" y="227"/>
                  </a:cubicBezTo>
                  <a:cubicBezTo>
                    <a:pt x="1299" y="302"/>
                    <a:pt x="1167" y="377"/>
                    <a:pt x="1036" y="454"/>
                  </a:cubicBezTo>
                  <a:lnTo>
                    <a:pt x="1036" y="454"/>
                  </a:lnTo>
                  <a:cubicBezTo>
                    <a:pt x="926" y="313"/>
                    <a:pt x="815" y="173"/>
                    <a:pt x="703" y="31"/>
                  </a:cubicBezTo>
                  <a:lnTo>
                    <a:pt x="703" y="31"/>
                  </a:lnTo>
                  <a:cubicBezTo>
                    <a:pt x="703" y="29"/>
                    <a:pt x="703" y="28"/>
                    <a:pt x="703" y="26"/>
                  </a:cubicBezTo>
                  <a:cubicBezTo>
                    <a:pt x="702" y="27"/>
                    <a:pt x="701" y="27"/>
                    <a:pt x="701" y="27"/>
                  </a:cubicBezTo>
                  <a:lnTo>
                    <a:pt x="701" y="27"/>
                  </a:lnTo>
                  <a:cubicBezTo>
                    <a:pt x="697" y="23"/>
                    <a:pt x="693" y="18"/>
                    <a:pt x="690" y="13"/>
                  </a:cubicBezTo>
                  <a:cubicBezTo>
                    <a:pt x="681" y="5"/>
                    <a:pt x="663" y="1"/>
                    <a:pt x="6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0"/>
            <p:cNvSpPr/>
            <p:nvPr/>
          </p:nvSpPr>
          <p:spPr>
            <a:xfrm>
              <a:off x="8523166" y="2262443"/>
              <a:ext cx="88520" cy="86164"/>
            </a:xfrm>
            <a:custGeom>
              <a:rect b="b" l="l" r="r" t="t"/>
              <a:pathLst>
                <a:path extrusionOk="0" h="1646" w="1691">
                  <a:moveTo>
                    <a:pt x="857" y="394"/>
                  </a:moveTo>
                  <a:cubicBezTo>
                    <a:pt x="858" y="401"/>
                    <a:pt x="859" y="409"/>
                    <a:pt x="859" y="416"/>
                  </a:cubicBezTo>
                  <a:lnTo>
                    <a:pt x="859" y="416"/>
                  </a:lnTo>
                  <a:cubicBezTo>
                    <a:pt x="855" y="415"/>
                    <a:pt x="850" y="415"/>
                    <a:pt x="846" y="414"/>
                  </a:cubicBezTo>
                  <a:lnTo>
                    <a:pt x="846" y="414"/>
                  </a:lnTo>
                  <a:cubicBezTo>
                    <a:pt x="849" y="407"/>
                    <a:pt x="853" y="401"/>
                    <a:pt x="857" y="394"/>
                  </a:cubicBezTo>
                  <a:close/>
                  <a:moveTo>
                    <a:pt x="379" y="469"/>
                  </a:moveTo>
                  <a:lnTo>
                    <a:pt x="379" y="469"/>
                  </a:lnTo>
                  <a:cubicBezTo>
                    <a:pt x="447" y="480"/>
                    <a:pt x="514" y="490"/>
                    <a:pt x="582" y="501"/>
                  </a:cubicBezTo>
                  <a:lnTo>
                    <a:pt x="582" y="501"/>
                  </a:lnTo>
                  <a:cubicBezTo>
                    <a:pt x="558" y="545"/>
                    <a:pt x="533" y="588"/>
                    <a:pt x="508" y="632"/>
                  </a:cubicBezTo>
                  <a:lnTo>
                    <a:pt x="508" y="632"/>
                  </a:lnTo>
                  <a:cubicBezTo>
                    <a:pt x="465" y="578"/>
                    <a:pt x="422" y="524"/>
                    <a:pt x="379" y="469"/>
                  </a:cubicBezTo>
                  <a:close/>
                  <a:moveTo>
                    <a:pt x="1130" y="599"/>
                  </a:moveTo>
                  <a:cubicBezTo>
                    <a:pt x="1183" y="607"/>
                    <a:pt x="1236" y="616"/>
                    <a:pt x="1289" y="624"/>
                  </a:cubicBezTo>
                  <a:cubicBezTo>
                    <a:pt x="1321" y="631"/>
                    <a:pt x="1357" y="634"/>
                    <a:pt x="1393" y="638"/>
                  </a:cubicBezTo>
                  <a:lnTo>
                    <a:pt x="1393" y="638"/>
                  </a:lnTo>
                  <a:cubicBezTo>
                    <a:pt x="1312" y="686"/>
                    <a:pt x="1230" y="733"/>
                    <a:pt x="1149" y="780"/>
                  </a:cubicBezTo>
                  <a:lnTo>
                    <a:pt x="1149" y="780"/>
                  </a:lnTo>
                  <a:cubicBezTo>
                    <a:pt x="1143" y="720"/>
                    <a:pt x="1136" y="659"/>
                    <a:pt x="1130" y="599"/>
                  </a:cubicBezTo>
                  <a:close/>
                  <a:moveTo>
                    <a:pt x="780" y="531"/>
                  </a:moveTo>
                  <a:cubicBezTo>
                    <a:pt x="791" y="532"/>
                    <a:pt x="802" y="534"/>
                    <a:pt x="812" y="535"/>
                  </a:cubicBezTo>
                  <a:cubicBezTo>
                    <a:pt x="833" y="541"/>
                    <a:pt x="853" y="545"/>
                    <a:pt x="874" y="550"/>
                  </a:cubicBezTo>
                  <a:lnTo>
                    <a:pt x="874" y="550"/>
                  </a:lnTo>
                  <a:cubicBezTo>
                    <a:pt x="887" y="673"/>
                    <a:pt x="900" y="795"/>
                    <a:pt x="914" y="916"/>
                  </a:cubicBezTo>
                  <a:lnTo>
                    <a:pt x="914" y="916"/>
                  </a:lnTo>
                  <a:cubicBezTo>
                    <a:pt x="872" y="940"/>
                    <a:pt x="831" y="965"/>
                    <a:pt x="789" y="989"/>
                  </a:cubicBezTo>
                  <a:lnTo>
                    <a:pt x="789" y="989"/>
                  </a:lnTo>
                  <a:cubicBezTo>
                    <a:pt x="737" y="923"/>
                    <a:pt x="685" y="857"/>
                    <a:pt x="634" y="791"/>
                  </a:cubicBezTo>
                  <a:lnTo>
                    <a:pt x="634" y="791"/>
                  </a:lnTo>
                  <a:cubicBezTo>
                    <a:pt x="682" y="704"/>
                    <a:pt x="731" y="617"/>
                    <a:pt x="780" y="531"/>
                  </a:cubicBezTo>
                  <a:close/>
                  <a:moveTo>
                    <a:pt x="927" y="1036"/>
                  </a:moveTo>
                  <a:cubicBezTo>
                    <a:pt x="932" y="1086"/>
                    <a:pt x="938" y="1135"/>
                    <a:pt x="943" y="1184"/>
                  </a:cubicBezTo>
                  <a:lnTo>
                    <a:pt x="943" y="1184"/>
                  </a:lnTo>
                  <a:cubicBezTo>
                    <a:pt x="915" y="1148"/>
                    <a:pt x="886" y="1112"/>
                    <a:pt x="858" y="1076"/>
                  </a:cubicBezTo>
                  <a:lnTo>
                    <a:pt x="858" y="1076"/>
                  </a:lnTo>
                  <a:cubicBezTo>
                    <a:pt x="881" y="1063"/>
                    <a:pt x="904" y="1050"/>
                    <a:pt x="927" y="1036"/>
                  </a:cubicBezTo>
                  <a:close/>
                  <a:moveTo>
                    <a:pt x="510" y="1010"/>
                  </a:moveTo>
                  <a:cubicBezTo>
                    <a:pt x="536" y="1042"/>
                    <a:pt x="561" y="1074"/>
                    <a:pt x="587" y="1107"/>
                  </a:cubicBezTo>
                  <a:lnTo>
                    <a:pt x="587" y="1107"/>
                  </a:lnTo>
                  <a:cubicBezTo>
                    <a:pt x="521" y="1146"/>
                    <a:pt x="454" y="1185"/>
                    <a:pt x="388" y="1224"/>
                  </a:cubicBezTo>
                  <a:lnTo>
                    <a:pt x="388" y="1224"/>
                  </a:lnTo>
                  <a:cubicBezTo>
                    <a:pt x="429" y="1153"/>
                    <a:pt x="470" y="1081"/>
                    <a:pt x="510" y="1010"/>
                  </a:cubicBezTo>
                  <a:close/>
                  <a:moveTo>
                    <a:pt x="1014" y="1"/>
                  </a:moveTo>
                  <a:cubicBezTo>
                    <a:pt x="950" y="1"/>
                    <a:pt x="844" y="31"/>
                    <a:pt x="827" y="69"/>
                  </a:cubicBezTo>
                  <a:lnTo>
                    <a:pt x="827" y="69"/>
                  </a:lnTo>
                  <a:cubicBezTo>
                    <a:pt x="827" y="70"/>
                    <a:pt x="826" y="71"/>
                    <a:pt x="826" y="72"/>
                  </a:cubicBezTo>
                  <a:cubicBezTo>
                    <a:pt x="767" y="175"/>
                    <a:pt x="709" y="278"/>
                    <a:pt x="651" y="380"/>
                  </a:cubicBezTo>
                  <a:lnTo>
                    <a:pt x="651" y="380"/>
                  </a:lnTo>
                  <a:cubicBezTo>
                    <a:pt x="512" y="356"/>
                    <a:pt x="374" y="332"/>
                    <a:pt x="235" y="310"/>
                  </a:cubicBezTo>
                  <a:cubicBezTo>
                    <a:pt x="231" y="308"/>
                    <a:pt x="226" y="308"/>
                    <a:pt x="219" y="308"/>
                  </a:cubicBezTo>
                  <a:cubicBezTo>
                    <a:pt x="160" y="308"/>
                    <a:pt x="1" y="354"/>
                    <a:pt x="34" y="410"/>
                  </a:cubicBezTo>
                  <a:cubicBezTo>
                    <a:pt x="152" y="555"/>
                    <a:pt x="269" y="702"/>
                    <a:pt x="385" y="850"/>
                  </a:cubicBezTo>
                  <a:lnTo>
                    <a:pt x="385" y="850"/>
                  </a:lnTo>
                  <a:cubicBezTo>
                    <a:pt x="273" y="1047"/>
                    <a:pt x="162" y="1243"/>
                    <a:pt x="47" y="1439"/>
                  </a:cubicBezTo>
                  <a:cubicBezTo>
                    <a:pt x="35" y="1460"/>
                    <a:pt x="50" y="1467"/>
                    <a:pt x="78" y="1467"/>
                  </a:cubicBezTo>
                  <a:cubicBezTo>
                    <a:pt x="134" y="1467"/>
                    <a:pt x="243" y="1435"/>
                    <a:pt x="260" y="1427"/>
                  </a:cubicBezTo>
                  <a:cubicBezTo>
                    <a:pt x="392" y="1349"/>
                    <a:pt x="524" y="1271"/>
                    <a:pt x="656" y="1194"/>
                  </a:cubicBezTo>
                  <a:lnTo>
                    <a:pt x="656" y="1194"/>
                  </a:lnTo>
                  <a:cubicBezTo>
                    <a:pt x="766" y="1334"/>
                    <a:pt x="876" y="1473"/>
                    <a:pt x="988" y="1611"/>
                  </a:cubicBezTo>
                  <a:lnTo>
                    <a:pt x="988" y="1611"/>
                  </a:lnTo>
                  <a:cubicBezTo>
                    <a:pt x="988" y="1612"/>
                    <a:pt x="988" y="1614"/>
                    <a:pt x="988" y="1615"/>
                  </a:cubicBezTo>
                  <a:cubicBezTo>
                    <a:pt x="989" y="1615"/>
                    <a:pt x="989" y="1614"/>
                    <a:pt x="990" y="1614"/>
                  </a:cubicBezTo>
                  <a:lnTo>
                    <a:pt x="990" y="1614"/>
                  </a:lnTo>
                  <a:cubicBezTo>
                    <a:pt x="994" y="1619"/>
                    <a:pt x="997" y="1623"/>
                    <a:pt x="1001" y="1628"/>
                  </a:cubicBezTo>
                  <a:cubicBezTo>
                    <a:pt x="1011" y="1641"/>
                    <a:pt x="1031" y="1646"/>
                    <a:pt x="1055" y="1646"/>
                  </a:cubicBezTo>
                  <a:cubicBezTo>
                    <a:pt x="1127" y="1646"/>
                    <a:pt x="1236" y="1599"/>
                    <a:pt x="1227" y="1553"/>
                  </a:cubicBezTo>
                  <a:cubicBezTo>
                    <a:pt x="1227" y="1548"/>
                    <a:pt x="1226" y="1544"/>
                    <a:pt x="1226" y="1540"/>
                  </a:cubicBezTo>
                  <a:lnTo>
                    <a:pt x="1226" y="1540"/>
                  </a:lnTo>
                  <a:cubicBezTo>
                    <a:pt x="1226" y="1540"/>
                    <a:pt x="1227" y="1540"/>
                    <a:pt x="1227" y="1539"/>
                  </a:cubicBezTo>
                  <a:cubicBezTo>
                    <a:pt x="1227" y="1539"/>
                    <a:pt x="1226" y="1538"/>
                    <a:pt x="1226" y="1538"/>
                  </a:cubicBezTo>
                  <a:lnTo>
                    <a:pt x="1226" y="1538"/>
                  </a:lnTo>
                  <a:cubicBezTo>
                    <a:pt x="1205" y="1327"/>
                    <a:pt x="1183" y="1114"/>
                    <a:pt x="1161" y="900"/>
                  </a:cubicBezTo>
                  <a:lnTo>
                    <a:pt x="1161" y="900"/>
                  </a:lnTo>
                  <a:cubicBezTo>
                    <a:pt x="1325" y="804"/>
                    <a:pt x="1490" y="708"/>
                    <a:pt x="1654" y="611"/>
                  </a:cubicBezTo>
                  <a:cubicBezTo>
                    <a:pt x="1691" y="586"/>
                    <a:pt x="1679" y="549"/>
                    <a:pt x="1629" y="549"/>
                  </a:cubicBezTo>
                  <a:cubicBezTo>
                    <a:pt x="1457" y="521"/>
                    <a:pt x="1286" y="491"/>
                    <a:pt x="1115" y="461"/>
                  </a:cubicBezTo>
                  <a:lnTo>
                    <a:pt x="1115" y="461"/>
                  </a:lnTo>
                  <a:cubicBezTo>
                    <a:pt x="1099" y="318"/>
                    <a:pt x="1082" y="175"/>
                    <a:pt x="1065" y="31"/>
                  </a:cubicBezTo>
                  <a:lnTo>
                    <a:pt x="1065" y="31"/>
                  </a:lnTo>
                  <a:cubicBezTo>
                    <a:pt x="1066" y="28"/>
                    <a:pt x="1066" y="26"/>
                    <a:pt x="1064" y="24"/>
                  </a:cubicBezTo>
                  <a:lnTo>
                    <a:pt x="1064" y="24"/>
                  </a:lnTo>
                  <a:cubicBezTo>
                    <a:pt x="1064" y="23"/>
                    <a:pt x="1064" y="22"/>
                    <a:pt x="1063" y="21"/>
                  </a:cubicBezTo>
                  <a:cubicBezTo>
                    <a:pt x="1063" y="7"/>
                    <a:pt x="1043" y="1"/>
                    <a:pt x="10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0"/>
            <p:cNvSpPr/>
            <p:nvPr/>
          </p:nvSpPr>
          <p:spPr>
            <a:xfrm>
              <a:off x="8845780" y="2262443"/>
              <a:ext cx="89148" cy="86164"/>
            </a:xfrm>
            <a:custGeom>
              <a:rect b="b" l="l" r="r" t="t"/>
              <a:pathLst>
                <a:path extrusionOk="0" h="1646" w="1703">
                  <a:moveTo>
                    <a:pt x="861" y="395"/>
                  </a:moveTo>
                  <a:cubicBezTo>
                    <a:pt x="861" y="402"/>
                    <a:pt x="862" y="410"/>
                    <a:pt x="863" y="417"/>
                  </a:cubicBezTo>
                  <a:lnTo>
                    <a:pt x="863" y="417"/>
                  </a:lnTo>
                  <a:cubicBezTo>
                    <a:pt x="859" y="416"/>
                    <a:pt x="854" y="415"/>
                    <a:pt x="850" y="415"/>
                  </a:cubicBezTo>
                  <a:lnTo>
                    <a:pt x="850" y="415"/>
                  </a:lnTo>
                  <a:cubicBezTo>
                    <a:pt x="853" y="408"/>
                    <a:pt x="857" y="402"/>
                    <a:pt x="861" y="395"/>
                  </a:cubicBezTo>
                  <a:close/>
                  <a:moveTo>
                    <a:pt x="388" y="471"/>
                  </a:moveTo>
                  <a:cubicBezTo>
                    <a:pt x="454" y="481"/>
                    <a:pt x="520" y="491"/>
                    <a:pt x="586" y="502"/>
                  </a:cubicBezTo>
                  <a:lnTo>
                    <a:pt x="586" y="502"/>
                  </a:lnTo>
                  <a:cubicBezTo>
                    <a:pt x="562" y="545"/>
                    <a:pt x="538" y="588"/>
                    <a:pt x="513" y="631"/>
                  </a:cubicBezTo>
                  <a:lnTo>
                    <a:pt x="513" y="631"/>
                  </a:lnTo>
                  <a:cubicBezTo>
                    <a:pt x="471" y="577"/>
                    <a:pt x="430" y="524"/>
                    <a:pt x="388" y="471"/>
                  </a:cubicBezTo>
                  <a:close/>
                  <a:moveTo>
                    <a:pt x="1129" y="597"/>
                  </a:moveTo>
                  <a:cubicBezTo>
                    <a:pt x="1186" y="606"/>
                    <a:pt x="1243" y="615"/>
                    <a:pt x="1301" y="624"/>
                  </a:cubicBezTo>
                  <a:cubicBezTo>
                    <a:pt x="1331" y="631"/>
                    <a:pt x="1362" y="634"/>
                    <a:pt x="1392" y="638"/>
                  </a:cubicBezTo>
                  <a:lnTo>
                    <a:pt x="1392" y="638"/>
                  </a:lnTo>
                  <a:cubicBezTo>
                    <a:pt x="1311" y="686"/>
                    <a:pt x="1230" y="733"/>
                    <a:pt x="1149" y="780"/>
                  </a:cubicBezTo>
                  <a:lnTo>
                    <a:pt x="1149" y="780"/>
                  </a:lnTo>
                  <a:cubicBezTo>
                    <a:pt x="1142" y="719"/>
                    <a:pt x="1136" y="658"/>
                    <a:pt x="1129" y="597"/>
                  </a:cubicBezTo>
                  <a:close/>
                  <a:moveTo>
                    <a:pt x="784" y="531"/>
                  </a:moveTo>
                  <a:lnTo>
                    <a:pt x="784" y="531"/>
                  </a:lnTo>
                  <a:cubicBezTo>
                    <a:pt x="793" y="533"/>
                    <a:pt x="802" y="534"/>
                    <a:pt x="812" y="535"/>
                  </a:cubicBezTo>
                  <a:cubicBezTo>
                    <a:pt x="834" y="541"/>
                    <a:pt x="856" y="546"/>
                    <a:pt x="878" y="550"/>
                  </a:cubicBezTo>
                  <a:lnTo>
                    <a:pt x="878" y="550"/>
                  </a:lnTo>
                  <a:cubicBezTo>
                    <a:pt x="891" y="672"/>
                    <a:pt x="904" y="794"/>
                    <a:pt x="917" y="916"/>
                  </a:cubicBezTo>
                  <a:lnTo>
                    <a:pt x="917" y="916"/>
                  </a:lnTo>
                  <a:cubicBezTo>
                    <a:pt x="876" y="940"/>
                    <a:pt x="835" y="964"/>
                    <a:pt x="794" y="988"/>
                  </a:cubicBezTo>
                  <a:lnTo>
                    <a:pt x="794" y="988"/>
                  </a:lnTo>
                  <a:cubicBezTo>
                    <a:pt x="742" y="922"/>
                    <a:pt x="690" y="855"/>
                    <a:pt x="638" y="789"/>
                  </a:cubicBezTo>
                  <a:lnTo>
                    <a:pt x="638" y="789"/>
                  </a:lnTo>
                  <a:cubicBezTo>
                    <a:pt x="687" y="703"/>
                    <a:pt x="735" y="617"/>
                    <a:pt x="784" y="531"/>
                  </a:cubicBezTo>
                  <a:close/>
                  <a:moveTo>
                    <a:pt x="929" y="1034"/>
                  </a:moveTo>
                  <a:lnTo>
                    <a:pt x="929" y="1034"/>
                  </a:lnTo>
                  <a:cubicBezTo>
                    <a:pt x="934" y="1083"/>
                    <a:pt x="939" y="1131"/>
                    <a:pt x="944" y="1180"/>
                  </a:cubicBezTo>
                  <a:lnTo>
                    <a:pt x="944" y="1180"/>
                  </a:lnTo>
                  <a:cubicBezTo>
                    <a:pt x="916" y="1144"/>
                    <a:pt x="889" y="1109"/>
                    <a:pt x="861" y="1074"/>
                  </a:cubicBezTo>
                  <a:lnTo>
                    <a:pt x="861" y="1074"/>
                  </a:lnTo>
                  <a:cubicBezTo>
                    <a:pt x="884" y="1061"/>
                    <a:pt x="906" y="1048"/>
                    <a:pt x="929" y="1034"/>
                  </a:cubicBezTo>
                  <a:close/>
                  <a:moveTo>
                    <a:pt x="513" y="1007"/>
                  </a:moveTo>
                  <a:cubicBezTo>
                    <a:pt x="539" y="1040"/>
                    <a:pt x="566" y="1073"/>
                    <a:pt x="592" y="1107"/>
                  </a:cubicBezTo>
                  <a:lnTo>
                    <a:pt x="592" y="1107"/>
                  </a:lnTo>
                  <a:cubicBezTo>
                    <a:pt x="523" y="1147"/>
                    <a:pt x="455" y="1187"/>
                    <a:pt x="386" y="1228"/>
                  </a:cubicBezTo>
                  <a:lnTo>
                    <a:pt x="386" y="1228"/>
                  </a:lnTo>
                  <a:cubicBezTo>
                    <a:pt x="428" y="1154"/>
                    <a:pt x="471" y="1080"/>
                    <a:pt x="513" y="1007"/>
                  </a:cubicBezTo>
                  <a:close/>
                  <a:moveTo>
                    <a:pt x="1015" y="1"/>
                  </a:moveTo>
                  <a:cubicBezTo>
                    <a:pt x="964" y="1"/>
                    <a:pt x="885" y="22"/>
                    <a:pt x="847" y="50"/>
                  </a:cubicBezTo>
                  <a:lnTo>
                    <a:pt x="847" y="50"/>
                  </a:lnTo>
                  <a:cubicBezTo>
                    <a:pt x="837" y="56"/>
                    <a:pt x="829" y="64"/>
                    <a:pt x="824" y="72"/>
                  </a:cubicBezTo>
                  <a:cubicBezTo>
                    <a:pt x="768" y="175"/>
                    <a:pt x="711" y="278"/>
                    <a:pt x="654" y="380"/>
                  </a:cubicBezTo>
                  <a:lnTo>
                    <a:pt x="654" y="380"/>
                  </a:lnTo>
                  <a:cubicBezTo>
                    <a:pt x="514" y="356"/>
                    <a:pt x="374" y="332"/>
                    <a:pt x="234" y="310"/>
                  </a:cubicBezTo>
                  <a:cubicBezTo>
                    <a:pt x="231" y="308"/>
                    <a:pt x="225" y="308"/>
                    <a:pt x="218" y="308"/>
                  </a:cubicBezTo>
                  <a:cubicBezTo>
                    <a:pt x="158" y="308"/>
                    <a:pt x="1" y="354"/>
                    <a:pt x="46" y="410"/>
                  </a:cubicBezTo>
                  <a:cubicBezTo>
                    <a:pt x="159" y="555"/>
                    <a:pt x="274" y="701"/>
                    <a:pt x="389" y="848"/>
                  </a:cubicBezTo>
                  <a:lnTo>
                    <a:pt x="389" y="848"/>
                  </a:lnTo>
                  <a:cubicBezTo>
                    <a:pt x="275" y="1046"/>
                    <a:pt x="161" y="1242"/>
                    <a:pt x="46" y="1439"/>
                  </a:cubicBezTo>
                  <a:cubicBezTo>
                    <a:pt x="34" y="1460"/>
                    <a:pt x="51" y="1467"/>
                    <a:pt x="79" y="1467"/>
                  </a:cubicBezTo>
                  <a:cubicBezTo>
                    <a:pt x="139" y="1467"/>
                    <a:pt x="251" y="1435"/>
                    <a:pt x="260" y="1427"/>
                  </a:cubicBezTo>
                  <a:cubicBezTo>
                    <a:pt x="393" y="1348"/>
                    <a:pt x="526" y="1270"/>
                    <a:pt x="659" y="1192"/>
                  </a:cubicBezTo>
                  <a:lnTo>
                    <a:pt x="659" y="1192"/>
                  </a:lnTo>
                  <a:cubicBezTo>
                    <a:pt x="769" y="1333"/>
                    <a:pt x="879" y="1473"/>
                    <a:pt x="987" y="1612"/>
                  </a:cubicBezTo>
                  <a:lnTo>
                    <a:pt x="987" y="1612"/>
                  </a:lnTo>
                  <a:cubicBezTo>
                    <a:pt x="987" y="1613"/>
                    <a:pt x="987" y="1614"/>
                    <a:pt x="987" y="1615"/>
                  </a:cubicBezTo>
                  <a:cubicBezTo>
                    <a:pt x="988" y="1615"/>
                    <a:pt x="988" y="1614"/>
                    <a:pt x="989" y="1614"/>
                  </a:cubicBezTo>
                  <a:lnTo>
                    <a:pt x="989" y="1614"/>
                  </a:lnTo>
                  <a:cubicBezTo>
                    <a:pt x="993" y="1619"/>
                    <a:pt x="996" y="1623"/>
                    <a:pt x="1000" y="1628"/>
                  </a:cubicBezTo>
                  <a:cubicBezTo>
                    <a:pt x="1009" y="1641"/>
                    <a:pt x="1029" y="1646"/>
                    <a:pt x="1054" y="1646"/>
                  </a:cubicBezTo>
                  <a:cubicBezTo>
                    <a:pt x="1127" y="1646"/>
                    <a:pt x="1238" y="1599"/>
                    <a:pt x="1238" y="1553"/>
                  </a:cubicBezTo>
                  <a:cubicBezTo>
                    <a:pt x="1211" y="1337"/>
                    <a:pt x="1186" y="1118"/>
                    <a:pt x="1162" y="899"/>
                  </a:cubicBezTo>
                  <a:lnTo>
                    <a:pt x="1162" y="899"/>
                  </a:lnTo>
                  <a:cubicBezTo>
                    <a:pt x="1326" y="804"/>
                    <a:pt x="1489" y="708"/>
                    <a:pt x="1652" y="611"/>
                  </a:cubicBezTo>
                  <a:cubicBezTo>
                    <a:pt x="1702" y="586"/>
                    <a:pt x="1677" y="549"/>
                    <a:pt x="1640" y="549"/>
                  </a:cubicBezTo>
                  <a:cubicBezTo>
                    <a:pt x="1463" y="521"/>
                    <a:pt x="1288" y="491"/>
                    <a:pt x="1114" y="461"/>
                  </a:cubicBezTo>
                  <a:lnTo>
                    <a:pt x="1114" y="461"/>
                  </a:lnTo>
                  <a:cubicBezTo>
                    <a:pt x="1098" y="318"/>
                    <a:pt x="1081" y="174"/>
                    <a:pt x="1064" y="31"/>
                  </a:cubicBezTo>
                  <a:lnTo>
                    <a:pt x="1064" y="31"/>
                  </a:lnTo>
                  <a:cubicBezTo>
                    <a:pt x="1065" y="28"/>
                    <a:pt x="1065" y="26"/>
                    <a:pt x="1063" y="24"/>
                  </a:cubicBezTo>
                  <a:lnTo>
                    <a:pt x="1063" y="24"/>
                  </a:lnTo>
                  <a:cubicBezTo>
                    <a:pt x="1063" y="23"/>
                    <a:pt x="1063" y="22"/>
                    <a:pt x="1063" y="21"/>
                  </a:cubicBezTo>
                  <a:cubicBezTo>
                    <a:pt x="1063" y="7"/>
                    <a:pt x="1043" y="1"/>
                    <a:pt x="10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0"/>
            <p:cNvSpPr/>
            <p:nvPr/>
          </p:nvSpPr>
          <p:spPr>
            <a:xfrm>
              <a:off x="8685232" y="2262181"/>
              <a:ext cx="89410" cy="86321"/>
            </a:xfrm>
            <a:custGeom>
              <a:rect b="b" l="l" r="r" t="t"/>
              <a:pathLst>
                <a:path extrusionOk="0" h="1649" w="1708">
                  <a:moveTo>
                    <a:pt x="755" y="470"/>
                  </a:moveTo>
                  <a:cubicBezTo>
                    <a:pt x="782" y="504"/>
                    <a:pt x="808" y="538"/>
                    <a:pt x="835" y="572"/>
                  </a:cubicBezTo>
                  <a:lnTo>
                    <a:pt x="835" y="572"/>
                  </a:lnTo>
                  <a:cubicBezTo>
                    <a:pt x="813" y="585"/>
                    <a:pt x="792" y="597"/>
                    <a:pt x="770" y="610"/>
                  </a:cubicBezTo>
                  <a:lnTo>
                    <a:pt x="770" y="610"/>
                  </a:lnTo>
                  <a:cubicBezTo>
                    <a:pt x="765" y="563"/>
                    <a:pt x="760" y="517"/>
                    <a:pt x="755" y="470"/>
                  </a:cubicBezTo>
                  <a:close/>
                  <a:moveTo>
                    <a:pt x="1312" y="421"/>
                  </a:moveTo>
                  <a:cubicBezTo>
                    <a:pt x="1271" y="493"/>
                    <a:pt x="1230" y="566"/>
                    <a:pt x="1189" y="639"/>
                  </a:cubicBezTo>
                  <a:lnTo>
                    <a:pt x="1189" y="639"/>
                  </a:lnTo>
                  <a:cubicBezTo>
                    <a:pt x="1163" y="606"/>
                    <a:pt x="1137" y="573"/>
                    <a:pt x="1111" y="540"/>
                  </a:cubicBezTo>
                  <a:lnTo>
                    <a:pt x="1111" y="540"/>
                  </a:lnTo>
                  <a:cubicBezTo>
                    <a:pt x="1178" y="500"/>
                    <a:pt x="1245" y="460"/>
                    <a:pt x="1312" y="421"/>
                  </a:cubicBezTo>
                  <a:close/>
                  <a:moveTo>
                    <a:pt x="548" y="872"/>
                  </a:moveTo>
                  <a:cubicBezTo>
                    <a:pt x="555" y="934"/>
                    <a:pt x="562" y="995"/>
                    <a:pt x="568" y="1056"/>
                  </a:cubicBezTo>
                  <a:lnTo>
                    <a:pt x="568" y="1056"/>
                  </a:lnTo>
                  <a:lnTo>
                    <a:pt x="402" y="1030"/>
                  </a:lnTo>
                  <a:cubicBezTo>
                    <a:pt x="372" y="1023"/>
                    <a:pt x="341" y="1015"/>
                    <a:pt x="308" y="1010"/>
                  </a:cubicBezTo>
                  <a:lnTo>
                    <a:pt x="308" y="1010"/>
                  </a:lnTo>
                  <a:cubicBezTo>
                    <a:pt x="388" y="965"/>
                    <a:pt x="468" y="918"/>
                    <a:pt x="548" y="872"/>
                  </a:cubicBezTo>
                  <a:close/>
                  <a:moveTo>
                    <a:pt x="906" y="662"/>
                  </a:moveTo>
                  <a:cubicBezTo>
                    <a:pt x="958" y="728"/>
                    <a:pt x="1010" y="795"/>
                    <a:pt x="1062" y="861"/>
                  </a:cubicBezTo>
                  <a:lnTo>
                    <a:pt x="1062" y="861"/>
                  </a:lnTo>
                  <a:cubicBezTo>
                    <a:pt x="1014" y="944"/>
                    <a:pt x="966" y="1028"/>
                    <a:pt x="917" y="1111"/>
                  </a:cubicBezTo>
                  <a:lnTo>
                    <a:pt x="917" y="1111"/>
                  </a:lnTo>
                  <a:cubicBezTo>
                    <a:pt x="909" y="1109"/>
                    <a:pt x="900" y="1108"/>
                    <a:pt x="892" y="1106"/>
                  </a:cubicBezTo>
                  <a:lnTo>
                    <a:pt x="821" y="1095"/>
                  </a:lnTo>
                  <a:lnTo>
                    <a:pt x="821" y="1095"/>
                  </a:lnTo>
                  <a:cubicBezTo>
                    <a:pt x="808" y="975"/>
                    <a:pt x="796" y="855"/>
                    <a:pt x="783" y="734"/>
                  </a:cubicBezTo>
                  <a:lnTo>
                    <a:pt x="783" y="734"/>
                  </a:lnTo>
                  <a:cubicBezTo>
                    <a:pt x="824" y="710"/>
                    <a:pt x="865" y="686"/>
                    <a:pt x="906" y="662"/>
                  </a:cubicBezTo>
                  <a:close/>
                  <a:moveTo>
                    <a:pt x="1186" y="1020"/>
                  </a:moveTo>
                  <a:lnTo>
                    <a:pt x="1186" y="1020"/>
                  </a:lnTo>
                  <a:cubicBezTo>
                    <a:pt x="1229" y="1074"/>
                    <a:pt x="1271" y="1128"/>
                    <a:pt x="1314" y="1183"/>
                  </a:cubicBezTo>
                  <a:lnTo>
                    <a:pt x="1314" y="1183"/>
                  </a:lnTo>
                  <a:cubicBezTo>
                    <a:pt x="1247" y="1172"/>
                    <a:pt x="1179" y="1160"/>
                    <a:pt x="1112" y="1148"/>
                  </a:cubicBezTo>
                  <a:lnTo>
                    <a:pt x="1112" y="1148"/>
                  </a:lnTo>
                  <a:cubicBezTo>
                    <a:pt x="1137" y="1106"/>
                    <a:pt x="1162" y="1063"/>
                    <a:pt x="1186" y="1020"/>
                  </a:cubicBezTo>
                  <a:close/>
                  <a:moveTo>
                    <a:pt x="834" y="1232"/>
                  </a:moveTo>
                  <a:cubicBezTo>
                    <a:pt x="838" y="1233"/>
                    <a:pt x="842" y="1234"/>
                    <a:pt x="846" y="1234"/>
                  </a:cubicBezTo>
                  <a:lnTo>
                    <a:pt x="846" y="1234"/>
                  </a:lnTo>
                  <a:cubicBezTo>
                    <a:pt x="843" y="1240"/>
                    <a:pt x="839" y="1245"/>
                    <a:pt x="836" y="1251"/>
                  </a:cubicBezTo>
                  <a:lnTo>
                    <a:pt x="836" y="1251"/>
                  </a:lnTo>
                  <a:cubicBezTo>
                    <a:pt x="836" y="1245"/>
                    <a:pt x="835" y="1238"/>
                    <a:pt x="834" y="1232"/>
                  </a:cubicBezTo>
                  <a:close/>
                  <a:moveTo>
                    <a:pt x="652" y="1"/>
                  </a:moveTo>
                  <a:cubicBezTo>
                    <a:pt x="578" y="1"/>
                    <a:pt x="455" y="41"/>
                    <a:pt x="465" y="89"/>
                  </a:cubicBezTo>
                  <a:cubicBezTo>
                    <a:pt x="466" y="93"/>
                    <a:pt x="466" y="97"/>
                    <a:pt x="467" y="101"/>
                  </a:cubicBezTo>
                  <a:lnTo>
                    <a:pt x="467" y="101"/>
                  </a:lnTo>
                  <a:cubicBezTo>
                    <a:pt x="466" y="102"/>
                    <a:pt x="466" y="102"/>
                    <a:pt x="465" y="102"/>
                  </a:cubicBezTo>
                  <a:cubicBezTo>
                    <a:pt x="466" y="102"/>
                    <a:pt x="466" y="103"/>
                    <a:pt x="467" y="104"/>
                  </a:cubicBezTo>
                  <a:lnTo>
                    <a:pt x="467" y="104"/>
                  </a:lnTo>
                  <a:cubicBezTo>
                    <a:pt x="488" y="320"/>
                    <a:pt x="511" y="535"/>
                    <a:pt x="535" y="750"/>
                  </a:cubicBezTo>
                  <a:lnTo>
                    <a:pt x="535" y="750"/>
                  </a:lnTo>
                  <a:cubicBezTo>
                    <a:pt x="372" y="847"/>
                    <a:pt x="211" y="945"/>
                    <a:pt x="51" y="1042"/>
                  </a:cubicBezTo>
                  <a:cubicBezTo>
                    <a:pt x="0" y="1068"/>
                    <a:pt x="26" y="1093"/>
                    <a:pt x="64" y="1106"/>
                  </a:cubicBezTo>
                  <a:cubicBezTo>
                    <a:pt x="236" y="1134"/>
                    <a:pt x="409" y="1162"/>
                    <a:pt x="583" y="1190"/>
                  </a:cubicBezTo>
                  <a:lnTo>
                    <a:pt x="583" y="1190"/>
                  </a:lnTo>
                  <a:cubicBezTo>
                    <a:pt x="598" y="1331"/>
                    <a:pt x="613" y="1471"/>
                    <a:pt x="627" y="1610"/>
                  </a:cubicBezTo>
                  <a:lnTo>
                    <a:pt x="627" y="1610"/>
                  </a:lnTo>
                  <a:cubicBezTo>
                    <a:pt x="625" y="1615"/>
                    <a:pt x="626" y="1619"/>
                    <a:pt x="629" y="1622"/>
                  </a:cubicBezTo>
                  <a:lnTo>
                    <a:pt x="629" y="1622"/>
                  </a:lnTo>
                  <a:cubicBezTo>
                    <a:pt x="634" y="1641"/>
                    <a:pt x="660" y="1649"/>
                    <a:pt x="693" y="1649"/>
                  </a:cubicBezTo>
                  <a:cubicBezTo>
                    <a:pt x="761" y="1649"/>
                    <a:pt x="857" y="1615"/>
                    <a:pt x="867" y="1570"/>
                  </a:cubicBezTo>
                  <a:lnTo>
                    <a:pt x="867" y="1570"/>
                  </a:lnTo>
                  <a:cubicBezTo>
                    <a:pt x="867" y="1570"/>
                    <a:pt x="867" y="1570"/>
                    <a:pt x="867" y="1570"/>
                  </a:cubicBezTo>
                  <a:cubicBezTo>
                    <a:pt x="925" y="1469"/>
                    <a:pt x="984" y="1368"/>
                    <a:pt x="1043" y="1268"/>
                  </a:cubicBezTo>
                  <a:lnTo>
                    <a:pt x="1043" y="1268"/>
                  </a:lnTo>
                  <a:cubicBezTo>
                    <a:pt x="1184" y="1292"/>
                    <a:pt x="1326" y="1317"/>
                    <a:pt x="1469" y="1344"/>
                  </a:cubicBezTo>
                  <a:cubicBezTo>
                    <a:pt x="1506" y="1344"/>
                    <a:pt x="1707" y="1307"/>
                    <a:pt x="1657" y="1243"/>
                  </a:cubicBezTo>
                  <a:cubicBezTo>
                    <a:pt x="1544" y="1094"/>
                    <a:pt x="1429" y="946"/>
                    <a:pt x="1314" y="799"/>
                  </a:cubicBezTo>
                  <a:lnTo>
                    <a:pt x="1314" y="799"/>
                  </a:lnTo>
                  <a:cubicBezTo>
                    <a:pt x="1426" y="604"/>
                    <a:pt x="1537" y="409"/>
                    <a:pt x="1645" y="214"/>
                  </a:cubicBezTo>
                  <a:cubicBezTo>
                    <a:pt x="1657" y="194"/>
                    <a:pt x="1642" y="187"/>
                    <a:pt x="1614" y="187"/>
                  </a:cubicBezTo>
                  <a:cubicBezTo>
                    <a:pt x="1557" y="187"/>
                    <a:pt x="1448" y="218"/>
                    <a:pt x="1431" y="227"/>
                  </a:cubicBezTo>
                  <a:cubicBezTo>
                    <a:pt x="1301" y="301"/>
                    <a:pt x="1171" y="376"/>
                    <a:pt x="1041" y="451"/>
                  </a:cubicBezTo>
                  <a:lnTo>
                    <a:pt x="1041" y="451"/>
                  </a:lnTo>
                  <a:cubicBezTo>
                    <a:pt x="928" y="306"/>
                    <a:pt x="815" y="161"/>
                    <a:pt x="703" y="13"/>
                  </a:cubicBezTo>
                  <a:cubicBezTo>
                    <a:pt x="694" y="5"/>
                    <a:pt x="676" y="1"/>
                    <a:pt x="6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80"/>
          <p:cNvGrpSpPr/>
          <p:nvPr/>
        </p:nvGrpSpPr>
        <p:grpSpPr>
          <a:xfrm>
            <a:off x="6107197" y="2846850"/>
            <a:ext cx="1576637" cy="385065"/>
            <a:chOff x="7499522" y="1441225"/>
            <a:chExt cx="1576637" cy="385065"/>
          </a:xfrm>
        </p:grpSpPr>
        <p:sp>
          <p:nvSpPr>
            <p:cNvPr id="3645" name="Google Shape;3645;p80"/>
            <p:cNvSpPr/>
            <p:nvPr/>
          </p:nvSpPr>
          <p:spPr>
            <a:xfrm>
              <a:off x="9024230" y="1793153"/>
              <a:ext cx="1361" cy="681"/>
            </a:xfrm>
            <a:custGeom>
              <a:rect b="b" l="l" r="r" t="t"/>
              <a:pathLst>
                <a:path extrusionOk="0" h="13" w="26">
                  <a:moveTo>
                    <a:pt x="25" y="1"/>
                  </a:moveTo>
                  <a:cubicBezTo>
                    <a:pt x="13" y="1"/>
                    <a:pt x="0" y="13"/>
                    <a:pt x="0" y="13"/>
                  </a:cubicBezTo>
                  <a:lnTo>
                    <a:pt x="25" y="13"/>
                  </a:lnTo>
                  <a:lnTo>
                    <a:pt x="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0"/>
            <p:cNvSpPr/>
            <p:nvPr/>
          </p:nvSpPr>
          <p:spPr>
            <a:xfrm>
              <a:off x="7563176" y="1477187"/>
              <a:ext cx="1462432" cy="316650"/>
            </a:xfrm>
            <a:custGeom>
              <a:rect b="b" l="l" r="r" t="t"/>
              <a:pathLst>
                <a:path extrusionOk="0" h="6049" w="27937">
                  <a:moveTo>
                    <a:pt x="126" y="0"/>
                  </a:moveTo>
                  <a:lnTo>
                    <a:pt x="428" y="666"/>
                  </a:lnTo>
                  <a:lnTo>
                    <a:pt x="101" y="1369"/>
                  </a:lnTo>
                  <a:lnTo>
                    <a:pt x="390" y="2121"/>
                  </a:lnTo>
                  <a:lnTo>
                    <a:pt x="177" y="2774"/>
                  </a:lnTo>
                  <a:lnTo>
                    <a:pt x="541" y="3000"/>
                  </a:lnTo>
                  <a:lnTo>
                    <a:pt x="177" y="3301"/>
                  </a:lnTo>
                  <a:lnTo>
                    <a:pt x="541" y="4141"/>
                  </a:lnTo>
                  <a:lnTo>
                    <a:pt x="14" y="4443"/>
                  </a:lnTo>
                  <a:lnTo>
                    <a:pt x="466" y="4618"/>
                  </a:lnTo>
                  <a:lnTo>
                    <a:pt x="1" y="4907"/>
                  </a:lnTo>
                  <a:lnTo>
                    <a:pt x="1" y="4995"/>
                  </a:lnTo>
                  <a:lnTo>
                    <a:pt x="390" y="5635"/>
                  </a:lnTo>
                  <a:lnTo>
                    <a:pt x="126" y="6049"/>
                  </a:lnTo>
                  <a:lnTo>
                    <a:pt x="27874" y="6049"/>
                  </a:lnTo>
                  <a:lnTo>
                    <a:pt x="27585" y="5396"/>
                  </a:lnTo>
                  <a:lnTo>
                    <a:pt x="27911" y="4694"/>
                  </a:lnTo>
                  <a:lnTo>
                    <a:pt x="27623" y="3954"/>
                  </a:lnTo>
                  <a:lnTo>
                    <a:pt x="27836" y="3288"/>
                  </a:lnTo>
                  <a:lnTo>
                    <a:pt x="27472" y="3075"/>
                  </a:lnTo>
                  <a:lnTo>
                    <a:pt x="27836" y="2761"/>
                  </a:lnTo>
                  <a:lnTo>
                    <a:pt x="27472" y="1933"/>
                  </a:lnTo>
                  <a:lnTo>
                    <a:pt x="27936" y="1670"/>
                  </a:lnTo>
                  <a:lnTo>
                    <a:pt x="27936" y="1606"/>
                  </a:lnTo>
                  <a:lnTo>
                    <a:pt x="27548" y="1444"/>
                  </a:lnTo>
                  <a:lnTo>
                    <a:pt x="27936" y="1218"/>
                  </a:lnTo>
                  <a:lnTo>
                    <a:pt x="27936" y="942"/>
                  </a:lnTo>
                  <a:lnTo>
                    <a:pt x="27623" y="440"/>
                  </a:lnTo>
                  <a:lnTo>
                    <a:pt x="27886" y="13"/>
                  </a:lnTo>
                  <a:lnTo>
                    <a:pt x="278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0"/>
            <p:cNvSpPr/>
            <p:nvPr/>
          </p:nvSpPr>
          <p:spPr>
            <a:xfrm>
              <a:off x="7609189" y="1441225"/>
              <a:ext cx="113018" cy="73915"/>
            </a:xfrm>
            <a:custGeom>
              <a:rect b="b" l="l" r="r" t="t"/>
              <a:pathLst>
                <a:path extrusionOk="0" h="1412" w="2159">
                  <a:moveTo>
                    <a:pt x="728" y="145"/>
                  </a:moveTo>
                  <a:cubicBezTo>
                    <a:pt x="815" y="145"/>
                    <a:pt x="907" y="192"/>
                    <a:pt x="967" y="299"/>
                  </a:cubicBezTo>
                  <a:cubicBezTo>
                    <a:pt x="1017" y="399"/>
                    <a:pt x="1042" y="524"/>
                    <a:pt x="1054" y="637"/>
                  </a:cubicBezTo>
                  <a:cubicBezTo>
                    <a:pt x="1054" y="667"/>
                    <a:pt x="1077" y="678"/>
                    <a:pt x="1106" y="678"/>
                  </a:cubicBezTo>
                  <a:cubicBezTo>
                    <a:pt x="1164" y="678"/>
                    <a:pt x="1252" y="637"/>
                    <a:pt x="1268" y="612"/>
                  </a:cubicBezTo>
                  <a:cubicBezTo>
                    <a:pt x="1351" y="501"/>
                    <a:pt x="1446" y="436"/>
                    <a:pt x="1543" y="436"/>
                  </a:cubicBezTo>
                  <a:cubicBezTo>
                    <a:pt x="1622" y="436"/>
                    <a:pt x="1704" y="479"/>
                    <a:pt x="1782" y="575"/>
                  </a:cubicBezTo>
                  <a:cubicBezTo>
                    <a:pt x="1921" y="750"/>
                    <a:pt x="1770" y="913"/>
                    <a:pt x="1632" y="1001"/>
                  </a:cubicBezTo>
                  <a:cubicBezTo>
                    <a:pt x="1421" y="1135"/>
                    <a:pt x="1179" y="1209"/>
                    <a:pt x="935" y="1268"/>
                  </a:cubicBezTo>
                  <a:lnTo>
                    <a:pt x="935" y="1268"/>
                  </a:lnTo>
                  <a:cubicBezTo>
                    <a:pt x="733" y="1049"/>
                    <a:pt x="549" y="785"/>
                    <a:pt x="490" y="486"/>
                  </a:cubicBezTo>
                  <a:cubicBezTo>
                    <a:pt x="443" y="281"/>
                    <a:pt x="580" y="145"/>
                    <a:pt x="728" y="145"/>
                  </a:cubicBezTo>
                  <a:close/>
                  <a:moveTo>
                    <a:pt x="822" y="1"/>
                  </a:moveTo>
                  <a:cubicBezTo>
                    <a:pt x="658" y="1"/>
                    <a:pt x="481" y="81"/>
                    <a:pt x="365" y="173"/>
                  </a:cubicBezTo>
                  <a:cubicBezTo>
                    <a:pt x="0" y="486"/>
                    <a:pt x="540" y="1152"/>
                    <a:pt x="753" y="1390"/>
                  </a:cubicBezTo>
                  <a:cubicBezTo>
                    <a:pt x="769" y="1405"/>
                    <a:pt x="792" y="1412"/>
                    <a:pt x="818" y="1412"/>
                  </a:cubicBezTo>
                  <a:cubicBezTo>
                    <a:pt x="835" y="1412"/>
                    <a:pt x="853" y="1409"/>
                    <a:pt x="871" y="1404"/>
                  </a:cubicBezTo>
                  <a:lnTo>
                    <a:pt x="871" y="1404"/>
                  </a:lnTo>
                  <a:cubicBezTo>
                    <a:pt x="873" y="1404"/>
                    <a:pt x="876" y="1403"/>
                    <a:pt x="879" y="1403"/>
                  </a:cubicBezTo>
                  <a:cubicBezTo>
                    <a:pt x="1243" y="1315"/>
                    <a:pt x="1858" y="1177"/>
                    <a:pt x="2033" y="801"/>
                  </a:cubicBezTo>
                  <a:cubicBezTo>
                    <a:pt x="2159" y="537"/>
                    <a:pt x="1858" y="299"/>
                    <a:pt x="1632" y="286"/>
                  </a:cubicBezTo>
                  <a:cubicBezTo>
                    <a:pt x="1617" y="284"/>
                    <a:pt x="1603" y="283"/>
                    <a:pt x="1588" y="283"/>
                  </a:cubicBezTo>
                  <a:cubicBezTo>
                    <a:pt x="1470" y="283"/>
                    <a:pt x="1354" y="335"/>
                    <a:pt x="1254" y="409"/>
                  </a:cubicBezTo>
                  <a:lnTo>
                    <a:pt x="1254" y="409"/>
                  </a:lnTo>
                  <a:cubicBezTo>
                    <a:pt x="1221" y="283"/>
                    <a:pt x="1159" y="160"/>
                    <a:pt x="1054" y="73"/>
                  </a:cubicBezTo>
                  <a:cubicBezTo>
                    <a:pt x="987" y="22"/>
                    <a:pt x="906" y="1"/>
                    <a:pt x="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0"/>
            <p:cNvSpPr/>
            <p:nvPr/>
          </p:nvSpPr>
          <p:spPr>
            <a:xfrm>
              <a:off x="7628243" y="1447978"/>
              <a:ext cx="86112" cy="60147"/>
            </a:xfrm>
            <a:custGeom>
              <a:rect b="b" l="l" r="r" t="t"/>
              <a:pathLst>
                <a:path extrusionOk="0" h="1149" w="1645">
                  <a:moveTo>
                    <a:pt x="217" y="1"/>
                  </a:moveTo>
                  <a:cubicBezTo>
                    <a:pt x="201" y="1"/>
                    <a:pt x="189" y="10"/>
                    <a:pt x="189" y="19"/>
                  </a:cubicBezTo>
                  <a:cubicBezTo>
                    <a:pt x="176" y="44"/>
                    <a:pt x="176" y="69"/>
                    <a:pt x="202" y="69"/>
                  </a:cubicBezTo>
                  <a:lnTo>
                    <a:pt x="941" y="521"/>
                  </a:lnTo>
                  <a:cubicBezTo>
                    <a:pt x="565" y="370"/>
                    <a:pt x="113" y="170"/>
                    <a:pt x="63" y="157"/>
                  </a:cubicBezTo>
                  <a:cubicBezTo>
                    <a:pt x="58" y="152"/>
                    <a:pt x="51" y="149"/>
                    <a:pt x="43" y="149"/>
                  </a:cubicBezTo>
                  <a:cubicBezTo>
                    <a:pt x="32" y="149"/>
                    <a:pt x="21" y="155"/>
                    <a:pt x="13" y="170"/>
                  </a:cubicBezTo>
                  <a:cubicBezTo>
                    <a:pt x="13" y="182"/>
                    <a:pt x="1" y="195"/>
                    <a:pt x="38" y="220"/>
                  </a:cubicBezTo>
                  <a:cubicBezTo>
                    <a:pt x="113" y="282"/>
                    <a:pt x="314" y="421"/>
                    <a:pt x="879" y="784"/>
                  </a:cubicBezTo>
                  <a:cubicBezTo>
                    <a:pt x="540" y="646"/>
                    <a:pt x="113" y="471"/>
                    <a:pt x="88" y="458"/>
                  </a:cubicBezTo>
                  <a:cubicBezTo>
                    <a:pt x="85" y="454"/>
                    <a:pt x="80" y="453"/>
                    <a:pt x="75" y="453"/>
                  </a:cubicBezTo>
                  <a:cubicBezTo>
                    <a:pt x="64" y="453"/>
                    <a:pt x="51" y="462"/>
                    <a:pt x="51" y="471"/>
                  </a:cubicBezTo>
                  <a:cubicBezTo>
                    <a:pt x="38" y="483"/>
                    <a:pt x="38" y="496"/>
                    <a:pt x="63" y="521"/>
                  </a:cubicBezTo>
                  <a:lnTo>
                    <a:pt x="63" y="533"/>
                  </a:lnTo>
                  <a:lnTo>
                    <a:pt x="76" y="533"/>
                  </a:lnTo>
                  <a:cubicBezTo>
                    <a:pt x="138" y="583"/>
                    <a:pt x="277" y="697"/>
                    <a:pt x="615" y="923"/>
                  </a:cubicBezTo>
                  <a:lnTo>
                    <a:pt x="113" y="709"/>
                  </a:lnTo>
                  <a:lnTo>
                    <a:pt x="76" y="772"/>
                  </a:lnTo>
                  <a:lnTo>
                    <a:pt x="929" y="1148"/>
                  </a:lnTo>
                  <a:lnTo>
                    <a:pt x="941" y="1148"/>
                  </a:lnTo>
                  <a:cubicBezTo>
                    <a:pt x="955" y="1148"/>
                    <a:pt x="967" y="1135"/>
                    <a:pt x="967" y="1123"/>
                  </a:cubicBezTo>
                  <a:cubicBezTo>
                    <a:pt x="980" y="1110"/>
                    <a:pt x="980" y="1085"/>
                    <a:pt x="967" y="1073"/>
                  </a:cubicBezTo>
                  <a:cubicBezTo>
                    <a:pt x="779" y="948"/>
                    <a:pt x="553" y="784"/>
                    <a:pt x="377" y="659"/>
                  </a:cubicBezTo>
                  <a:lnTo>
                    <a:pt x="377" y="659"/>
                  </a:lnTo>
                  <a:cubicBezTo>
                    <a:pt x="716" y="809"/>
                    <a:pt x="1231" y="1023"/>
                    <a:pt x="1231" y="1023"/>
                  </a:cubicBezTo>
                  <a:cubicBezTo>
                    <a:pt x="1234" y="1026"/>
                    <a:pt x="1239" y="1028"/>
                    <a:pt x="1244" y="1028"/>
                  </a:cubicBezTo>
                  <a:cubicBezTo>
                    <a:pt x="1256" y="1028"/>
                    <a:pt x="1272" y="1019"/>
                    <a:pt x="1281" y="1010"/>
                  </a:cubicBezTo>
                  <a:cubicBezTo>
                    <a:pt x="1293" y="985"/>
                    <a:pt x="1281" y="973"/>
                    <a:pt x="1268" y="960"/>
                  </a:cubicBezTo>
                  <a:cubicBezTo>
                    <a:pt x="992" y="772"/>
                    <a:pt x="640" y="546"/>
                    <a:pt x="389" y="370"/>
                  </a:cubicBezTo>
                  <a:lnTo>
                    <a:pt x="389" y="370"/>
                  </a:lnTo>
                  <a:cubicBezTo>
                    <a:pt x="779" y="546"/>
                    <a:pt x="1368" y="797"/>
                    <a:pt x="1393" y="809"/>
                  </a:cubicBezTo>
                  <a:cubicBezTo>
                    <a:pt x="1400" y="813"/>
                    <a:pt x="1407" y="814"/>
                    <a:pt x="1413" y="814"/>
                  </a:cubicBezTo>
                  <a:cubicBezTo>
                    <a:pt x="1430" y="814"/>
                    <a:pt x="1443" y="802"/>
                    <a:pt x="1443" y="784"/>
                  </a:cubicBezTo>
                  <a:cubicBezTo>
                    <a:pt x="1457" y="772"/>
                    <a:pt x="1457" y="747"/>
                    <a:pt x="1431" y="734"/>
                  </a:cubicBezTo>
                  <a:lnTo>
                    <a:pt x="704" y="295"/>
                  </a:lnTo>
                  <a:lnTo>
                    <a:pt x="1607" y="684"/>
                  </a:lnTo>
                  <a:lnTo>
                    <a:pt x="1644" y="608"/>
                  </a:lnTo>
                  <a:lnTo>
                    <a:pt x="239" y="6"/>
                  </a:lnTo>
                  <a:cubicBezTo>
                    <a:pt x="231" y="2"/>
                    <a:pt x="224" y="1"/>
                    <a:pt x="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0"/>
            <p:cNvSpPr/>
            <p:nvPr/>
          </p:nvSpPr>
          <p:spPr>
            <a:xfrm>
              <a:off x="7814127" y="1441487"/>
              <a:ext cx="108464" cy="73391"/>
            </a:xfrm>
            <a:custGeom>
              <a:rect b="b" l="l" r="r" t="t"/>
              <a:pathLst>
                <a:path extrusionOk="0" h="1402" w="2072">
                  <a:moveTo>
                    <a:pt x="1336" y="131"/>
                  </a:moveTo>
                  <a:cubicBezTo>
                    <a:pt x="1489" y="131"/>
                    <a:pt x="1649" y="304"/>
                    <a:pt x="1632" y="481"/>
                  </a:cubicBezTo>
                  <a:cubicBezTo>
                    <a:pt x="1610" y="761"/>
                    <a:pt x="1399" y="1040"/>
                    <a:pt x="1211" y="1258"/>
                  </a:cubicBezTo>
                  <a:lnTo>
                    <a:pt x="1211" y="1258"/>
                  </a:lnTo>
                  <a:cubicBezTo>
                    <a:pt x="981" y="1197"/>
                    <a:pt x="747" y="1115"/>
                    <a:pt x="541" y="996"/>
                  </a:cubicBezTo>
                  <a:cubicBezTo>
                    <a:pt x="402" y="921"/>
                    <a:pt x="240" y="796"/>
                    <a:pt x="277" y="620"/>
                  </a:cubicBezTo>
                  <a:cubicBezTo>
                    <a:pt x="307" y="476"/>
                    <a:pt x="381" y="424"/>
                    <a:pt x="469" y="424"/>
                  </a:cubicBezTo>
                  <a:cubicBezTo>
                    <a:pt x="603" y="424"/>
                    <a:pt x="766" y="546"/>
                    <a:pt x="842" y="645"/>
                  </a:cubicBezTo>
                  <a:cubicBezTo>
                    <a:pt x="854" y="661"/>
                    <a:pt x="880" y="668"/>
                    <a:pt x="911" y="668"/>
                  </a:cubicBezTo>
                  <a:cubicBezTo>
                    <a:pt x="974" y="668"/>
                    <a:pt x="1055" y="637"/>
                    <a:pt x="1055" y="595"/>
                  </a:cubicBezTo>
                  <a:cubicBezTo>
                    <a:pt x="1068" y="481"/>
                    <a:pt x="1093" y="369"/>
                    <a:pt x="1143" y="268"/>
                  </a:cubicBezTo>
                  <a:cubicBezTo>
                    <a:pt x="1192" y="171"/>
                    <a:pt x="1263" y="131"/>
                    <a:pt x="1336" y="131"/>
                  </a:cubicBezTo>
                  <a:close/>
                  <a:moveTo>
                    <a:pt x="1392" y="1"/>
                  </a:moveTo>
                  <a:cubicBezTo>
                    <a:pt x="1273" y="1"/>
                    <a:pt x="1155" y="35"/>
                    <a:pt x="1068" y="105"/>
                  </a:cubicBezTo>
                  <a:cubicBezTo>
                    <a:pt x="977" y="174"/>
                    <a:pt x="917" y="279"/>
                    <a:pt x="882" y="393"/>
                  </a:cubicBezTo>
                  <a:lnTo>
                    <a:pt x="882" y="393"/>
                  </a:lnTo>
                  <a:cubicBezTo>
                    <a:pt x="777" y="322"/>
                    <a:pt x="655" y="280"/>
                    <a:pt x="524" y="280"/>
                  </a:cubicBezTo>
                  <a:cubicBezTo>
                    <a:pt x="513" y="280"/>
                    <a:pt x="502" y="280"/>
                    <a:pt x="491" y="281"/>
                  </a:cubicBezTo>
                  <a:cubicBezTo>
                    <a:pt x="265" y="306"/>
                    <a:pt x="1" y="545"/>
                    <a:pt x="51" y="783"/>
                  </a:cubicBezTo>
                  <a:cubicBezTo>
                    <a:pt x="139" y="1172"/>
                    <a:pt x="867" y="1335"/>
                    <a:pt x="1180" y="1398"/>
                  </a:cubicBezTo>
                  <a:cubicBezTo>
                    <a:pt x="1188" y="1400"/>
                    <a:pt x="1196" y="1402"/>
                    <a:pt x="1206" y="1402"/>
                  </a:cubicBezTo>
                  <a:cubicBezTo>
                    <a:pt x="1234" y="1402"/>
                    <a:pt x="1268" y="1391"/>
                    <a:pt x="1298" y="1376"/>
                  </a:cubicBezTo>
                  <a:lnTo>
                    <a:pt x="1298" y="1376"/>
                  </a:lnTo>
                  <a:cubicBezTo>
                    <a:pt x="1323" y="1369"/>
                    <a:pt x="1344" y="1360"/>
                    <a:pt x="1356" y="1348"/>
                  </a:cubicBezTo>
                  <a:cubicBezTo>
                    <a:pt x="1595" y="1084"/>
                    <a:pt x="2072" y="481"/>
                    <a:pt x="1758" y="143"/>
                  </a:cubicBezTo>
                  <a:cubicBezTo>
                    <a:pt x="1670" y="48"/>
                    <a:pt x="1531" y="1"/>
                    <a:pt x="13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0"/>
            <p:cNvSpPr/>
            <p:nvPr/>
          </p:nvSpPr>
          <p:spPr>
            <a:xfrm>
              <a:off x="7819414" y="1447978"/>
              <a:ext cx="86112" cy="60147"/>
            </a:xfrm>
            <a:custGeom>
              <a:rect b="b" l="l" r="r" t="t"/>
              <a:pathLst>
                <a:path extrusionOk="0" h="1149" w="1645">
                  <a:moveTo>
                    <a:pt x="1432" y="1"/>
                  </a:moveTo>
                  <a:cubicBezTo>
                    <a:pt x="1427" y="1"/>
                    <a:pt x="1422" y="2"/>
                    <a:pt x="1419" y="6"/>
                  </a:cubicBezTo>
                  <a:lnTo>
                    <a:pt x="0" y="608"/>
                  </a:lnTo>
                  <a:lnTo>
                    <a:pt x="38" y="684"/>
                  </a:lnTo>
                  <a:lnTo>
                    <a:pt x="954" y="295"/>
                  </a:lnTo>
                  <a:lnTo>
                    <a:pt x="214" y="734"/>
                  </a:lnTo>
                  <a:cubicBezTo>
                    <a:pt x="201" y="747"/>
                    <a:pt x="189" y="772"/>
                    <a:pt x="201" y="784"/>
                  </a:cubicBezTo>
                  <a:cubicBezTo>
                    <a:pt x="214" y="809"/>
                    <a:pt x="226" y="809"/>
                    <a:pt x="251" y="809"/>
                  </a:cubicBezTo>
                  <a:cubicBezTo>
                    <a:pt x="289" y="797"/>
                    <a:pt x="867" y="546"/>
                    <a:pt x="1255" y="370"/>
                  </a:cubicBezTo>
                  <a:lnTo>
                    <a:pt x="1255" y="370"/>
                  </a:lnTo>
                  <a:cubicBezTo>
                    <a:pt x="1004" y="546"/>
                    <a:pt x="653" y="772"/>
                    <a:pt x="377" y="960"/>
                  </a:cubicBezTo>
                  <a:cubicBezTo>
                    <a:pt x="365" y="973"/>
                    <a:pt x="365" y="985"/>
                    <a:pt x="365" y="1010"/>
                  </a:cubicBezTo>
                  <a:cubicBezTo>
                    <a:pt x="373" y="1019"/>
                    <a:pt x="388" y="1028"/>
                    <a:pt x="401" y="1028"/>
                  </a:cubicBezTo>
                  <a:cubicBezTo>
                    <a:pt x="406" y="1028"/>
                    <a:pt x="411" y="1026"/>
                    <a:pt x="415" y="1023"/>
                  </a:cubicBezTo>
                  <a:cubicBezTo>
                    <a:pt x="415" y="1023"/>
                    <a:pt x="929" y="809"/>
                    <a:pt x="1268" y="659"/>
                  </a:cubicBezTo>
                  <a:lnTo>
                    <a:pt x="1268" y="659"/>
                  </a:lnTo>
                  <a:cubicBezTo>
                    <a:pt x="1092" y="784"/>
                    <a:pt x="867" y="948"/>
                    <a:pt x="691" y="1073"/>
                  </a:cubicBezTo>
                  <a:cubicBezTo>
                    <a:pt x="666" y="1085"/>
                    <a:pt x="666" y="1110"/>
                    <a:pt x="678" y="1123"/>
                  </a:cubicBezTo>
                  <a:cubicBezTo>
                    <a:pt x="678" y="1135"/>
                    <a:pt x="691" y="1148"/>
                    <a:pt x="703" y="1148"/>
                  </a:cubicBezTo>
                  <a:lnTo>
                    <a:pt x="728" y="1148"/>
                  </a:lnTo>
                  <a:lnTo>
                    <a:pt x="1569" y="772"/>
                  </a:lnTo>
                  <a:lnTo>
                    <a:pt x="1531" y="709"/>
                  </a:lnTo>
                  <a:lnTo>
                    <a:pt x="1029" y="923"/>
                  </a:lnTo>
                  <a:cubicBezTo>
                    <a:pt x="1369" y="697"/>
                    <a:pt x="1506" y="583"/>
                    <a:pt x="1569" y="533"/>
                  </a:cubicBezTo>
                  <a:lnTo>
                    <a:pt x="1581" y="533"/>
                  </a:lnTo>
                  <a:lnTo>
                    <a:pt x="1581" y="521"/>
                  </a:lnTo>
                  <a:cubicBezTo>
                    <a:pt x="1607" y="496"/>
                    <a:pt x="1607" y="483"/>
                    <a:pt x="1607" y="471"/>
                  </a:cubicBezTo>
                  <a:cubicBezTo>
                    <a:pt x="1598" y="462"/>
                    <a:pt x="1583" y="453"/>
                    <a:pt x="1570" y="453"/>
                  </a:cubicBezTo>
                  <a:cubicBezTo>
                    <a:pt x="1565" y="453"/>
                    <a:pt x="1560" y="454"/>
                    <a:pt x="1556" y="458"/>
                  </a:cubicBezTo>
                  <a:cubicBezTo>
                    <a:pt x="1544" y="471"/>
                    <a:pt x="1105" y="646"/>
                    <a:pt x="778" y="784"/>
                  </a:cubicBezTo>
                  <a:cubicBezTo>
                    <a:pt x="1330" y="421"/>
                    <a:pt x="1531" y="282"/>
                    <a:pt x="1607" y="220"/>
                  </a:cubicBezTo>
                  <a:cubicBezTo>
                    <a:pt x="1645" y="195"/>
                    <a:pt x="1645" y="182"/>
                    <a:pt x="1632" y="170"/>
                  </a:cubicBezTo>
                  <a:cubicBezTo>
                    <a:pt x="1625" y="155"/>
                    <a:pt x="1613" y="149"/>
                    <a:pt x="1602" y="149"/>
                  </a:cubicBezTo>
                  <a:cubicBezTo>
                    <a:pt x="1594" y="149"/>
                    <a:pt x="1587" y="152"/>
                    <a:pt x="1581" y="157"/>
                  </a:cubicBezTo>
                  <a:cubicBezTo>
                    <a:pt x="1531" y="170"/>
                    <a:pt x="1079" y="370"/>
                    <a:pt x="716" y="521"/>
                  </a:cubicBezTo>
                  <a:lnTo>
                    <a:pt x="1444" y="69"/>
                  </a:lnTo>
                  <a:cubicBezTo>
                    <a:pt x="1469" y="69"/>
                    <a:pt x="1469" y="44"/>
                    <a:pt x="1469" y="19"/>
                  </a:cubicBezTo>
                  <a:cubicBezTo>
                    <a:pt x="1460" y="10"/>
                    <a:pt x="1444" y="1"/>
                    <a:pt x="1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0"/>
            <p:cNvSpPr/>
            <p:nvPr/>
          </p:nvSpPr>
          <p:spPr>
            <a:xfrm>
              <a:off x="7993520" y="1441225"/>
              <a:ext cx="113646" cy="73915"/>
            </a:xfrm>
            <a:custGeom>
              <a:rect b="b" l="l" r="r" t="t"/>
              <a:pathLst>
                <a:path extrusionOk="0" h="1412" w="2171">
                  <a:moveTo>
                    <a:pt x="728" y="145"/>
                  </a:moveTo>
                  <a:cubicBezTo>
                    <a:pt x="815" y="145"/>
                    <a:pt x="906" y="192"/>
                    <a:pt x="966" y="299"/>
                  </a:cubicBezTo>
                  <a:cubicBezTo>
                    <a:pt x="1016" y="399"/>
                    <a:pt x="1041" y="524"/>
                    <a:pt x="1054" y="637"/>
                  </a:cubicBezTo>
                  <a:cubicBezTo>
                    <a:pt x="1054" y="667"/>
                    <a:pt x="1076" y="678"/>
                    <a:pt x="1106" y="678"/>
                  </a:cubicBezTo>
                  <a:cubicBezTo>
                    <a:pt x="1164" y="678"/>
                    <a:pt x="1251" y="637"/>
                    <a:pt x="1267" y="612"/>
                  </a:cubicBezTo>
                  <a:cubicBezTo>
                    <a:pt x="1350" y="501"/>
                    <a:pt x="1449" y="436"/>
                    <a:pt x="1550" y="436"/>
                  </a:cubicBezTo>
                  <a:cubicBezTo>
                    <a:pt x="1632" y="436"/>
                    <a:pt x="1716" y="479"/>
                    <a:pt x="1794" y="575"/>
                  </a:cubicBezTo>
                  <a:cubicBezTo>
                    <a:pt x="1933" y="750"/>
                    <a:pt x="1769" y="913"/>
                    <a:pt x="1632" y="1001"/>
                  </a:cubicBezTo>
                  <a:cubicBezTo>
                    <a:pt x="1429" y="1136"/>
                    <a:pt x="1177" y="1211"/>
                    <a:pt x="937" y="1269"/>
                  </a:cubicBezTo>
                  <a:lnTo>
                    <a:pt x="937" y="1269"/>
                  </a:lnTo>
                  <a:cubicBezTo>
                    <a:pt x="745" y="1050"/>
                    <a:pt x="549" y="785"/>
                    <a:pt x="489" y="486"/>
                  </a:cubicBezTo>
                  <a:cubicBezTo>
                    <a:pt x="442" y="281"/>
                    <a:pt x="579" y="145"/>
                    <a:pt x="728" y="145"/>
                  </a:cubicBezTo>
                  <a:close/>
                  <a:moveTo>
                    <a:pt x="828" y="1"/>
                  </a:moveTo>
                  <a:cubicBezTo>
                    <a:pt x="664" y="1"/>
                    <a:pt x="485" y="81"/>
                    <a:pt x="377" y="173"/>
                  </a:cubicBezTo>
                  <a:cubicBezTo>
                    <a:pt x="0" y="486"/>
                    <a:pt x="539" y="1152"/>
                    <a:pt x="765" y="1390"/>
                  </a:cubicBezTo>
                  <a:cubicBezTo>
                    <a:pt x="778" y="1405"/>
                    <a:pt x="799" y="1412"/>
                    <a:pt x="825" y="1412"/>
                  </a:cubicBezTo>
                  <a:cubicBezTo>
                    <a:pt x="845" y="1412"/>
                    <a:pt x="867" y="1408"/>
                    <a:pt x="889" y="1401"/>
                  </a:cubicBezTo>
                  <a:lnTo>
                    <a:pt x="889" y="1401"/>
                  </a:lnTo>
                  <a:cubicBezTo>
                    <a:pt x="1266" y="1312"/>
                    <a:pt x="1859" y="1174"/>
                    <a:pt x="2045" y="801"/>
                  </a:cubicBezTo>
                  <a:cubicBezTo>
                    <a:pt x="2171" y="537"/>
                    <a:pt x="1870" y="299"/>
                    <a:pt x="1632" y="286"/>
                  </a:cubicBezTo>
                  <a:cubicBezTo>
                    <a:pt x="1618" y="284"/>
                    <a:pt x="1604" y="283"/>
                    <a:pt x="1590" y="283"/>
                  </a:cubicBezTo>
                  <a:cubicBezTo>
                    <a:pt x="1474" y="283"/>
                    <a:pt x="1356" y="338"/>
                    <a:pt x="1255" y="416"/>
                  </a:cubicBezTo>
                  <a:lnTo>
                    <a:pt x="1255" y="416"/>
                  </a:lnTo>
                  <a:cubicBezTo>
                    <a:pt x="1223" y="288"/>
                    <a:pt x="1161" y="161"/>
                    <a:pt x="1054" y="73"/>
                  </a:cubicBezTo>
                  <a:cubicBezTo>
                    <a:pt x="991" y="22"/>
                    <a:pt x="911" y="1"/>
                    <a:pt x="8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0"/>
            <p:cNvSpPr/>
            <p:nvPr/>
          </p:nvSpPr>
          <p:spPr>
            <a:xfrm>
              <a:off x="8012522" y="1447978"/>
              <a:ext cx="86164" cy="60147"/>
            </a:xfrm>
            <a:custGeom>
              <a:rect b="b" l="l" r="r" t="t"/>
              <a:pathLst>
                <a:path extrusionOk="0" h="1149" w="1646">
                  <a:moveTo>
                    <a:pt x="221" y="1"/>
                  </a:moveTo>
                  <a:cubicBezTo>
                    <a:pt x="207" y="1"/>
                    <a:pt x="198" y="10"/>
                    <a:pt x="189" y="19"/>
                  </a:cubicBezTo>
                  <a:cubicBezTo>
                    <a:pt x="176" y="44"/>
                    <a:pt x="189" y="69"/>
                    <a:pt x="202" y="69"/>
                  </a:cubicBezTo>
                  <a:lnTo>
                    <a:pt x="942" y="521"/>
                  </a:lnTo>
                  <a:cubicBezTo>
                    <a:pt x="566" y="370"/>
                    <a:pt x="114" y="170"/>
                    <a:pt x="76" y="157"/>
                  </a:cubicBezTo>
                  <a:cubicBezTo>
                    <a:pt x="66" y="152"/>
                    <a:pt x="55" y="149"/>
                    <a:pt x="46" y="149"/>
                  </a:cubicBezTo>
                  <a:cubicBezTo>
                    <a:pt x="33" y="149"/>
                    <a:pt x="21" y="155"/>
                    <a:pt x="14" y="170"/>
                  </a:cubicBezTo>
                  <a:cubicBezTo>
                    <a:pt x="14" y="182"/>
                    <a:pt x="1" y="195"/>
                    <a:pt x="39" y="220"/>
                  </a:cubicBezTo>
                  <a:lnTo>
                    <a:pt x="51" y="220"/>
                  </a:lnTo>
                  <a:cubicBezTo>
                    <a:pt x="114" y="282"/>
                    <a:pt x="315" y="421"/>
                    <a:pt x="879" y="784"/>
                  </a:cubicBezTo>
                  <a:cubicBezTo>
                    <a:pt x="541" y="646"/>
                    <a:pt x="114" y="471"/>
                    <a:pt x="101" y="458"/>
                  </a:cubicBezTo>
                  <a:cubicBezTo>
                    <a:pt x="94" y="454"/>
                    <a:pt x="88" y="453"/>
                    <a:pt x="82" y="453"/>
                  </a:cubicBezTo>
                  <a:cubicBezTo>
                    <a:pt x="69" y="453"/>
                    <a:pt x="60" y="462"/>
                    <a:pt x="51" y="471"/>
                  </a:cubicBezTo>
                  <a:cubicBezTo>
                    <a:pt x="39" y="483"/>
                    <a:pt x="39" y="496"/>
                    <a:pt x="64" y="521"/>
                  </a:cubicBezTo>
                  <a:lnTo>
                    <a:pt x="64" y="533"/>
                  </a:lnTo>
                  <a:lnTo>
                    <a:pt x="89" y="533"/>
                  </a:lnTo>
                  <a:cubicBezTo>
                    <a:pt x="139" y="583"/>
                    <a:pt x="290" y="697"/>
                    <a:pt x="616" y="923"/>
                  </a:cubicBezTo>
                  <a:lnTo>
                    <a:pt x="114" y="709"/>
                  </a:lnTo>
                  <a:lnTo>
                    <a:pt x="89" y="772"/>
                  </a:lnTo>
                  <a:lnTo>
                    <a:pt x="929" y="1148"/>
                  </a:lnTo>
                  <a:lnTo>
                    <a:pt x="942" y="1148"/>
                  </a:lnTo>
                  <a:cubicBezTo>
                    <a:pt x="955" y="1148"/>
                    <a:pt x="968" y="1135"/>
                    <a:pt x="980" y="1123"/>
                  </a:cubicBezTo>
                  <a:cubicBezTo>
                    <a:pt x="993" y="1110"/>
                    <a:pt x="980" y="1085"/>
                    <a:pt x="968" y="1073"/>
                  </a:cubicBezTo>
                  <a:cubicBezTo>
                    <a:pt x="792" y="948"/>
                    <a:pt x="553" y="784"/>
                    <a:pt x="377" y="659"/>
                  </a:cubicBezTo>
                  <a:lnTo>
                    <a:pt x="377" y="659"/>
                  </a:lnTo>
                  <a:cubicBezTo>
                    <a:pt x="729" y="809"/>
                    <a:pt x="1231" y="1023"/>
                    <a:pt x="1231" y="1023"/>
                  </a:cubicBezTo>
                  <a:cubicBezTo>
                    <a:pt x="1238" y="1026"/>
                    <a:pt x="1244" y="1028"/>
                    <a:pt x="1250" y="1028"/>
                  </a:cubicBezTo>
                  <a:cubicBezTo>
                    <a:pt x="1263" y="1028"/>
                    <a:pt x="1272" y="1019"/>
                    <a:pt x="1281" y="1010"/>
                  </a:cubicBezTo>
                  <a:cubicBezTo>
                    <a:pt x="1294" y="985"/>
                    <a:pt x="1281" y="973"/>
                    <a:pt x="1269" y="960"/>
                  </a:cubicBezTo>
                  <a:cubicBezTo>
                    <a:pt x="1005" y="772"/>
                    <a:pt x="641" y="546"/>
                    <a:pt x="390" y="370"/>
                  </a:cubicBezTo>
                  <a:lnTo>
                    <a:pt x="390" y="370"/>
                  </a:lnTo>
                  <a:cubicBezTo>
                    <a:pt x="792" y="546"/>
                    <a:pt x="1369" y="797"/>
                    <a:pt x="1406" y="809"/>
                  </a:cubicBezTo>
                  <a:cubicBezTo>
                    <a:pt x="1410" y="813"/>
                    <a:pt x="1414" y="814"/>
                    <a:pt x="1419" y="814"/>
                  </a:cubicBezTo>
                  <a:cubicBezTo>
                    <a:pt x="1432" y="814"/>
                    <a:pt x="1448" y="802"/>
                    <a:pt x="1456" y="784"/>
                  </a:cubicBezTo>
                  <a:cubicBezTo>
                    <a:pt x="1456" y="772"/>
                    <a:pt x="1456" y="747"/>
                    <a:pt x="1431" y="734"/>
                  </a:cubicBezTo>
                  <a:lnTo>
                    <a:pt x="704" y="295"/>
                  </a:lnTo>
                  <a:lnTo>
                    <a:pt x="1620" y="684"/>
                  </a:lnTo>
                  <a:lnTo>
                    <a:pt x="1645" y="608"/>
                  </a:lnTo>
                  <a:lnTo>
                    <a:pt x="240" y="6"/>
                  </a:lnTo>
                  <a:cubicBezTo>
                    <a:pt x="232" y="2"/>
                    <a:pt x="226" y="1"/>
                    <a:pt x="2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0"/>
            <p:cNvSpPr/>
            <p:nvPr/>
          </p:nvSpPr>
          <p:spPr>
            <a:xfrm>
              <a:off x="8199086" y="1441487"/>
              <a:ext cx="108464" cy="73391"/>
            </a:xfrm>
            <a:custGeom>
              <a:rect b="b" l="l" r="r" t="t"/>
              <a:pathLst>
                <a:path extrusionOk="0" h="1402" w="2072">
                  <a:moveTo>
                    <a:pt x="1324" y="131"/>
                  </a:moveTo>
                  <a:cubicBezTo>
                    <a:pt x="1476" y="131"/>
                    <a:pt x="1637" y="304"/>
                    <a:pt x="1620" y="481"/>
                  </a:cubicBezTo>
                  <a:cubicBezTo>
                    <a:pt x="1598" y="762"/>
                    <a:pt x="1395" y="1043"/>
                    <a:pt x="1208" y="1260"/>
                  </a:cubicBezTo>
                  <a:lnTo>
                    <a:pt x="1208" y="1260"/>
                  </a:lnTo>
                  <a:cubicBezTo>
                    <a:pt x="978" y="1200"/>
                    <a:pt x="748" y="1117"/>
                    <a:pt x="528" y="996"/>
                  </a:cubicBezTo>
                  <a:cubicBezTo>
                    <a:pt x="390" y="921"/>
                    <a:pt x="227" y="796"/>
                    <a:pt x="265" y="620"/>
                  </a:cubicBezTo>
                  <a:cubicBezTo>
                    <a:pt x="299" y="476"/>
                    <a:pt x="377" y="424"/>
                    <a:pt x="466" y="424"/>
                  </a:cubicBezTo>
                  <a:cubicBezTo>
                    <a:pt x="603" y="424"/>
                    <a:pt x="766" y="546"/>
                    <a:pt x="842" y="645"/>
                  </a:cubicBezTo>
                  <a:cubicBezTo>
                    <a:pt x="854" y="661"/>
                    <a:pt x="879" y="668"/>
                    <a:pt x="908" y="668"/>
                  </a:cubicBezTo>
                  <a:cubicBezTo>
                    <a:pt x="969" y="668"/>
                    <a:pt x="1047" y="637"/>
                    <a:pt x="1055" y="595"/>
                  </a:cubicBezTo>
                  <a:cubicBezTo>
                    <a:pt x="1055" y="481"/>
                    <a:pt x="1080" y="369"/>
                    <a:pt x="1130" y="268"/>
                  </a:cubicBezTo>
                  <a:cubicBezTo>
                    <a:pt x="1179" y="171"/>
                    <a:pt x="1250" y="131"/>
                    <a:pt x="1324" y="131"/>
                  </a:cubicBezTo>
                  <a:close/>
                  <a:moveTo>
                    <a:pt x="1386" y="1"/>
                  </a:moveTo>
                  <a:cubicBezTo>
                    <a:pt x="1267" y="1"/>
                    <a:pt x="1149" y="35"/>
                    <a:pt x="1068" y="105"/>
                  </a:cubicBezTo>
                  <a:cubicBezTo>
                    <a:pt x="976" y="174"/>
                    <a:pt x="913" y="280"/>
                    <a:pt x="874" y="394"/>
                  </a:cubicBezTo>
                  <a:lnTo>
                    <a:pt x="874" y="394"/>
                  </a:lnTo>
                  <a:cubicBezTo>
                    <a:pt x="771" y="322"/>
                    <a:pt x="651" y="280"/>
                    <a:pt x="512" y="280"/>
                  </a:cubicBezTo>
                  <a:cubicBezTo>
                    <a:pt x="501" y="280"/>
                    <a:pt x="489" y="280"/>
                    <a:pt x="478" y="281"/>
                  </a:cubicBezTo>
                  <a:cubicBezTo>
                    <a:pt x="252" y="306"/>
                    <a:pt x="1" y="545"/>
                    <a:pt x="51" y="783"/>
                  </a:cubicBezTo>
                  <a:cubicBezTo>
                    <a:pt x="126" y="1172"/>
                    <a:pt x="854" y="1335"/>
                    <a:pt x="1168" y="1398"/>
                  </a:cubicBezTo>
                  <a:cubicBezTo>
                    <a:pt x="1176" y="1400"/>
                    <a:pt x="1184" y="1402"/>
                    <a:pt x="1194" y="1402"/>
                  </a:cubicBezTo>
                  <a:cubicBezTo>
                    <a:pt x="1221" y="1402"/>
                    <a:pt x="1256" y="1391"/>
                    <a:pt x="1285" y="1376"/>
                  </a:cubicBezTo>
                  <a:lnTo>
                    <a:pt x="1285" y="1376"/>
                  </a:lnTo>
                  <a:cubicBezTo>
                    <a:pt x="1310" y="1369"/>
                    <a:pt x="1332" y="1360"/>
                    <a:pt x="1344" y="1348"/>
                  </a:cubicBezTo>
                  <a:cubicBezTo>
                    <a:pt x="1582" y="1084"/>
                    <a:pt x="2072" y="481"/>
                    <a:pt x="1746" y="143"/>
                  </a:cubicBezTo>
                  <a:cubicBezTo>
                    <a:pt x="1664" y="48"/>
                    <a:pt x="1525" y="1"/>
                    <a:pt x="13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0"/>
            <p:cNvSpPr/>
            <p:nvPr/>
          </p:nvSpPr>
          <p:spPr>
            <a:xfrm>
              <a:off x="8204373" y="1447978"/>
              <a:ext cx="85431" cy="60147"/>
            </a:xfrm>
            <a:custGeom>
              <a:rect b="b" l="l" r="r" t="t"/>
              <a:pathLst>
                <a:path extrusionOk="0" h="1149" w="1632">
                  <a:moveTo>
                    <a:pt x="1420" y="1"/>
                  </a:moveTo>
                  <a:cubicBezTo>
                    <a:pt x="1414" y="1"/>
                    <a:pt x="1410" y="2"/>
                    <a:pt x="1406" y="6"/>
                  </a:cubicBezTo>
                  <a:lnTo>
                    <a:pt x="0" y="608"/>
                  </a:lnTo>
                  <a:lnTo>
                    <a:pt x="25" y="684"/>
                  </a:lnTo>
                  <a:lnTo>
                    <a:pt x="942" y="295"/>
                  </a:lnTo>
                  <a:lnTo>
                    <a:pt x="201" y="734"/>
                  </a:lnTo>
                  <a:cubicBezTo>
                    <a:pt x="189" y="747"/>
                    <a:pt x="176" y="772"/>
                    <a:pt x="189" y="784"/>
                  </a:cubicBezTo>
                  <a:cubicBezTo>
                    <a:pt x="198" y="802"/>
                    <a:pt x="214" y="814"/>
                    <a:pt x="226" y="814"/>
                  </a:cubicBezTo>
                  <a:cubicBezTo>
                    <a:pt x="231" y="814"/>
                    <a:pt x="236" y="813"/>
                    <a:pt x="239" y="809"/>
                  </a:cubicBezTo>
                  <a:cubicBezTo>
                    <a:pt x="276" y="797"/>
                    <a:pt x="854" y="546"/>
                    <a:pt x="1243" y="370"/>
                  </a:cubicBezTo>
                  <a:lnTo>
                    <a:pt x="1243" y="370"/>
                  </a:lnTo>
                  <a:cubicBezTo>
                    <a:pt x="992" y="546"/>
                    <a:pt x="641" y="772"/>
                    <a:pt x="377" y="960"/>
                  </a:cubicBezTo>
                  <a:cubicBezTo>
                    <a:pt x="352" y="973"/>
                    <a:pt x="352" y="985"/>
                    <a:pt x="365" y="1010"/>
                  </a:cubicBezTo>
                  <a:cubicBezTo>
                    <a:pt x="365" y="1019"/>
                    <a:pt x="377" y="1028"/>
                    <a:pt x="389" y="1028"/>
                  </a:cubicBezTo>
                  <a:cubicBezTo>
                    <a:pt x="394" y="1028"/>
                    <a:pt x="398" y="1026"/>
                    <a:pt x="402" y="1023"/>
                  </a:cubicBezTo>
                  <a:cubicBezTo>
                    <a:pt x="402" y="1023"/>
                    <a:pt x="917" y="809"/>
                    <a:pt x="1268" y="659"/>
                  </a:cubicBezTo>
                  <a:lnTo>
                    <a:pt x="1268" y="659"/>
                  </a:lnTo>
                  <a:cubicBezTo>
                    <a:pt x="1079" y="784"/>
                    <a:pt x="854" y="948"/>
                    <a:pt x="678" y="1073"/>
                  </a:cubicBezTo>
                  <a:cubicBezTo>
                    <a:pt x="666" y="1085"/>
                    <a:pt x="653" y="1110"/>
                    <a:pt x="666" y="1123"/>
                  </a:cubicBezTo>
                  <a:cubicBezTo>
                    <a:pt x="678" y="1135"/>
                    <a:pt x="691" y="1148"/>
                    <a:pt x="703" y="1148"/>
                  </a:cubicBezTo>
                  <a:lnTo>
                    <a:pt x="716" y="1148"/>
                  </a:lnTo>
                  <a:lnTo>
                    <a:pt x="1556" y="772"/>
                  </a:lnTo>
                  <a:lnTo>
                    <a:pt x="1531" y="709"/>
                  </a:lnTo>
                  <a:lnTo>
                    <a:pt x="1029" y="923"/>
                  </a:lnTo>
                  <a:cubicBezTo>
                    <a:pt x="1356" y="697"/>
                    <a:pt x="1494" y="583"/>
                    <a:pt x="1556" y="533"/>
                  </a:cubicBezTo>
                  <a:lnTo>
                    <a:pt x="1569" y="533"/>
                  </a:lnTo>
                  <a:lnTo>
                    <a:pt x="1569" y="521"/>
                  </a:lnTo>
                  <a:cubicBezTo>
                    <a:pt x="1607" y="496"/>
                    <a:pt x="1595" y="483"/>
                    <a:pt x="1595" y="471"/>
                  </a:cubicBezTo>
                  <a:cubicBezTo>
                    <a:pt x="1585" y="462"/>
                    <a:pt x="1570" y="453"/>
                    <a:pt x="1557" y="453"/>
                  </a:cubicBezTo>
                  <a:cubicBezTo>
                    <a:pt x="1552" y="453"/>
                    <a:pt x="1548" y="454"/>
                    <a:pt x="1544" y="458"/>
                  </a:cubicBezTo>
                  <a:cubicBezTo>
                    <a:pt x="1531" y="471"/>
                    <a:pt x="1093" y="646"/>
                    <a:pt x="766" y="784"/>
                  </a:cubicBezTo>
                  <a:cubicBezTo>
                    <a:pt x="1318" y="421"/>
                    <a:pt x="1531" y="282"/>
                    <a:pt x="1595" y="220"/>
                  </a:cubicBezTo>
                  <a:lnTo>
                    <a:pt x="1607" y="220"/>
                  </a:lnTo>
                  <a:cubicBezTo>
                    <a:pt x="1632" y="195"/>
                    <a:pt x="1632" y="182"/>
                    <a:pt x="1620" y="170"/>
                  </a:cubicBezTo>
                  <a:cubicBezTo>
                    <a:pt x="1620" y="155"/>
                    <a:pt x="1611" y="149"/>
                    <a:pt x="1599" y="149"/>
                  </a:cubicBezTo>
                  <a:cubicBezTo>
                    <a:pt x="1590" y="149"/>
                    <a:pt x="1580" y="152"/>
                    <a:pt x="1569" y="157"/>
                  </a:cubicBezTo>
                  <a:cubicBezTo>
                    <a:pt x="1531" y="170"/>
                    <a:pt x="1067" y="370"/>
                    <a:pt x="703" y="521"/>
                  </a:cubicBezTo>
                  <a:lnTo>
                    <a:pt x="1444" y="69"/>
                  </a:lnTo>
                  <a:cubicBezTo>
                    <a:pt x="1456" y="69"/>
                    <a:pt x="1469" y="44"/>
                    <a:pt x="1456" y="19"/>
                  </a:cubicBezTo>
                  <a:cubicBezTo>
                    <a:pt x="1447" y="10"/>
                    <a:pt x="1432" y="1"/>
                    <a:pt x="1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0"/>
            <p:cNvSpPr/>
            <p:nvPr/>
          </p:nvSpPr>
          <p:spPr>
            <a:xfrm>
              <a:off x="8377799" y="1441225"/>
              <a:ext cx="113699" cy="73915"/>
            </a:xfrm>
            <a:custGeom>
              <a:rect b="b" l="l" r="r" t="t"/>
              <a:pathLst>
                <a:path extrusionOk="0" h="1412" w="2172">
                  <a:moveTo>
                    <a:pt x="728" y="145"/>
                  </a:moveTo>
                  <a:cubicBezTo>
                    <a:pt x="815" y="145"/>
                    <a:pt x="907" y="192"/>
                    <a:pt x="967" y="299"/>
                  </a:cubicBezTo>
                  <a:cubicBezTo>
                    <a:pt x="1029" y="399"/>
                    <a:pt x="1054" y="524"/>
                    <a:pt x="1054" y="637"/>
                  </a:cubicBezTo>
                  <a:cubicBezTo>
                    <a:pt x="1059" y="667"/>
                    <a:pt x="1082" y="678"/>
                    <a:pt x="1112" y="678"/>
                  </a:cubicBezTo>
                  <a:cubicBezTo>
                    <a:pt x="1170" y="678"/>
                    <a:pt x="1252" y="637"/>
                    <a:pt x="1268" y="612"/>
                  </a:cubicBezTo>
                  <a:cubicBezTo>
                    <a:pt x="1351" y="501"/>
                    <a:pt x="1450" y="436"/>
                    <a:pt x="1551" y="436"/>
                  </a:cubicBezTo>
                  <a:cubicBezTo>
                    <a:pt x="1633" y="436"/>
                    <a:pt x="1717" y="479"/>
                    <a:pt x="1795" y="575"/>
                  </a:cubicBezTo>
                  <a:cubicBezTo>
                    <a:pt x="1933" y="750"/>
                    <a:pt x="1770" y="913"/>
                    <a:pt x="1632" y="1001"/>
                  </a:cubicBezTo>
                  <a:cubicBezTo>
                    <a:pt x="1430" y="1136"/>
                    <a:pt x="1178" y="1211"/>
                    <a:pt x="938" y="1269"/>
                  </a:cubicBezTo>
                  <a:lnTo>
                    <a:pt x="938" y="1269"/>
                  </a:lnTo>
                  <a:cubicBezTo>
                    <a:pt x="747" y="1050"/>
                    <a:pt x="562" y="785"/>
                    <a:pt x="490" y="486"/>
                  </a:cubicBezTo>
                  <a:cubicBezTo>
                    <a:pt x="443" y="281"/>
                    <a:pt x="580" y="145"/>
                    <a:pt x="728" y="145"/>
                  </a:cubicBezTo>
                  <a:close/>
                  <a:moveTo>
                    <a:pt x="829" y="1"/>
                  </a:moveTo>
                  <a:cubicBezTo>
                    <a:pt x="665" y="1"/>
                    <a:pt x="485" y="81"/>
                    <a:pt x="377" y="173"/>
                  </a:cubicBezTo>
                  <a:cubicBezTo>
                    <a:pt x="0" y="486"/>
                    <a:pt x="552" y="1152"/>
                    <a:pt x="766" y="1390"/>
                  </a:cubicBezTo>
                  <a:cubicBezTo>
                    <a:pt x="779" y="1405"/>
                    <a:pt x="800" y="1412"/>
                    <a:pt x="826" y="1412"/>
                  </a:cubicBezTo>
                  <a:cubicBezTo>
                    <a:pt x="846" y="1412"/>
                    <a:pt x="869" y="1407"/>
                    <a:pt x="891" y="1400"/>
                  </a:cubicBezTo>
                  <a:lnTo>
                    <a:pt x="891" y="1400"/>
                  </a:lnTo>
                  <a:cubicBezTo>
                    <a:pt x="1268" y="1312"/>
                    <a:pt x="1860" y="1173"/>
                    <a:pt x="2046" y="801"/>
                  </a:cubicBezTo>
                  <a:cubicBezTo>
                    <a:pt x="2172" y="537"/>
                    <a:pt x="1871" y="299"/>
                    <a:pt x="1645" y="286"/>
                  </a:cubicBezTo>
                  <a:cubicBezTo>
                    <a:pt x="1630" y="284"/>
                    <a:pt x="1616" y="283"/>
                    <a:pt x="1601" y="283"/>
                  </a:cubicBezTo>
                  <a:cubicBezTo>
                    <a:pt x="1479" y="283"/>
                    <a:pt x="1358" y="338"/>
                    <a:pt x="1256" y="417"/>
                  </a:cubicBezTo>
                  <a:lnTo>
                    <a:pt x="1256" y="417"/>
                  </a:lnTo>
                  <a:cubicBezTo>
                    <a:pt x="1224" y="288"/>
                    <a:pt x="1161" y="162"/>
                    <a:pt x="1054" y="73"/>
                  </a:cubicBezTo>
                  <a:cubicBezTo>
                    <a:pt x="991" y="22"/>
                    <a:pt x="912" y="1"/>
                    <a:pt x="8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0"/>
            <p:cNvSpPr/>
            <p:nvPr/>
          </p:nvSpPr>
          <p:spPr>
            <a:xfrm>
              <a:off x="8397481" y="1447978"/>
              <a:ext cx="85483" cy="60147"/>
            </a:xfrm>
            <a:custGeom>
              <a:rect b="b" l="l" r="r" t="t"/>
              <a:pathLst>
                <a:path extrusionOk="0" h="1149" w="1633">
                  <a:moveTo>
                    <a:pt x="213" y="1"/>
                  </a:moveTo>
                  <a:cubicBezTo>
                    <a:pt x="201" y="1"/>
                    <a:pt x="186" y="10"/>
                    <a:pt x="176" y="19"/>
                  </a:cubicBezTo>
                  <a:cubicBezTo>
                    <a:pt x="164" y="44"/>
                    <a:pt x="176" y="69"/>
                    <a:pt x="190" y="69"/>
                  </a:cubicBezTo>
                  <a:lnTo>
                    <a:pt x="929" y="521"/>
                  </a:lnTo>
                  <a:cubicBezTo>
                    <a:pt x="566" y="370"/>
                    <a:pt x="101" y="170"/>
                    <a:pt x="64" y="157"/>
                  </a:cubicBezTo>
                  <a:cubicBezTo>
                    <a:pt x="54" y="152"/>
                    <a:pt x="43" y="149"/>
                    <a:pt x="35" y="149"/>
                  </a:cubicBezTo>
                  <a:cubicBezTo>
                    <a:pt x="23" y="149"/>
                    <a:pt x="14" y="155"/>
                    <a:pt x="14" y="170"/>
                  </a:cubicBezTo>
                  <a:cubicBezTo>
                    <a:pt x="1" y="182"/>
                    <a:pt x="1" y="195"/>
                    <a:pt x="26" y="220"/>
                  </a:cubicBezTo>
                  <a:lnTo>
                    <a:pt x="39" y="220"/>
                  </a:lnTo>
                  <a:cubicBezTo>
                    <a:pt x="101" y="282"/>
                    <a:pt x="315" y="421"/>
                    <a:pt x="867" y="784"/>
                  </a:cubicBezTo>
                  <a:cubicBezTo>
                    <a:pt x="541" y="646"/>
                    <a:pt x="101" y="471"/>
                    <a:pt x="89" y="458"/>
                  </a:cubicBezTo>
                  <a:cubicBezTo>
                    <a:pt x="85" y="454"/>
                    <a:pt x="81" y="453"/>
                    <a:pt x="75" y="453"/>
                  </a:cubicBezTo>
                  <a:cubicBezTo>
                    <a:pt x="63" y="453"/>
                    <a:pt x="47" y="462"/>
                    <a:pt x="39" y="471"/>
                  </a:cubicBezTo>
                  <a:cubicBezTo>
                    <a:pt x="39" y="483"/>
                    <a:pt x="26" y="496"/>
                    <a:pt x="64" y="521"/>
                  </a:cubicBezTo>
                  <a:lnTo>
                    <a:pt x="64" y="533"/>
                  </a:lnTo>
                  <a:lnTo>
                    <a:pt x="76" y="533"/>
                  </a:lnTo>
                  <a:cubicBezTo>
                    <a:pt x="126" y="583"/>
                    <a:pt x="277" y="697"/>
                    <a:pt x="603" y="923"/>
                  </a:cubicBezTo>
                  <a:lnTo>
                    <a:pt x="101" y="709"/>
                  </a:lnTo>
                  <a:lnTo>
                    <a:pt x="76" y="772"/>
                  </a:lnTo>
                  <a:lnTo>
                    <a:pt x="917" y="1148"/>
                  </a:lnTo>
                  <a:lnTo>
                    <a:pt x="929" y="1148"/>
                  </a:lnTo>
                  <a:cubicBezTo>
                    <a:pt x="942" y="1148"/>
                    <a:pt x="955" y="1135"/>
                    <a:pt x="968" y="1123"/>
                  </a:cubicBezTo>
                  <a:cubicBezTo>
                    <a:pt x="980" y="1110"/>
                    <a:pt x="968" y="1085"/>
                    <a:pt x="955" y="1073"/>
                  </a:cubicBezTo>
                  <a:cubicBezTo>
                    <a:pt x="779" y="948"/>
                    <a:pt x="553" y="784"/>
                    <a:pt x="365" y="659"/>
                  </a:cubicBezTo>
                  <a:lnTo>
                    <a:pt x="365" y="659"/>
                  </a:lnTo>
                  <a:cubicBezTo>
                    <a:pt x="717" y="809"/>
                    <a:pt x="1231" y="1023"/>
                    <a:pt x="1231" y="1023"/>
                  </a:cubicBezTo>
                  <a:cubicBezTo>
                    <a:pt x="1234" y="1026"/>
                    <a:pt x="1239" y="1028"/>
                    <a:pt x="1244" y="1028"/>
                  </a:cubicBezTo>
                  <a:cubicBezTo>
                    <a:pt x="1256" y="1028"/>
                    <a:pt x="1269" y="1019"/>
                    <a:pt x="1269" y="1010"/>
                  </a:cubicBezTo>
                  <a:cubicBezTo>
                    <a:pt x="1281" y="985"/>
                    <a:pt x="1281" y="973"/>
                    <a:pt x="1256" y="960"/>
                  </a:cubicBezTo>
                  <a:cubicBezTo>
                    <a:pt x="993" y="772"/>
                    <a:pt x="641" y="546"/>
                    <a:pt x="390" y="370"/>
                  </a:cubicBezTo>
                  <a:lnTo>
                    <a:pt x="390" y="370"/>
                  </a:lnTo>
                  <a:cubicBezTo>
                    <a:pt x="779" y="546"/>
                    <a:pt x="1356" y="797"/>
                    <a:pt x="1394" y="809"/>
                  </a:cubicBezTo>
                  <a:cubicBezTo>
                    <a:pt x="1398" y="813"/>
                    <a:pt x="1402" y="814"/>
                    <a:pt x="1406" y="814"/>
                  </a:cubicBezTo>
                  <a:cubicBezTo>
                    <a:pt x="1419" y="814"/>
                    <a:pt x="1435" y="802"/>
                    <a:pt x="1444" y="784"/>
                  </a:cubicBezTo>
                  <a:cubicBezTo>
                    <a:pt x="1457" y="772"/>
                    <a:pt x="1444" y="747"/>
                    <a:pt x="1431" y="734"/>
                  </a:cubicBezTo>
                  <a:lnTo>
                    <a:pt x="691" y="295"/>
                  </a:lnTo>
                  <a:lnTo>
                    <a:pt x="1607" y="684"/>
                  </a:lnTo>
                  <a:lnTo>
                    <a:pt x="1632" y="608"/>
                  </a:lnTo>
                  <a:lnTo>
                    <a:pt x="227" y="6"/>
                  </a:lnTo>
                  <a:cubicBezTo>
                    <a:pt x="223" y="2"/>
                    <a:pt x="219" y="1"/>
                    <a:pt x="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0"/>
            <p:cNvSpPr/>
            <p:nvPr/>
          </p:nvSpPr>
          <p:spPr>
            <a:xfrm>
              <a:off x="8583417" y="1441487"/>
              <a:ext cx="108412" cy="73391"/>
            </a:xfrm>
            <a:custGeom>
              <a:rect b="b" l="l" r="r" t="t"/>
              <a:pathLst>
                <a:path extrusionOk="0" h="1402" w="2071">
                  <a:moveTo>
                    <a:pt x="1324" y="131"/>
                  </a:moveTo>
                  <a:cubicBezTo>
                    <a:pt x="1477" y="131"/>
                    <a:pt x="1640" y="304"/>
                    <a:pt x="1632" y="481"/>
                  </a:cubicBezTo>
                  <a:cubicBezTo>
                    <a:pt x="1610" y="762"/>
                    <a:pt x="1396" y="1042"/>
                    <a:pt x="1208" y="1260"/>
                  </a:cubicBezTo>
                  <a:lnTo>
                    <a:pt x="1208" y="1260"/>
                  </a:lnTo>
                  <a:cubicBezTo>
                    <a:pt x="977" y="1200"/>
                    <a:pt x="749" y="1117"/>
                    <a:pt x="540" y="996"/>
                  </a:cubicBezTo>
                  <a:cubicBezTo>
                    <a:pt x="402" y="921"/>
                    <a:pt x="239" y="796"/>
                    <a:pt x="277" y="620"/>
                  </a:cubicBezTo>
                  <a:cubicBezTo>
                    <a:pt x="307" y="476"/>
                    <a:pt x="381" y="424"/>
                    <a:pt x="468" y="424"/>
                  </a:cubicBezTo>
                  <a:cubicBezTo>
                    <a:pt x="602" y="424"/>
                    <a:pt x="765" y="546"/>
                    <a:pt x="841" y="645"/>
                  </a:cubicBezTo>
                  <a:cubicBezTo>
                    <a:pt x="853" y="661"/>
                    <a:pt x="880" y="668"/>
                    <a:pt x="910" y="668"/>
                  </a:cubicBezTo>
                  <a:cubicBezTo>
                    <a:pt x="974" y="668"/>
                    <a:pt x="1055" y="637"/>
                    <a:pt x="1055" y="595"/>
                  </a:cubicBezTo>
                  <a:cubicBezTo>
                    <a:pt x="1067" y="481"/>
                    <a:pt x="1092" y="369"/>
                    <a:pt x="1130" y="268"/>
                  </a:cubicBezTo>
                  <a:cubicBezTo>
                    <a:pt x="1179" y="171"/>
                    <a:pt x="1250" y="131"/>
                    <a:pt x="1324" y="131"/>
                  </a:cubicBezTo>
                  <a:close/>
                  <a:moveTo>
                    <a:pt x="1386" y="1"/>
                  </a:moveTo>
                  <a:cubicBezTo>
                    <a:pt x="1266" y="1"/>
                    <a:pt x="1148" y="35"/>
                    <a:pt x="1067" y="105"/>
                  </a:cubicBezTo>
                  <a:cubicBezTo>
                    <a:pt x="975" y="174"/>
                    <a:pt x="912" y="279"/>
                    <a:pt x="873" y="394"/>
                  </a:cubicBezTo>
                  <a:lnTo>
                    <a:pt x="873" y="394"/>
                  </a:lnTo>
                  <a:cubicBezTo>
                    <a:pt x="770" y="322"/>
                    <a:pt x="650" y="280"/>
                    <a:pt x="512" y="280"/>
                  </a:cubicBezTo>
                  <a:cubicBezTo>
                    <a:pt x="501" y="280"/>
                    <a:pt x="489" y="280"/>
                    <a:pt x="478" y="281"/>
                  </a:cubicBezTo>
                  <a:cubicBezTo>
                    <a:pt x="252" y="306"/>
                    <a:pt x="1" y="545"/>
                    <a:pt x="51" y="783"/>
                  </a:cubicBezTo>
                  <a:cubicBezTo>
                    <a:pt x="126" y="1172"/>
                    <a:pt x="854" y="1335"/>
                    <a:pt x="1180" y="1398"/>
                  </a:cubicBezTo>
                  <a:cubicBezTo>
                    <a:pt x="1187" y="1400"/>
                    <a:pt x="1194" y="1402"/>
                    <a:pt x="1202" y="1402"/>
                  </a:cubicBezTo>
                  <a:cubicBezTo>
                    <a:pt x="1228" y="1402"/>
                    <a:pt x="1261" y="1391"/>
                    <a:pt x="1290" y="1377"/>
                  </a:cubicBezTo>
                  <a:lnTo>
                    <a:pt x="1290" y="1377"/>
                  </a:lnTo>
                  <a:cubicBezTo>
                    <a:pt x="1314" y="1370"/>
                    <a:pt x="1334" y="1360"/>
                    <a:pt x="1343" y="1348"/>
                  </a:cubicBezTo>
                  <a:cubicBezTo>
                    <a:pt x="1582" y="1084"/>
                    <a:pt x="2071" y="481"/>
                    <a:pt x="1758" y="143"/>
                  </a:cubicBezTo>
                  <a:cubicBezTo>
                    <a:pt x="1669" y="48"/>
                    <a:pt x="1527" y="1"/>
                    <a:pt x="13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0"/>
            <p:cNvSpPr/>
            <p:nvPr/>
          </p:nvSpPr>
          <p:spPr>
            <a:xfrm>
              <a:off x="8588704" y="1447978"/>
              <a:ext cx="86059" cy="60147"/>
            </a:xfrm>
            <a:custGeom>
              <a:rect b="b" l="l" r="r" t="t"/>
              <a:pathLst>
                <a:path extrusionOk="0" h="1149" w="1644">
                  <a:moveTo>
                    <a:pt x="1425" y="1"/>
                  </a:moveTo>
                  <a:cubicBezTo>
                    <a:pt x="1419" y="1"/>
                    <a:pt x="1413" y="2"/>
                    <a:pt x="1406" y="6"/>
                  </a:cubicBezTo>
                  <a:lnTo>
                    <a:pt x="0" y="608"/>
                  </a:lnTo>
                  <a:lnTo>
                    <a:pt x="25" y="684"/>
                  </a:lnTo>
                  <a:lnTo>
                    <a:pt x="941" y="295"/>
                  </a:lnTo>
                  <a:lnTo>
                    <a:pt x="213" y="734"/>
                  </a:lnTo>
                  <a:cubicBezTo>
                    <a:pt x="188" y="747"/>
                    <a:pt x="188" y="772"/>
                    <a:pt x="188" y="784"/>
                  </a:cubicBezTo>
                  <a:cubicBezTo>
                    <a:pt x="197" y="802"/>
                    <a:pt x="213" y="814"/>
                    <a:pt x="226" y="814"/>
                  </a:cubicBezTo>
                  <a:cubicBezTo>
                    <a:pt x="231" y="814"/>
                    <a:pt x="235" y="813"/>
                    <a:pt x="238" y="809"/>
                  </a:cubicBezTo>
                  <a:cubicBezTo>
                    <a:pt x="276" y="797"/>
                    <a:pt x="854" y="546"/>
                    <a:pt x="1255" y="370"/>
                  </a:cubicBezTo>
                  <a:lnTo>
                    <a:pt x="1255" y="370"/>
                  </a:lnTo>
                  <a:cubicBezTo>
                    <a:pt x="1004" y="546"/>
                    <a:pt x="640" y="772"/>
                    <a:pt x="377" y="960"/>
                  </a:cubicBezTo>
                  <a:cubicBezTo>
                    <a:pt x="364" y="973"/>
                    <a:pt x="352" y="985"/>
                    <a:pt x="364" y="1010"/>
                  </a:cubicBezTo>
                  <a:cubicBezTo>
                    <a:pt x="373" y="1019"/>
                    <a:pt x="382" y="1028"/>
                    <a:pt x="395" y="1028"/>
                  </a:cubicBezTo>
                  <a:cubicBezTo>
                    <a:pt x="400" y="1028"/>
                    <a:pt x="407" y="1026"/>
                    <a:pt x="414" y="1023"/>
                  </a:cubicBezTo>
                  <a:cubicBezTo>
                    <a:pt x="414" y="1023"/>
                    <a:pt x="916" y="809"/>
                    <a:pt x="1267" y="659"/>
                  </a:cubicBezTo>
                  <a:lnTo>
                    <a:pt x="1267" y="659"/>
                  </a:lnTo>
                  <a:cubicBezTo>
                    <a:pt x="1091" y="784"/>
                    <a:pt x="854" y="948"/>
                    <a:pt x="678" y="1073"/>
                  </a:cubicBezTo>
                  <a:cubicBezTo>
                    <a:pt x="665" y="1085"/>
                    <a:pt x="653" y="1110"/>
                    <a:pt x="665" y="1123"/>
                  </a:cubicBezTo>
                  <a:cubicBezTo>
                    <a:pt x="678" y="1135"/>
                    <a:pt x="690" y="1148"/>
                    <a:pt x="703" y="1148"/>
                  </a:cubicBezTo>
                  <a:lnTo>
                    <a:pt x="715" y="1148"/>
                  </a:lnTo>
                  <a:lnTo>
                    <a:pt x="1556" y="772"/>
                  </a:lnTo>
                  <a:lnTo>
                    <a:pt x="1531" y="709"/>
                  </a:lnTo>
                  <a:lnTo>
                    <a:pt x="1029" y="923"/>
                  </a:lnTo>
                  <a:cubicBezTo>
                    <a:pt x="1356" y="697"/>
                    <a:pt x="1506" y="583"/>
                    <a:pt x="1556" y="533"/>
                  </a:cubicBezTo>
                  <a:lnTo>
                    <a:pt x="1581" y="533"/>
                  </a:lnTo>
                  <a:lnTo>
                    <a:pt x="1581" y="521"/>
                  </a:lnTo>
                  <a:cubicBezTo>
                    <a:pt x="1607" y="496"/>
                    <a:pt x="1607" y="483"/>
                    <a:pt x="1593" y="471"/>
                  </a:cubicBezTo>
                  <a:cubicBezTo>
                    <a:pt x="1585" y="462"/>
                    <a:pt x="1576" y="453"/>
                    <a:pt x="1562" y="453"/>
                  </a:cubicBezTo>
                  <a:cubicBezTo>
                    <a:pt x="1557" y="453"/>
                    <a:pt x="1551" y="454"/>
                    <a:pt x="1543" y="458"/>
                  </a:cubicBezTo>
                  <a:cubicBezTo>
                    <a:pt x="1531" y="471"/>
                    <a:pt x="1105" y="646"/>
                    <a:pt x="765" y="784"/>
                  </a:cubicBezTo>
                  <a:cubicBezTo>
                    <a:pt x="1330" y="421"/>
                    <a:pt x="1531" y="282"/>
                    <a:pt x="1593" y="220"/>
                  </a:cubicBezTo>
                  <a:lnTo>
                    <a:pt x="1607" y="220"/>
                  </a:lnTo>
                  <a:cubicBezTo>
                    <a:pt x="1644" y="195"/>
                    <a:pt x="1632" y="182"/>
                    <a:pt x="1632" y="170"/>
                  </a:cubicBezTo>
                  <a:cubicBezTo>
                    <a:pt x="1624" y="155"/>
                    <a:pt x="1612" y="149"/>
                    <a:pt x="1598" y="149"/>
                  </a:cubicBezTo>
                  <a:cubicBezTo>
                    <a:pt x="1589" y="149"/>
                    <a:pt x="1579" y="152"/>
                    <a:pt x="1568" y="157"/>
                  </a:cubicBezTo>
                  <a:cubicBezTo>
                    <a:pt x="1531" y="170"/>
                    <a:pt x="1079" y="370"/>
                    <a:pt x="703" y="521"/>
                  </a:cubicBezTo>
                  <a:lnTo>
                    <a:pt x="1443" y="69"/>
                  </a:lnTo>
                  <a:cubicBezTo>
                    <a:pt x="1456" y="69"/>
                    <a:pt x="1468" y="44"/>
                    <a:pt x="1456" y="19"/>
                  </a:cubicBezTo>
                  <a:cubicBezTo>
                    <a:pt x="1447" y="10"/>
                    <a:pt x="1438" y="1"/>
                    <a:pt x="1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0"/>
            <p:cNvSpPr/>
            <p:nvPr/>
          </p:nvSpPr>
          <p:spPr>
            <a:xfrm>
              <a:off x="8762129" y="1441225"/>
              <a:ext cx="113646" cy="73915"/>
            </a:xfrm>
            <a:custGeom>
              <a:rect b="b" l="l" r="r" t="t"/>
              <a:pathLst>
                <a:path extrusionOk="0" h="1412" w="2171">
                  <a:moveTo>
                    <a:pt x="732" y="145"/>
                  </a:moveTo>
                  <a:cubicBezTo>
                    <a:pt x="817" y="145"/>
                    <a:pt x="906" y="192"/>
                    <a:pt x="966" y="299"/>
                  </a:cubicBezTo>
                  <a:cubicBezTo>
                    <a:pt x="1029" y="399"/>
                    <a:pt x="1054" y="524"/>
                    <a:pt x="1066" y="637"/>
                  </a:cubicBezTo>
                  <a:cubicBezTo>
                    <a:pt x="1066" y="667"/>
                    <a:pt x="1088" y="678"/>
                    <a:pt x="1118" y="678"/>
                  </a:cubicBezTo>
                  <a:cubicBezTo>
                    <a:pt x="1176" y="678"/>
                    <a:pt x="1264" y="637"/>
                    <a:pt x="1280" y="612"/>
                  </a:cubicBezTo>
                  <a:cubicBezTo>
                    <a:pt x="1356" y="501"/>
                    <a:pt x="1451" y="436"/>
                    <a:pt x="1551" y="436"/>
                  </a:cubicBezTo>
                  <a:cubicBezTo>
                    <a:pt x="1632" y="436"/>
                    <a:pt x="1716" y="479"/>
                    <a:pt x="1794" y="575"/>
                  </a:cubicBezTo>
                  <a:cubicBezTo>
                    <a:pt x="1933" y="750"/>
                    <a:pt x="1782" y="913"/>
                    <a:pt x="1632" y="1001"/>
                  </a:cubicBezTo>
                  <a:cubicBezTo>
                    <a:pt x="1432" y="1134"/>
                    <a:pt x="1183" y="1209"/>
                    <a:pt x="946" y="1267"/>
                  </a:cubicBezTo>
                  <a:lnTo>
                    <a:pt x="946" y="1267"/>
                  </a:lnTo>
                  <a:cubicBezTo>
                    <a:pt x="745" y="1048"/>
                    <a:pt x="561" y="784"/>
                    <a:pt x="502" y="486"/>
                  </a:cubicBezTo>
                  <a:cubicBezTo>
                    <a:pt x="455" y="281"/>
                    <a:pt x="587" y="145"/>
                    <a:pt x="732" y="145"/>
                  </a:cubicBezTo>
                  <a:close/>
                  <a:moveTo>
                    <a:pt x="834" y="1"/>
                  </a:moveTo>
                  <a:cubicBezTo>
                    <a:pt x="670" y="1"/>
                    <a:pt x="493" y="81"/>
                    <a:pt x="377" y="173"/>
                  </a:cubicBezTo>
                  <a:cubicBezTo>
                    <a:pt x="0" y="486"/>
                    <a:pt x="552" y="1152"/>
                    <a:pt x="765" y="1390"/>
                  </a:cubicBezTo>
                  <a:cubicBezTo>
                    <a:pt x="778" y="1405"/>
                    <a:pt x="799" y="1412"/>
                    <a:pt x="825" y="1412"/>
                  </a:cubicBezTo>
                  <a:cubicBezTo>
                    <a:pt x="840" y="1412"/>
                    <a:pt x="856" y="1409"/>
                    <a:pt x="872" y="1406"/>
                  </a:cubicBezTo>
                  <a:lnTo>
                    <a:pt x="872" y="1406"/>
                  </a:lnTo>
                  <a:cubicBezTo>
                    <a:pt x="878" y="1405"/>
                    <a:pt x="884" y="1404"/>
                    <a:pt x="891" y="1403"/>
                  </a:cubicBezTo>
                  <a:cubicBezTo>
                    <a:pt x="1255" y="1315"/>
                    <a:pt x="1870" y="1177"/>
                    <a:pt x="2045" y="801"/>
                  </a:cubicBezTo>
                  <a:cubicBezTo>
                    <a:pt x="2171" y="537"/>
                    <a:pt x="1870" y="299"/>
                    <a:pt x="1644" y="286"/>
                  </a:cubicBezTo>
                  <a:cubicBezTo>
                    <a:pt x="1629" y="284"/>
                    <a:pt x="1615" y="283"/>
                    <a:pt x="1600" y="283"/>
                  </a:cubicBezTo>
                  <a:cubicBezTo>
                    <a:pt x="1478" y="283"/>
                    <a:pt x="1358" y="338"/>
                    <a:pt x="1256" y="416"/>
                  </a:cubicBezTo>
                  <a:lnTo>
                    <a:pt x="1256" y="416"/>
                  </a:lnTo>
                  <a:cubicBezTo>
                    <a:pt x="1224" y="288"/>
                    <a:pt x="1164" y="161"/>
                    <a:pt x="1066" y="73"/>
                  </a:cubicBezTo>
                  <a:cubicBezTo>
                    <a:pt x="999" y="22"/>
                    <a:pt x="918" y="1"/>
                    <a:pt x="8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0"/>
            <p:cNvSpPr/>
            <p:nvPr/>
          </p:nvSpPr>
          <p:spPr>
            <a:xfrm>
              <a:off x="8781812" y="1447978"/>
              <a:ext cx="86112" cy="60147"/>
            </a:xfrm>
            <a:custGeom>
              <a:rect b="b" l="l" r="r" t="t"/>
              <a:pathLst>
                <a:path extrusionOk="0" h="1149" w="1645">
                  <a:moveTo>
                    <a:pt x="213" y="1"/>
                  </a:moveTo>
                  <a:cubicBezTo>
                    <a:pt x="200" y="1"/>
                    <a:pt x="185" y="10"/>
                    <a:pt x="176" y="19"/>
                  </a:cubicBezTo>
                  <a:cubicBezTo>
                    <a:pt x="176" y="44"/>
                    <a:pt x="176" y="69"/>
                    <a:pt x="202" y="69"/>
                  </a:cubicBezTo>
                  <a:lnTo>
                    <a:pt x="929" y="521"/>
                  </a:lnTo>
                  <a:cubicBezTo>
                    <a:pt x="565" y="370"/>
                    <a:pt x="113" y="170"/>
                    <a:pt x="63" y="157"/>
                  </a:cubicBezTo>
                  <a:cubicBezTo>
                    <a:pt x="58" y="152"/>
                    <a:pt x="51" y="149"/>
                    <a:pt x="43" y="149"/>
                  </a:cubicBezTo>
                  <a:cubicBezTo>
                    <a:pt x="32" y="149"/>
                    <a:pt x="21" y="155"/>
                    <a:pt x="13" y="170"/>
                  </a:cubicBezTo>
                  <a:cubicBezTo>
                    <a:pt x="1" y="182"/>
                    <a:pt x="1" y="195"/>
                    <a:pt x="38" y="220"/>
                  </a:cubicBezTo>
                  <a:cubicBezTo>
                    <a:pt x="113" y="282"/>
                    <a:pt x="314" y="421"/>
                    <a:pt x="866" y="784"/>
                  </a:cubicBezTo>
                  <a:cubicBezTo>
                    <a:pt x="540" y="646"/>
                    <a:pt x="101" y="471"/>
                    <a:pt x="88" y="458"/>
                  </a:cubicBezTo>
                  <a:cubicBezTo>
                    <a:pt x="85" y="454"/>
                    <a:pt x="80" y="453"/>
                    <a:pt x="75" y="453"/>
                  </a:cubicBezTo>
                  <a:cubicBezTo>
                    <a:pt x="62" y="453"/>
                    <a:pt x="47" y="462"/>
                    <a:pt x="38" y="471"/>
                  </a:cubicBezTo>
                  <a:cubicBezTo>
                    <a:pt x="38" y="483"/>
                    <a:pt x="38" y="496"/>
                    <a:pt x="63" y="521"/>
                  </a:cubicBezTo>
                  <a:lnTo>
                    <a:pt x="63" y="533"/>
                  </a:lnTo>
                  <a:lnTo>
                    <a:pt x="76" y="533"/>
                  </a:lnTo>
                  <a:cubicBezTo>
                    <a:pt x="138" y="583"/>
                    <a:pt x="277" y="697"/>
                    <a:pt x="615" y="923"/>
                  </a:cubicBezTo>
                  <a:lnTo>
                    <a:pt x="113" y="709"/>
                  </a:lnTo>
                  <a:lnTo>
                    <a:pt x="76" y="772"/>
                  </a:lnTo>
                  <a:lnTo>
                    <a:pt x="916" y="1148"/>
                  </a:lnTo>
                  <a:lnTo>
                    <a:pt x="941" y="1148"/>
                  </a:lnTo>
                  <a:cubicBezTo>
                    <a:pt x="955" y="1148"/>
                    <a:pt x="967" y="1135"/>
                    <a:pt x="967" y="1123"/>
                  </a:cubicBezTo>
                  <a:cubicBezTo>
                    <a:pt x="980" y="1110"/>
                    <a:pt x="980" y="1085"/>
                    <a:pt x="955" y="1073"/>
                  </a:cubicBezTo>
                  <a:cubicBezTo>
                    <a:pt x="779" y="948"/>
                    <a:pt x="553" y="784"/>
                    <a:pt x="377" y="659"/>
                  </a:cubicBezTo>
                  <a:lnTo>
                    <a:pt x="377" y="659"/>
                  </a:lnTo>
                  <a:cubicBezTo>
                    <a:pt x="716" y="809"/>
                    <a:pt x="1231" y="1023"/>
                    <a:pt x="1231" y="1023"/>
                  </a:cubicBezTo>
                  <a:cubicBezTo>
                    <a:pt x="1234" y="1026"/>
                    <a:pt x="1239" y="1028"/>
                    <a:pt x="1244" y="1028"/>
                  </a:cubicBezTo>
                  <a:cubicBezTo>
                    <a:pt x="1256" y="1028"/>
                    <a:pt x="1272" y="1019"/>
                    <a:pt x="1281" y="1010"/>
                  </a:cubicBezTo>
                  <a:cubicBezTo>
                    <a:pt x="1281" y="985"/>
                    <a:pt x="1281" y="973"/>
                    <a:pt x="1268" y="960"/>
                  </a:cubicBezTo>
                  <a:cubicBezTo>
                    <a:pt x="992" y="772"/>
                    <a:pt x="640" y="546"/>
                    <a:pt x="389" y="370"/>
                  </a:cubicBezTo>
                  <a:lnTo>
                    <a:pt x="389" y="370"/>
                  </a:lnTo>
                  <a:cubicBezTo>
                    <a:pt x="779" y="546"/>
                    <a:pt x="1356" y="797"/>
                    <a:pt x="1393" y="809"/>
                  </a:cubicBezTo>
                  <a:cubicBezTo>
                    <a:pt x="1400" y="813"/>
                    <a:pt x="1406" y="814"/>
                    <a:pt x="1411" y="814"/>
                  </a:cubicBezTo>
                  <a:cubicBezTo>
                    <a:pt x="1425" y="814"/>
                    <a:pt x="1435" y="802"/>
                    <a:pt x="1443" y="784"/>
                  </a:cubicBezTo>
                  <a:cubicBezTo>
                    <a:pt x="1456" y="772"/>
                    <a:pt x="1443" y="747"/>
                    <a:pt x="1431" y="734"/>
                  </a:cubicBezTo>
                  <a:lnTo>
                    <a:pt x="690" y="295"/>
                  </a:lnTo>
                  <a:lnTo>
                    <a:pt x="1607" y="684"/>
                  </a:lnTo>
                  <a:lnTo>
                    <a:pt x="1644" y="608"/>
                  </a:lnTo>
                  <a:lnTo>
                    <a:pt x="227" y="6"/>
                  </a:lnTo>
                  <a:cubicBezTo>
                    <a:pt x="223" y="2"/>
                    <a:pt x="218" y="1"/>
                    <a:pt x="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0"/>
            <p:cNvSpPr/>
            <p:nvPr/>
          </p:nvSpPr>
          <p:spPr>
            <a:xfrm>
              <a:off x="8967696" y="1441487"/>
              <a:ext cx="108464" cy="73391"/>
            </a:xfrm>
            <a:custGeom>
              <a:rect b="b" l="l" r="r" t="t"/>
              <a:pathLst>
                <a:path extrusionOk="0" h="1402" w="2072">
                  <a:moveTo>
                    <a:pt x="1328" y="131"/>
                  </a:moveTo>
                  <a:cubicBezTo>
                    <a:pt x="1477" y="131"/>
                    <a:pt x="1641" y="304"/>
                    <a:pt x="1632" y="481"/>
                  </a:cubicBezTo>
                  <a:cubicBezTo>
                    <a:pt x="1610" y="762"/>
                    <a:pt x="1398" y="1041"/>
                    <a:pt x="1210" y="1258"/>
                  </a:cubicBezTo>
                  <a:lnTo>
                    <a:pt x="1210" y="1258"/>
                  </a:lnTo>
                  <a:cubicBezTo>
                    <a:pt x="974" y="1198"/>
                    <a:pt x="747" y="1116"/>
                    <a:pt x="541" y="996"/>
                  </a:cubicBezTo>
                  <a:cubicBezTo>
                    <a:pt x="402" y="921"/>
                    <a:pt x="240" y="796"/>
                    <a:pt x="277" y="620"/>
                  </a:cubicBezTo>
                  <a:cubicBezTo>
                    <a:pt x="307" y="476"/>
                    <a:pt x="381" y="424"/>
                    <a:pt x="469" y="424"/>
                  </a:cubicBezTo>
                  <a:cubicBezTo>
                    <a:pt x="603" y="424"/>
                    <a:pt x="766" y="546"/>
                    <a:pt x="842" y="645"/>
                  </a:cubicBezTo>
                  <a:cubicBezTo>
                    <a:pt x="854" y="661"/>
                    <a:pt x="880" y="668"/>
                    <a:pt x="911" y="668"/>
                  </a:cubicBezTo>
                  <a:cubicBezTo>
                    <a:pt x="974" y="668"/>
                    <a:pt x="1055" y="637"/>
                    <a:pt x="1055" y="595"/>
                  </a:cubicBezTo>
                  <a:cubicBezTo>
                    <a:pt x="1068" y="481"/>
                    <a:pt x="1093" y="369"/>
                    <a:pt x="1143" y="268"/>
                  </a:cubicBezTo>
                  <a:cubicBezTo>
                    <a:pt x="1188" y="171"/>
                    <a:pt x="1256" y="131"/>
                    <a:pt x="1328" y="131"/>
                  </a:cubicBezTo>
                  <a:close/>
                  <a:moveTo>
                    <a:pt x="1392" y="1"/>
                  </a:moveTo>
                  <a:cubicBezTo>
                    <a:pt x="1273" y="1"/>
                    <a:pt x="1154" y="35"/>
                    <a:pt x="1068" y="105"/>
                  </a:cubicBezTo>
                  <a:cubicBezTo>
                    <a:pt x="977" y="173"/>
                    <a:pt x="918" y="278"/>
                    <a:pt x="880" y="392"/>
                  </a:cubicBezTo>
                  <a:lnTo>
                    <a:pt x="880" y="392"/>
                  </a:lnTo>
                  <a:cubicBezTo>
                    <a:pt x="775" y="321"/>
                    <a:pt x="654" y="280"/>
                    <a:pt x="524" y="280"/>
                  </a:cubicBezTo>
                  <a:cubicBezTo>
                    <a:pt x="513" y="280"/>
                    <a:pt x="502" y="280"/>
                    <a:pt x="491" y="281"/>
                  </a:cubicBezTo>
                  <a:cubicBezTo>
                    <a:pt x="252" y="306"/>
                    <a:pt x="1" y="545"/>
                    <a:pt x="51" y="783"/>
                  </a:cubicBezTo>
                  <a:cubicBezTo>
                    <a:pt x="139" y="1172"/>
                    <a:pt x="867" y="1335"/>
                    <a:pt x="1180" y="1398"/>
                  </a:cubicBezTo>
                  <a:cubicBezTo>
                    <a:pt x="1187" y="1400"/>
                    <a:pt x="1194" y="1402"/>
                    <a:pt x="1203" y="1402"/>
                  </a:cubicBezTo>
                  <a:cubicBezTo>
                    <a:pt x="1227" y="1402"/>
                    <a:pt x="1258" y="1392"/>
                    <a:pt x="1287" y="1379"/>
                  </a:cubicBezTo>
                  <a:lnTo>
                    <a:pt x="1287" y="1379"/>
                  </a:lnTo>
                  <a:cubicBezTo>
                    <a:pt x="1317" y="1372"/>
                    <a:pt x="1343" y="1361"/>
                    <a:pt x="1356" y="1348"/>
                  </a:cubicBezTo>
                  <a:cubicBezTo>
                    <a:pt x="1582" y="1084"/>
                    <a:pt x="2072" y="481"/>
                    <a:pt x="1758" y="143"/>
                  </a:cubicBezTo>
                  <a:cubicBezTo>
                    <a:pt x="1670" y="48"/>
                    <a:pt x="1531" y="1"/>
                    <a:pt x="13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0"/>
            <p:cNvSpPr/>
            <p:nvPr/>
          </p:nvSpPr>
          <p:spPr>
            <a:xfrm>
              <a:off x="8972983" y="1447978"/>
              <a:ext cx="86112" cy="60147"/>
            </a:xfrm>
            <a:custGeom>
              <a:rect b="b" l="l" r="r" t="t"/>
              <a:pathLst>
                <a:path extrusionOk="0" h="1149" w="1645">
                  <a:moveTo>
                    <a:pt x="1427" y="1"/>
                  </a:moveTo>
                  <a:cubicBezTo>
                    <a:pt x="1420" y="1"/>
                    <a:pt x="1413" y="2"/>
                    <a:pt x="1406" y="6"/>
                  </a:cubicBezTo>
                  <a:lnTo>
                    <a:pt x="0" y="608"/>
                  </a:lnTo>
                  <a:lnTo>
                    <a:pt x="38" y="684"/>
                  </a:lnTo>
                  <a:lnTo>
                    <a:pt x="942" y="295"/>
                  </a:lnTo>
                  <a:lnTo>
                    <a:pt x="214" y="734"/>
                  </a:lnTo>
                  <a:cubicBezTo>
                    <a:pt x="189" y="747"/>
                    <a:pt x="189" y="772"/>
                    <a:pt x="201" y="784"/>
                  </a:cubicBezTo>
                  <a:cubicBezTo>
                    <a:pt x="201" y="809"/>
                    <a:pt x="226" y="809"/>
                    <a:pt x="251" y="809"/>
                  </a:cubicBezTo>
                  <a:cubicBezTo>
                    <a:pt x="276" y="797"/>
                    <a:pt x="867" y="546"/>
                    <a:pt x="1255" y="370"/>
                  </a:cubicBezTo>
                  <a:lnTo>
                    <a:pt x="1255" y="370"/>
                  </a:lnTo>
                  <a:cubicBezTo>
                    <a:pt x="1004" y="546"/>
                    <a:pt x="653" y="772"/>
                    <a:pt x="377" y="960"/>
                  </a:cubicBezTo>
                  <a:cubicBezTo>
                    <a:pt x="365" y="973"/>
                    <a:pt x="352" y="985"/>
                    <a:pt x="365" y="1010"/>
                  </a:cubicBezTo>
                  <a:cubicBezTo>
                    <a:pt x="373" y="1019"/>
                    <a:pt x="388" y="1028"/>
                    <a:pt x="401" y="1028"/>
                  </a:cubicBezTo>
                  <a:cubicBezTo>
                    <a:pt x="406" y="1028"/>
                    <a:pt x="411" y="1026"/>
                    <a:pt x="415" y="1023"/>
                  </a:cubicBezTo>
                  <a:cubicBezTo>
                    <a:pt x="415" y="1023"/>
                    <a:pt x="929" y="809"/>
                    <a:pt x="1268" y="659"/>
                  </a:cubicBezTo>
                  <a:lnTo>
                    <a:pt x="1268" y="659"/>
                  </a:lnTo>
                  <a:cubicBezTo>
                    <a:pt x="1092" y="784"/>
                    <a:pt x="867" y="948"/>
                    <a:pt x="678" y="1073"/>
                  </a:cubicBezTo>
                  <a:cubicBezTo>
                    <a:pt x="666" y="1085"/>
                    <a:pt x="666" y="1110"/>
                    <a:pt x="678" y="1123"/>
                  </a:cubicBezTo>
                  <a:cubicBezTo>
                    <a:pt x="678" y="1135"/>
                    <a:pt x="691" y="1148"/>
                    <a:pt x="703" y="1148"/>
                  </a:cubicBezTo>
                  <a:lnTo>
                    <a:pt x="716" y="1148"/>
                  </a:lnTo>
                  <a:lnTo>
                    <a:pt x="1569" y="772"/>
                  </a:lnTo>
                  <a:lnTo>
                    <a:pt x="1531" y="709"/>
                  </a:lnTo>
                  <a:lnTo>
                    <a:pt x="1029" y="923"/>
                  </a:lnTo>
                  <a:cubicBezTo>
                    <a:pt x="1369" y="697"/>
                    <a:pt x="1506" y="583"/>
                    <a:pt x="1569" y="533"/>
                  </a:cubicBezTo>
                  <a:lnTo>
                    <a:pt x="1581" y="533"/>
                  </a:lnTo>
                  <a:lnTo>
                    <a:pt x="1581" y="521"/>
                  </a:lnTo>
                  <a:cubicBezTo>
                    <a:pt x="1607" y="496"/>
                    <a:pt x="1607" y="483"/>
                    <a:pt x="1594" y="471"/>
                  </a:cubicBezTo>
                  <a:cubicBezTo>
                    <a:pt x="1594" y="462"/>
                    <a:pt x="1582" y="453"/>
                    <a:pt x="1570" y="453"/>
                  </a:cubicBezTo>
                  <a:cubicBezTo>
                    <a:pt x="1565" y="453"/>
                    <a:pt x="1560" y="454"/>
                    <a:pt x="1556" y="458"/>
                  </a:cubicBezTo>
                  <a:cubicBezTo>
                    <a:pt x="1531" y="471"/>
                    <a:pt x="1105" y="646"/>
                    <a:pt x="766" y="784"/>
                  </a:cubicBezTo>
                  <a:cubicBezTo>
                    <a:pt x="1330" y="421"/>
                    <a:pt x="1531" y="282"/>
                    <a:pt x="1607" y="220"/>
                  </a:cubicBezTo>
                  <a:cubicBezTo>
                    <a:pt x="1645" y="195"/>
                    <a:pt x="1632" y="182"/>
                    <a:pt x="1632" y="170"/>
                  </a:cubicBezTo>
                  <a:cubicBezTo>
                    <a:pt x="1624" y="155"/>
                    <a:pt x="1613" y="149"/>
                    <a:pt x="1602" y="149"/>
                  </a:cubicBezTo>
                  <a:cubicBezTo>
                    <a:pt x="1594" y="149"/>
                    <a:pt x="1587" y="152"/>
                    <a:pt x="1581" y="157"/>
                  </a:cubicBezTo>
                  <a:cubicBezTo>
                    <a:pt x="1531" y="170"/>
                    <a:pt x="1079" y="370"/>
                    <a:pt x="703" y="521"/>
                  </a:cubicBezTo>
                  <a:lnTo>
                    <a:pt x="1444" y="69"/>
                  </a:lnTo>
                  <a:cubicBezTo>
                    <a:pt x="1469" y="69"/>
                    <a:pt x="1469" y="44"/>
                    <a:pt x="1456" y="19"/>
                  </a:cubicBezTo>
                  <a:cubicBezTo>
                    <a:pt x="1456" y="10"/>
                    <a:pt x="1443" y="1"/>
                    <a:pt x="14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0"/>
            <p:cNvSpPr/>
            <p:nvPr/>
          </p:nvSpPr>
          <p:spPr>
            <a:xfrm>
              <a:off x="7499522" y="1545029"/>
              <a:ext cx="113646" cy="73653"/>
            </a:xfrm>
            <a:custGeom>
              <a:rect b="b" l="l" r="r" t="t"/>
              <a:pathLst>
                <a:path extrusionOk="0" h="1407" w="2171">
                  <a:moveTo>
                    <a:pt x="727" y="145"/>
                  </a:moveTo>
                  <a:cubicBezTo>
                    <a:pt x="815" y="145"/>
                    <a:pt x="906" y="191"/>
                    <a:pt x="966" y="298"/>
                  </a:cubicBezTo>
                  <a:cubicBezTo>
                    <a:pt x="1016" y="399"/>
                    <a:pt x="1041" y="524"/>
                    <a:pt x="1054" y="637"/>
                  </a:cubicBezTo>
                  <a:cubicBezTo>
                    <a:pt x="1054" y="667"/>
                    <a:pt x="1076" y="678"/>
                    <a:pt x="1106" y="678"/>
                  </a:cubicBezTo>
                  <a:cubicBezTo>
                    <a:pt x="1163" y="678"/>
                    <a:pt x="1251" y="637"/>
                    <a:pt x="1267" y="612"/>
                  </a:cubicBezTo>
                  <a:cubicBezTo>
                    <a:pt x="1350" y="501"/>
                    <a:pt x="1449" y="436"/>
                    <a:pt x="1550" y="436"/>
                  </a:cubicBezTo>
                  <a:cubicBezTo>
                    <a:pt x="1632" y="436"/>
                    <a:pt x="1715" y="479"/>
                    <a:pt x="1794" y="574"/>
                  </a:cubicBezTo>
                  <a:cubicBezTo>
                    <a:pt x="1933" y="737"/>
                    <a:pt x="1769" y="913"/>
                    <a:pt x="1632" y="1001"/>
                  </a:cubicBezTo>
                  <a:cubicBezTo>
                    <a:pt x="1429" y="1136"/>
                    <a:pt x="1176" y="1211"/>
                    <a:pt x="937" y="1269"/>
                  </a:cubicBezTo>
                  <a:lnTo>
                    <a:pt x="937" y="1269"/>
                  </a:lnTo>
                  <a:cubicBezTo>
                    <a:pt x="745" y="1050"/>
                    <a:pt x="549" y="785"/>
                    <a:pt x="489" y="486"/>
                  </a:cubicBezTo>
                  <a:cubicBezTo>
                    <a:pt x="442" y="281"/>
                    <a:pt x="579" y="145"/>
                    <a:pt x="727" y="145"/>
                  </a:cubicBezTo>
                  <a:close/>
                  <a:moveTo>
                    <a:pt x="828" y="1"/>
                  </a:moveTo>
                  <a:cubicBezTo>
                    <a:pt x="664" y="1"/>
                    <a:pt x="484" y="81"/>
                    <a:pt x="377" y="173"/>
                  </a:cubicBezTo>
                  <a:cubicBezTo>
                    <a:pt x="0" y="474"/>
                    <a:pt x="539" y="1152"/>
                    <a:pt x="765" y="1390"/>
                  </a:cubicBezTo>
                  <a:cubicBezTo>
                    <a:pt x="777" y="1401"/>
                    <a:pt x="797" y="1406"/>
                    <a:pt x="820" y="1406"/>
                  </a:cubicBezTo>
                  <a:cubicBezTo>
                    <a:pt x="823" y="1406"/>
                    <a:pt x="826" y="1406"/>
                    <a:pt x="829" y="1406"/>
                  </a:cubicBezTo>
                  <a:lnTo>
                    <a:pt x="829" y="1406"/>
                  </a:lnTo>
                  <a:cubicBezTo>
                    <a:pt x="833" y="1406"/>
                    <a:pt x="837" y="1406"/>
                    <a:pt x="841" y="1406"/>
                  </a:cubicBezTo>
                  <a:cubicBezTo>
                    <a:pt x="852" y="1406"/>
                    <a:pt x="865" y="1405"/>
                    <a:pt x="879" y="1403"/>
                  </a:cubicBezTo>
                  <a:cubicBezTo>
                    <a:pt x="1255" y="1314"/>
                    <a:pt x="1857" y="1164"/>
                    <a:pt x="2045" y="800"/>
                  </a:cubicBezTo>
                  <a:cubicBezTo>
                    <a:pt x="2171" y="536"/>
                    <a:pt x="1869" y="298"/>
                    <a:pt x="1632" y="285"/>
                  </a:cubicBezTo>
                  <a:cubicBezTo>
                    <a:pt x="1618" y="284"/>
                    <a:pt x="1604" y="283"/>
                    <a:pt x="1590" y="283"/>
                  </a:cubicBezTo>
                  <a:cubicBezTo>
                    <a:pt x="1474" y="283"/>
                    <a:pt x="1356" y="338"/>
                    <a:pt x="1255" y="416"/>
                  </a:cubicBezTo>
                  <a:lnTo>
                    <a:pt x="1255" y="416"/>
                  </a:lnTo>
                  <a:cubicBezTo>
                    <a:pt x="1223" y="287"/>
                    <a:pt x="1161" y="161"/>
                    <a:pt x="1054" y="73"/>
                  </a:cubicBezTo>
                  <a:cubicBezTo>
                    <a:pt x="991" y="22"/>
                    <a:pt x="911" y="1"/>
                    <a:pt x="8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0"/>
            <p:cNvSpPr/>
            <p:nvPr/>
          </p:nvSpPr>
          <p:spPr>
            <a:xfrm>
              <a:off x="7518524" y="1551782"/>
              <a:ext cx="86112" cy="60147"/>
            </a:xfrm>
            <a:custGeom>
              <a:rect b="b" l="l" r="r" t="t"/>
              <a:pathLst>
                <a:path extrusionOk="0" h="1149" w="1645">
                  <a:moveTo>
                    <a:pt x="220" y="1"/>
                  </a:moveTo>
                  <a:cubicBezTo>
                    <a:pt x="207" y="1"/>
                    <a:pt x="198" y="10"/>
                    <a:pt x="189" y="19"/>
                  </a:cubicBezTo>
                  <a:cubicBezTo>
                    <a:pt x="176" y="44"/>
                    <a:pt x="189" y="69"/>
                    <a:pt x="201" y="69"/>
                  </a:cubicBezTo>
                  <a:lnTo>
                    <a:pt x="942" y="521"/>
                  </a:lnTo>
                  <a:cubicBezTo>
                    <a:pt x="566" y="370"/>
                    <a:pt x="114" y="169"/>
                    <a:pt x="76" y="144"/>
                  </a:cubicBezTo>
                  <a:cubicBezTo>
                    <a:pt x="51" y="144"/>
                    <a:pt x="26" y="144"/>
                    <a:pt x="14" y="169"/>
                  </a:cubicBezTo>
                  <a:cubicBezTo>
                    <a:pt x="14" y="181"/>
                    <a:pt x="0" y="181"/>
                    <a:pt x="39" y="220"/>
                  </a:cubicBezTo>
                  <a:lnTo>
                    <a:pt x="51" y="220"/>
                  </a:lnTo>
                  <a:cubicBezTo>
                    <a:pt x="114" y="282"/>
                    <a:pt x="315" y="420"/>
                    <a:pt x="879" y="784"/>
                  </a:cubicBezTo>
                  <a:cubicBezTo>
                    <a:pt x="541" y="646"/>
                    <a:pt x="114" y="471"/>
                    <a:pt x="101" y="458"/>
                  </a:cubicBezTo>
                  <a:cubicBezTo>
                    <a:pt x="94" y="454"/>
                    <a:pt x="87" y="453"/>
                    <a:pt x="82" y="453"/>
                  </a:cubicBezTo>
                  <a:cubicBezTo>
                    <a:pt x="69" y="453"/>
                    <a:pt x="60" y="461"/>
                    <a:pt x="51" y="471"/>
                  </a:cubicBezTo>
                  <a:cubicBezTo>
                    <a:pt x="39" y="483"/>
                    <a:pt x="39" y="496"/>
                    <a:pt x="76" y="521"/>
                  </a:cubicBezTo>
                  <a:lnTo>
                    <a:pt x="64" y="533"/>
                  </a:lnTo>
                  <a:lnTo>
                    <a:pt x="89" y="533"/>
                  </a:lnTo>
                  <a:cubicBezTo>
                    <a:pt x="139" y="583"/>
                    <a:pt x="290" y="683"/>
                    <a:pt x="616" y="922"/>
                  </a:cubicBezTo>
                  <a:lnTo>
                    <a:pt x="114" y="709"/>
                  </a:lnTo>
                  <a:lnTo>
                    <a:pt x="89" y="772"/>
                  </a:lnTo>
                  <a:lnTo>
                    <a:pt x="929" y="1148"/>
                  </a:lnTo>
                  <a:lnTo>
                    <a:pt x="942" y="1148"/>
                  </a:lnTo>
                  <a:cubicBezTo>
                    <a:pt x="954" y="1148"/>
                    <a:pt x="967" y="1135"/>
                    <a:pt x="979" y="1123"/>
                  </a:cubicBezTo>
                  <a:cubicBezTo>
                    <a:pt x="992" y="1110"/>
                    <a:pt x="979" y="1085"/>
                    <a:pt x="967" y="1073"/>
                  </a:cubicBezTo>
                  <a:cubicBezTo>
                    <a:pt x="792" y="947"/>
                    <a:pt x="553" y="784"/>
                    <a:pt x="377" y="658"/>
                  </a:cubicBezTo>
                  <a:lnTo>
                    <a:pt x="377" y="658"/>
                  </a:lnTo>
                  <a:cubicBezTo>
                    <a:pt x="728" y="809"/>
                    <a:pt x="1230" y="1023"/>
                    <a:pt x="1230" y="1023"/>
                  </a:cubicBezTo>
                  <a:cubicBezTo>
                    <a:pt x="1238" y="1026"/>
                    <a:pt x="1244" y="1028"/>
                    <a:pt x="1249" y="1028"/>
                  </a:cubicBezTo>
                  <a:cubicBezTo>
                    <a:pt x="1263" y="1028"/>
                    <a:pt x="1272" y="1019"/>
                    <a:pt x="1281" y="1010"/>
                  </a:cubicBezTo>
                  <a:cubicBezTo>
                    <a:pt x="1294" y="985"/>
                    <a:pt x="1281" y="973"/>
                    <a:pt x="1269" y="960"/>
                  </a:cubicBezTo>
                  <a:cubicBezTo>
                    <a:pt x="1004" y="772"/>
                    <a:pt x="641" y="546"/>
                    <a:pt x="390" y="370"/>
                  </a:cubicBezTo>
                  <a:lnTo>
                    <a:pt x="390" y="370"/>
                  </a:lnTo>
                  <a:cubicBezTo>
                    <a:pt x="792" y="546"/>
                    <a:pt x="1369" y="797"/>
                    <a:pt x="1406" y="809"/>
                  </a:cubicBezTo>
                  <a:cubicBezTo>
                    <a:pt x="1419" y="809"/>
                    <a:pt x="1444" y="809"/>
                    <a:pt x="1456" y="784"/>
                  </a:cubicBezTo>
                  <a:cubicBezTo>
                    <a:pt x="1456" y="772"/>
                    <a:pt x="1456" y="747"/>
                    <a:pt x="1431" y="734"/>
                  </a:cubicBezTo>
                  <a:lnTo>
                    <a:pt x="703" y="295"/>
                  </a:lnTo>
                  <a:lnTo>
                    <a:pt x="703" y="295"/>
                  </a:lnTo>
                  <a:lnTo>
                    <a:pt x="1620" y="683"/>
                  </a:lnTo>
                  <a:lnTo>
                    <a:pt x="1645" y="608"/>
                  </a:lnTo>
                  <a:lnTo>
                    <a:pt x="239" y="6"/>
                  </a:lnTo>
                  <a:cubicBezTo>
                    <a:pt x="232" y="2"/>
                    <a:pt x="226" y="1"/>
                    <a:pt x="2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0"/>
            <p:cNvSpPr/>
            <p:nvPr/>
          </p:nvSpPr>
          <p:spPr>
            <a:xfrm>
              <a:off x="7705089" y="1545186"/>
              <a:ext cx="108464" cy="73339"/>
            </a:xfrm>
            <a:custGeom>
              <a:rect b="b" l="l" r="r" t="t"/>
              <a:pathLst>
                <a:path extrusionOk="0" h="1401" w="2072">
                  <a:moveTo>
                    <a:pt x="1323" y="133"/>
                  </a:moveTo>
                  <a:cubicBezTo>
                    <a:pt x="1476" y="133"/>
                    <a:pt x="1637" y="305"/>
                    <a:pt x="1620" y="483"/>
                  </a:cubicBezTo>
                  <a:cubicBezTo>
                    <a:pt x="1598" y="764"/>
                    <a:pt x="1394" y="1044"/>
                    <a:pt x="1208" y="1262"/>
                  </a:cubicBezTo>
                  <a:lnTo>
                    <a:pt x="1208" y="1262"/>
                  </a:lnTo>
                  <a:cubicBezTo>
                    <a:pt x="978" y="1201"/>
                    <a:pt x="748" y="1119"/>
                    <a:pt x="528" y="998"/>
                  </a:cubicBezTo>
                  <a:cubicBezTo>
                    <a:pt x="390" y="923"/>
                    <a:pt x="226" y="797"/>
                    <a:pt x="265" y="622"/>
                  </a:cubicBezTo>
                  <a:cubicBezTo>
                    <a:pt x="299" y="474"/>
                    <a:pt x="376" y="421"/>
                    <a:pt x="465" y="421"/>
                  </a:cubicBezTo>
                  <a:cubicBezTo>
                    <a:pt x="601" y="421"/>
                    <a:pt x="766" y="547"/>
                    <a:pt x="842" y="647"/>
                  </a:cubicBezTo>
                  <a:cubicBezTo>
                    <a:pt x="854" y="663"/>
                    <a:pt x="879" y="670"/>
                    <a:pt x="908" y="670"/>
                  </a:cubicBezTo>
                  <a:cubicBezTo>
                    <a:pt x="969" y="670"/>
                    <a:pt x="1047" y="639"/>
                    <a:pt x="1055" y="597"/>
                  </a:cubicBezTo>
                  <a:cubicBezTo>
                    <a:pt x="1055" y="483"/>
                    <a:pt x="1080" y="371"/>
                    <a:pt x="1130" y="270"/>
                  </a:cubicBezTo>
                  <a:cubicBezTo>
                    <a:pt x="1179" y="173"/>
                    <a:pt x="1250" y="133"/>
                    <a:pt x="1323" y="133"/>
                  </a:cubicBezTo>
                  <a:close/>
                  <a:moveTo>
                    <a:pt x="1377" y="1"/>
                  </a:moveTo>
                  <a:cubicBezTo>
                    <a:pt x="1261" y="1"/>
                    <a:pt x="1147" y="32"/>
                    <a:pt x="1068" y="95"/>
                  </a:cubicBezTo>
                  <a:cubicBezTo>
                    <a:pt x="977" y="170"/>
                    <a:pt x="913" y="278"/>
                    <a:pt x="874" y="393"/>
                  </a:cubicBezTo>
                  <a:lnTo>
                    <a:pt x="874" y="393"/>
                  </a:lnTo>
                  <a:cubicBezTo>
                    <a:pt x="778" y="323"/>
                    <a:pt x="666" y="279"/>
                    <a:pt x="538" y="279"/>
                  </a:cubicBezTo>
                  <a:cubicBezTo>
                    <a:pt x="518" y="279"/>
                    <a:pt x="498" y="280"/>
                    <a:pt x="477" y="282"/>
                  </a:cubicBezTo>
                  <a:cubicBezTo>
                    <a:pt x="252" y="295"/>
                    <a:pt x="1" y="546"/>
                    <a:pt x="51" y="784"/>
                  </a:cubicBezTo>
                  <a:cubicBezTo>
                    <a:pt x="126" y="1174"/>
                    <a:pt x="854" y="1337"/>
                    <a:pt x="1168" y="1400"/>
                  </a:cubicBezTo>
                  <a:cubicBezTo>
                    <a:pt x="1172" y="1400"/>
                    <a:pt x="1177" y="1401"/>
                    <a:pt x="1182" y="1401"/>
                  </a:cubicBezTo>
                  <a:cubicBezTo>
                    <a:pt x="1204" y="1401"/>
                    <a:pt x="1231" y="1394"/>
                    <a:pt x="1257" y="1384"/>
                  </a:cubicBezTo>
                  <a:lnTo>
                    <a:pt x="1257" y="1384"/>
                  </a:lnTo>
                  <a:cubicBezTo>
                    <a:pt x="1294" y="1378"/>
                    <a:pt x="1328" y="1366"/>
                    <a:pt x="1344" y="1350"/>
                  </a:cubicBezTo>
                  <a:cubicBezTo>
                    <a:pt x="1582" y="1086"/>
                    <a:pt x="2072" y="483"/>
                    <a:pt x="1745" y="145"/>
                  </a:cubicBezTo>
                  <a:cubicBezTo>
                    <a:pt x="1663" y="48"/>
                    <a:pt x="1519" y="1"/>
                    <a:pt x="13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0"/>
            <p:cNvSpPr/>
            <p:nvPr/>
          </p:nvSpPr>
          <p:spPr>
            <a:xfrm>
              <a:off x="7710323" y="1551782"/>
              <a:ext cx="85483" cy="60147"/>
            </a:xfrm>
            <a:custGeom>
              <a:rect b="b" l="l" r="r" t="t"/>
              <a:pathLst>
                <a:path extrusionOk="0" h="1149" w="1633">
                  <a:moveTo>
                    <a:pt x="1420" y="1"/>
                  </a:moveTo>
                  <a:cubicBezTo>
                    <a:pt x="1415" y="1"/>
                    <a:pt x="1410" y="2"/>
                    <a:pt x="1407" y="6"/>
                  </a:cubicBezTo>
                  <a:lnTo>
                    <a:pt x="1" y="608"/>
                  </a:lnTo>
                  <a:lnTo>
                    <a:pt x="26" y="683"/>
                  </a:lnTo>
                  <a:lnTo>
                    <a:pt x="943" y="295"/>
                  </a:lnTo>
                  <a:lnTo>
                    <a:pt x="202" y="734"/>
                  </a:lnTo>
                  <a:cubicBezTo>
                    <a:pt x="190" y="747"/>
                    <a:pt x="177" y="772"/>
                    <a:pt x="190" y="784"/>
                  </a:cubicBezTo>
                  <a:cubicBezTo>
                    <a:pt x="202" y="809"/>
                    <a:pt x="227" y="809"/>
                    <a:pt x="240" y="809"/>
                  </a:cubicBezTo>
                  <a:cubicBezTo>
                    <a:pt x="277" y="797"/>
                    <a:pt x="854" y="546"/>
                    <a:pt x="1244" y="370"/>
                  </a:cubicBezTo>
                  <a:lnTo>
                    <a:pt x="1244" y="370"/>
                  </a:lnTo>
                  <a:cubicBezTo>
                    <a:pt x="993" y="546"/>
                    <a:pt x="641" y="772"/>
                    <a:pt x="377" y="960"/>
                  </a:cubicBezTo>
                  <a:cubicBezTo>
                    <a:pt x="352" y="973"/>
                    <a:pt x="352" y="985"/>
                    <a:pt x="365" y="1010"/>
                  </a:cubicBezTo>
                  <a:cubicBezTo>
                    <a:pt x="365" y="1019"/>
                    <a:pt x="378" y="1028"/>
                    <a:pt x="390" y="1028"/>
                  </a:cubicBezTo>
                  <a:cubicBezTo>
                    <a:pt x="394" y="1028"/>
                    <a:pt x="399" y="1026"/>
                    <a:pt x="403" y="1023"/>
                  </a:cubicBezTo>
                  <a:cubicBezTo>
                    <a:pt x="403" y="1023"/>
                    <a:pt x="918" y="809"/>
                    <a:pt x="1269" y="658"/>
                  </a:cubicBezTo>
                  <a:lnTo>
                    <a:pt x="1269" y="658"/>
                  </a:lnTo>
                  <a:cubicBezTo>
                    <a:pt x="1080" y="784"/>
                    <a:pt x="854" y="947"/>
                    <a:pt x="679" y="1073"/>
                  </a:cubicBezTo>
                  <a:cubicBezTo>
                    <a:pt x="667" y="1085"/>
                    <a:pt x="654" y="1110"/>
                    <a:pt x="667" y="1123"/>
                  </a:cubicBezTo>
                  <a:cubicBezTo>
                    <a:pt x="679" y="1135"/>
                    <a:pt x="692" y="1148"/>
                    <a:pt x="704" y="1148"/>
                  </a:cubicBezTo>
                  <a:lnTo>
                    <a:pt x="717" y="1148"/>
                  </a:lnTo>
                  <a:lnTo>
                    <a:pt x="1557" y="772"/>
                  </a:lnTo>
                  <a:lnTo>
                    <a:pt x="1532" y="709"/>
                  </a:lnTo>
                  <a:lnTo>
                    <a:pt x="1030" y="922"/>
                  </a:lnTo>
                  <a:cubicBezTo>
                    <a:pt x="1356" y="683"/>
                    <a:pt x="1495" y="583"/>
                    <a:pt x="1557" y="533"/>
                  </a:cubicBezTo>
                  <a:lnTo>
                    <a:pt x="1570" y="533"/>
                  </a:lnTo>
                  <a:lnTo>
                    <a:pt x="1570" y="521"/>
                  </a:lnTo>
                  <a:cubicBezTo>
                    <a:pt x="1607" y="496"/>
                    <a:pt x="1595" y="483"/>
                    <a:pt x="1595" y="471"/>
                  </a:cubicBezTo>
                  <a:cubicBezTo>
                    <a:pt x="1586" y="461"/>
                    <a:pt x="1571" y="453"/>
                    <a:pt x="1558" y="453"/>
                  </a:cubicBezTo>
                  <a:cubicBezTo>
                    <a:pt x="1553" y="453"/>
                    <a:pt x="1549" y="454"/>
                    <a:pt x="1545" y="458"/>
                  </a:cubicBezTo>
                  <a:cubicBezTo>
                    <a:pt x="1532" y="471"/>
                    <a:pt x="1093" y="646"/>
                    <a:pt x="767" y="784"/>
                  </a:cubicBezTo>
                  <a:cubicBezTo>
                    <a:pt x="1319" y="420"/>
                    <a:pt x="1532" y="282"/>
                    <a:pt x="1595" y="220"/>
                  </a:cubicBezTo>
                  <a:lnTo>
                    <a:pt x="1607" y="220"/>
                  </a:lnTo>
                  <a:cubicBezTo>
                    <a:pt x="1632" y="181"/>
                    <a:pt x="1632" y="181"/>
                    <a:pt x="1620" y="169"/>
                  </a:cubicBezTo>
                  <a:cubicBezTo>
                    <a:pt x="1620" y="144"/>
                    <a:pt x="1595" y="144"/>
                    <a:pt x="1570" y="144"/>
                  </a:cubicBezTo>
                  <a:cubicBezTo>
                    <a:pt x="1532" y="169"/>
                    <a:pt x="1068" y="370"/>
                    <a:pt x="704" y="521"/>
                  </a:cubicBezTo>
                  <a:lnTo>
                    <a:pt x="1445" y="69"/>
                  </a:lnTo>
                  <a:cubicBezTo>
                    <a:pt x="1457" y="69"/>
                    <a:pt x="1470" y="44"/>
                    <a:pt x="1457" y="19"/>
                  </a:cubicBezTo>
                  <a:cubicBezTo>
                    <a:pt x="1448" y="10"/>
                    <a:pt x="1433" y="1"/>
                    <a:pt x="1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0"/>
            <p:cNvSpPr/>
            <p:nvPr/>
          </p:nvSpPr>
          <p:spPr>
            <a:xfrm>
              <a:off x="7883801" y="1545029"/>
              <a:ext cx="113699" cy="73653"/>
            </a:xfrm>
            <a:custGeom>
              <a:rect b="b" l="l" r="r" t="t"/>
              <a:pathLst>
                <a:path extrusionOk="0" h="1407" w="2172">
                  <a:moveTo>
                    <a:pt x="728" y="145"/>
                  </a:moveTo>
                  <a:cubicBezTo>
                    <a:pt x="815" y="145"/>
                    <a:pt x="906" y="191"/>
                    <a:pt x="967" y="298"/>
                  </a:cubicBezTo>
                  <a:cubicBezTo>
                    <a:pt x="1029" y="399"/>
                    <a:pt x="1054" y="524"/>
                    <a:pt x="1054" y="637"/>
                  </a:cubicBezTo>
                  <a:cubicBezTo>
                    <a:pt x="1059" y="667"/>
                    <a:pt x="1082" y="678"/>
                    <a:pt x="1112" y="678"/>
                  </a:cubicBezTo>
                  <a:cubicBezTo>
                    <a:pt x="1170" y="678"/>
                    <a:pt x="1252" y="637"/>
                    <a:pt x="1268" y="612"/>
                  </a:cubicBezTo>
                  <a:cubicBezTo>
                    <a:pt x="1351" y="501"/>
                    <a:pt x="1450" y="436"/>
                    <a:pt x="1551" y="436"/>
                  </a:cubicBezTo>
                  <a:cubicBezTo>
                    <a:pt x="1633" y="436"/>
                    <a:pt x="1716" y="479"/>
                    <a:pt x="1795" y="574"/>
                  </a:cubicBezTo>
                  <a:cubicBezTo>
                    <a:pt x="1933" y="737"/>
                    <a:pt x="1770" y="913"/>
                    <a:pt x="1631" y="1001"/>
                  </a:cubicBezTo>
                  <a:cubicBezTo>
                    <a:pt x="1429" y="1136"/>
                    <a:pt x="1178" y="1210"/>
                    <a:pt x="938" y="1269"/>
                  </a:cubicBezTo>
                  <a:lnTo>
                    <a:pt x="938" y="1269"/>
                  </a:lnTo>
                  <a:cubicBezTo>
                    <a:pt x="747" y="1050"/>
                    <a:pt x="562" y="785"/>
                    <a:pt x="490" y="486"/>
                  </a:cubicBezTo>
                  <a:cubicBezTo>
                    <a:pt x="443" y="281"/>
                    <a:pt x="579" y="145"/>
                    <a:pt x="728" y="145"/>
                  </a:cubicBezTo>
                  <a:close/>
                  <a:moveTo>
                    <a:pt x="828" y="1"/>
                  </a:moveTo>
                  <a:cubicBezTo>
                    <a:pt x="665" y="1"/>
                    <a:pt x="485" y="81"/>
                    <a:pt x="377" y="173"/>
                  </a:cubicBezTo>
                  <a:cubicBezTo>
                    <a:pt x="0" y="474"/>
                    <a:pt x="552" y="1152"/>
                    <a:pt x="766" y="1390"/>
                  </a:cubicBezTo>
                  <a:cubicBezTo>
                    <a:pt x="778" y="1401"/>
                    <a:pt x="798" y="1406"/>
                    <a:pt x="821" y="1406"/>
                  </a:cubicBezTo>
                  <a:cubicBezTo>
                    <a:pt x="824" y="1406"/>
                    <a:pt x="828" y="1406"/>
                    <a:pt x="831" y="1406"/>
                  </a:cubicBezTo>
                  <a:lnTo>
                    <a:pt x="831" y="1406"/>
                  </a:lnTo>
                  <a:cubicBezTo>
                    <a:pt x="835" y="1406"/>
                    <a:pt x="840" y="1406"/>
                    <a:pt x="844" y="1406"/>
                  </a:cubicBezTo>
                  <a:cubicBezTo>
                    <a:pt x="855" y="1406"/>
                    <a:pt x="866" y="1405"/>
                    <a:pt x="879" y="1403"/>
                  </a:cubicBezTo>
                  <a:cubicBezTo>
                    <a:pt x="1255" y="1314"/>
                    <a:pt x="1857" y="1164"/>
                    <a:pt x="2046" y="800"/>
                  </a:cubicBezTo>
                  <a:cubicBezTo>
                    <a:pt x="2172" y="536"/>
                    <a:pt x="1870" y="298"/>
                    <a:pt x="1645" y="285"/>
                  </a:cubicBezTo>
                  <a:cubicBezTo>
                    <a:pt x="1630" y="284"/>
                    <a:pt x="1615" y="283"/>
                    <a:pt x="1601" y="283"/>
                  </a:cubicBezTo>
                  <a:cubicBezTo>
                    <a:pt x="1478" y="283"/>
                    <a:pt x="1358" y="338"/>
                    <a:pt x="1256" y="417"/>
                  </a:cubicBezTo>
                  <a:lnTo>
                    <a:pt x="1256" y="417"/>
                  </a:lnTo>
                  <a:cubicBezTo>
                    <a:pt x="1224" y="288"/>
                    <a:pt x="1161" y="161"/>
                    <a:pt x="1054" y="73"/>
                  </a:cubicBezTo>
                  <a:cubicBezTo>
                    <a:pt x="991" y="22"/>
                    <a:pt x="912" y="1"/>
                    <a:pt x="8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0"/>
            <p:cNvSpPr/>
            <p:nvPr/>
          </p:nvSpPr>
          <p:spPr>
            <a:xfrm>
              <a:off x="7903483" y="1551782"/>
              <a:ext cx="85431" cy="60147"/>
            </a:xfrm>
            <a:custGeom>
              <a:rect b="b" l="l" r="r" t="t"/>
              <a:pathLst>
                <a:path extrusionOk="0" h="1149" w="1632">
                  <a:moveTo>
                    <a:pt x="213" y="1"/>
                  </a:moveTo>
                  <a:cubicBezTo>
                    <a:pt x="201" y="1"/>
                    <a:pt x="185" y="10"/>
                    <a:pt x="176" y="19"/>
                  </a:cubicBezTo>
                  <a:cubicBezTo>
                    <a:pt x="164" y="44"/>
                    <a:pt x="176" y="69"/>
                    <a:pt x="189" y="69"/>
                  </a:cubicBezTo>
                  <a:lnTo>
                    <a:pt x="929" y="521"/>
                  </a:lnTo>
                  <a:cubicBezTo>
                    <a:pt x="566" y="370"/>
                    <a:pt x="101" y="169"/>
                    <a:pt x="64" y="144"/>
                  </a:cubicBezTo>
                  <a:cubicBezTo>
                    <a:pt x="39" y="144"/>
                    <a:pt x="14" y="144"/>
                    <a:pt x="14" y="169"/>
                  </a:cubicBezTo>
                  <a:cubicBezTo>
                    <a:pt x="1" y="181"/>
                    <a:pt x="1" y="181"/>
                    <a:pt x="26" y="220"/>
                  </a:cubicBezTo>
                  <a:lnTo>
                    <a:pt x="39" y="220"/>
                  </a:lnTo>
                  <a:cubicBezTo>
                    <a:pt x="101" y="282"/>
                    <a:pt x="315" y="420"/>
                    <a:pt x="867" y="784"/>
                  </a:cubicBezTo>
                  <a:cubicBezTo>
                    <a:pt x="541" y="646"/>
                    <a:pt x="101" y="471"/>
                    <a:pt x="89" y="458"/>
                  </a:cubicBezTo>
                  <a:cubicBezTo>
                    <a:pt x="85" y="454"/>
                    <a:pt x="80" y="453"/>
                    <a:pt x="75" y="453"/>
                  </a:cubicBezTo>
                  <a:cubicBezTo>
                    <a:pt x="62" y="453"/>
                    <a:pt x="47" y="461"/>
                    <a:pt x="39" y="471"/>
                  </a:cubicBezTo>
                  <a:cubicBezTo>
                    <a:pt x="39" y="483"/>
                    <a:pt x="26" y="496"/>
                    <a:pt x="64" y="521"/>
                  </a:cubicBezTo>
                  <a:lnTo>
                    <a:pt x="64" y="533"/>
                  </a:lnTo>
                  <a:lnTo>
                    <a:pt x="76" y="533"/>
                  </a:lnTo>
                  <a:cubicBezTo>
                    <a:pt x="139" y="583"/>
                    <a:pt x="277" y="683"/>
                    <a:pt x="603" y="922"/>
                  </a:cubicBezTo>
                  <a:lnTo>
                    <a:pt x="101" y="709"/>
                  </a:lnTo>
                  <a:lnTo>
                    <a:pt x="76" y="772"/>
                  </a:lnTo>
                  <a:lnTo>
                    <a:pt x="917" y="1148"/>
                  </a:lnTo>
                  <a:lnTo>
                    <a:pt x="929" y="1148"/>
                  </a:lnTo>
                  <a:cubicBezTo>
                    <a:pt x="942" y="1148"/>
                    <a:pt x="954" y="1135"/>
                    <a:pt x="967" y="1123"/>
                  </a:cubicBezTo>
                  <a:cubicBezTo>
                    <a:pt x="979" y="1110"/>
                    <a:pt x="967" y="1085"/>
                    <a:pt x="954" y="1073"/>
                  </a:cubicBezTo>
                  <a:cubicBezTo>
                    <a:pt x="779" y="947"/>
                    <a:pt x="553" y="784"/>
                    <a:pt x="365" y="658"/>
                  </a:cubicBezTo>
                  <a:lnTo>
                    <a:pt x="365" y="658"/>
                  </a:lnTo>
                  <a:cubicBezTo>
                    <a:pt x="716" y="809"/>
                    <a:pt x="1230" y="1023"/>
                    <a:pt x="1230" y="1023"/>
                  </a:cubicBezTo>
                  <a:cubicBezTo>
                    <a:pt x="1234" y="1026"/>
                    <a:pt x="1239" y="1028"/>
                    <a:pt x="1244" y="1028"/>
                  </a:cubicBezTo>
                  <a:cubicBezTo>
                    <a:pt x="1256" y="1028"/>
                    <a:pt x="1269" y="1019"/>
                    <a:pt x="1269" y="1010"/>
                  </a:cubicBezTo>
                  <a:cubicBezTo>
                    <a:pt x="1281" y="985"/>
                    <a:pt x="1281" y="973"/>
                    <a:pt x="1255" y="960"/>
                  </a:cubicBezTo>
                  <a:cubicBezTo>
                    <a:pt x="992" y="772"/>
                    <a:pt x="641" y="546"/>
                    <a:pt x="390" y="370"/>
                  </a:cubicBezTo>
                  <a:lnTo>
                    <a:pt x="390" y="370"/>
                  </a:lnTo>
                  <a:cubicBezTo>
                    <a:pt x="779" y="546"/>
                    <a:pt x="1356" y="797"/>
                    <a:pt x="1394" y="809"/>
                  </a:cubicBezTo>
                  <a:cubicBezTo>
                    <a:pt x="1406" y="809"/>
                    <a:pt x="1431" y="809"/>
                    <a:pt x="1444" y="784"/>
                  </a:cubicBezTo>
                  <a:cubicBezTo>
                    <a:pt x="1456" y="772"/>
                    <a:pt x="1444" y="747"/>
                    <a:pt x="1431" y="734"/>
                  </a:cubicBezTo>
                  <a:lnTo>
                    <a:pt x="691" y="295"/>
                  </a:lnTo>
                  <a:lnTo>
                    <a:pt x="1607" y="683"/>
                  </a:lnTo>
                  <a:lnTo>
                    <a:pt x="1632" y="608"/>
                  </a:lnTo>
                  <a:lnTo>
                    <a:pt x="226" y="6"/>
                  </a:lnTo>
                  <a:cubicBezTo>
                    <a:pt x="223" y="2"/>
                    <a:pt x="218" y="1"/>
                    <a:pt x="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0"/>
            <p:cNvSpPr/>
            <p:nvPr/>
          </p:nvSpPr>
          <p:spPr>
            <a:xfrm>
              <a:off x="8089419" y="1545186"/>
              <a:ext cx="108412" cy="73339"/>
            </a:xfrm>
            <a:custGeom>
              <a:rect b="b" l="l" r="r" t="t"/>
              <a:pathLst>
                <a:path extrusionOk="0" h="1401" w="2071">
                  <a:moveTo>
                    <a:pt x="1323" y="133"/>
                  </a:moveTo>
                  <a:cubicBezTo>
                    <a:pt x="1477" y="133"/>
                    <a:pt x="1640" y="305"/>
                    <a:pt x="1632" y="483"/>
                  </a:cubicBezTo>
                  <a:cubicBezTo>
                    <a:pt x="1610" y="764"/>
                    <a:pt x="1396" y="1044"/>
                    <a:pt x="1208" y="1262"/>
                  </a:cubicBezTo>
                  <a:lnTo>
                    <a:pt x="1208" y="1262"/>
                  </a:lnTo>
                  <a:cubicBezTo>
                    <a:pt x="977" y="1201"/>
                    <a:pt x="749" y="1119"/>
                    <a:pt x="540" y="998"/>
                  </a:cubicBezTo>
                  <a:cubicBezTo>
                    <a:pt x="402" y="923"/>
                    <a:pt x="238" y="797"/>
                    <a:pt x="277" y="622"/>
                  </a:cubicBezTo>
                  <a:cubicBezTo>
                    <a:pt x="306" y="474"/>
                    <a:pt x="380" y="421"/>
                    <a:pt x="467" y="421"/>
                  </a:cubicBezTo>
                  <a:cubicBezTo>
                    <a:pt x="601" y="421"/>
                    <a:pt x="765" y="547"/>
                    <a:pt x="841" y="647"/>
                  </a:cubicBezTo>
                  <a:cubicBezTo>
                    <a:pt x="853" y="663"/>
                    <a:pt x="880" y="670"/>
                    <a:pt x="910" y="670"/>
                  </a:cubicBezTo>
                  <a:cubicBezTo>
                    <a:pt x="974" y="670"/>
                    <a:pt x="1055" y="639"/>
                    <a:pt x="1055" y="597"/>
                  </a:cubicBezTo>
                  <a:cubicBezTo>
                    <a:pt x="1067" y="483"/>
                    <a:pt x="1092" y="371"/>
                    <a:pt x="1130" y="270"/>
                  </a:cubicBezTo>
                  <a:cubicBezTo>
                    <a:pt x="1179" y="173"/>
                    <a:pt x="1250" y="133"/>
                    <a:pt x="1323" y="133"/>
                  </a:cubicBezTo>
                  <a:close/>
                  <a:moveTo>
                    <a:pt x="1377" y="1"/>
                  </a:moveTo>
                  <a:cubicBezTo>
                    <a:pt x="1260" y="1"/>
                    <a:pt x="1146" y="32"/>
                    <a:pt x="1067" y="95"/>
                  </a:cubicBezTo>
                  <a:cubicBezTo>
                    <a:pt x="976" y="170"/>
                    <a:pt x="912" y="278"/>
                    <a:pt x="874" y="393"/>
                  </a:cubicBezTo>
                  <a:lnTo>
                    <a:pt x="874" y="393"/>
                  </a:lnTo>
                  <a:cubicBezTo>
                    <a:pt x="777" y="323"/>
                    <a:pt x="665" y="279"/>
                    <a:pt x="538" y="279"/>
                  </a:cubicBezTo>
                  <a:cubicBezTo>
                    <a:pt x="518" y="279"/>
                    <a:pt x="498" y="280"/>
                    <a:pt x="477" y="282"/>
                  </a:cubicBezTo>
                  <a:cubicBezTo>
                    <a:pt x="252" y="295"/>
                    <a:pt x="1" y="546"/>
                    <a:pt x="51" y="784"/>
                  </a:cubicBezTo>
                  <a:cubicBezTo>
                    <a:pt x="126" y="1174"/>
                    <a:pt x="854" y="1337"/>
                    <a:pt x="1180" y="1400"/>
                  </a:cubicBezTo>
                  <a:cubicBezTo>
                    <a:pt x="1184" y="1400"/>
                    <a:pt x="1188" y="1401"/>
                    <a:pt x="1192" y="1401"/>
                  </a:cubicBezTo>
                  <a:cubicBezTo>
                    <a:pt x="1211" y="1401"/>
                    <a:pt x="1236" y="1395"/>
                    <a:pt x="1261" y="1385"/>
                  </a:cubicBezTo>
                  <a:lnTo>
                    <a:pt x="1261" y="1385"/>
                  </a:lnTo>
                  <a:cubicBezTo>
                    <a:pt x="1298" y="1379"/>
                    <a:pt x="1331" y="1366"/>
                    <a:pt x="1343" y="1350"/>
                  </a:cubicBezTo>
                  <a:cubicBezTo>
                    <a:pt x="1582" y="1086"/>
                    <a:pt x="2071" y="483"/>
                    <a:pt x="1757" y="145"/>
                  </a:cubicBezTo>
                  <a:cubicBezTo>
                    <a:pt x="1667" y="48"/>
                    <a:pt x="1520" y="1"/>
                    <a:pt x="13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0"/>
            <p:cNvSpPr/>
            <p:nvPr/>
          </p:nvSpPr>
          <p:spPr>
            <a:xfrm>
              <a:off x="8094654" y="1551782"/>
              <a:ext cx="86112" cy="60147"/>
            </a:xfrm>
            <a:custGeom>
              <a:rect b="b" l="l" r="r" t="t"/>
              <a:pathLst>
                <a:path extrusionOk="0" h="1149" w="1645">
                  <a:moveTo>
                    <a:pt x="1425" y="1"/>
                  </a:moveTo>
                  <a:cubicBezTo>
                    <a:pt x="1420" y="1"/>
                    <a:pt x="1414" y="2"/>
                    <a:pt x="1406" y="6"/>
                  </a:cubicBezTo>
                  <a:lnTo>
                    <a:pt x="1" y="608"/>
                  </a:lnTo>
                  <a:lnTo>
                    <a:pt x="26" y="683"/>
                  </a:lnTo>
                  <a:lnTo>
                    <a:pt x="942" y="295"/>
                  </a:lnTo>
                  <a:lnTo>
                    <a:pt x="942" y="295"/>
                  </a:lnTo>
                  <a:lnTo>
                    <a:pt x="214" y="734"/>
                  </a:lnTo>
                  <a:cubicBezTo>
                    <a:pt x="189" y="747"/>
                    <a:pt x="189" y="772"/>
                    <a:pt x="189" y="784"/>
                  </a:cubicBezTo>
                  <a:cubicBezTo>
                    <a:pt x="202" y="809"/>
                    <a:pt x="227" y="809"/>
                    <a:pt x="239" y="809"/>
                  </a:cubicBezTo>
                  <a:cubicBezTo>
                    <a:pt x="277" y="797"/>
                    <a:pt x="854" y="546"/>
                    <a:pt x="1256" y="370"/>
                  </a:cubicBezTo>
                  <a:lnTo>
                    <a:pt x="1256" y="370"/>
                  </a:lnTo>
                  <a:cubicBezTo>
                    <a:pt x="1005" y="546"/>
                    <a:pt x="640" y="772"/>
                    <a:pt x="377" y="960"/>
                  </a:cubicBezTo>
                  <a:cubicBezTo>
                    <a:pt x="364" y="973"/>
                    <a:pt x="352" y="985"/>
                    <a:pt x="364" y="1010"/>
                  </a:cubicBezTo>
                  <a:cubicBezTo>
                    <a:pt x="374" y="1019"/>
                    <a:pt x="382" y="1028"/>
                    <a:pt x="396" y="1028"/>
                  </a:cubicBezTo>
                  <a:cubicBezTo>
                    <a:pt x="401" y="1028"/>
                    <a:pt x="407" y="1026"/>
                    <a:pt x="415" y="1023"/>
                  </a:cubicBezTo>
                  <a:cubicBezTo>
                    <a:pt x="415" y="1023"/>
                    <a:pt x="917" y="809"/>
                    <a:pt x="1268" y="658"/>
                  </a:cubicBezTo>
                  <a:lnTo>
                    <a:pt x="1268" y="658"/>
                  </a:lnTo>
                  <a:cubicBezTo>
                    <a:pt x="1092" y="784"/>
                    <a:pt x="854" y="947"/>
                    <a:pt x="679" y="1073"/>
                  </a:cubicBezTo>
                  <a:cubicBezTo>
                    <a:pt x="666" y="1085"/>
                    <a:pt x="654" y="1110"/>
                    <a:pt x="666" y="1123"/>
                  </a:cubicBezTo>
                  <a:cubicBezTo>
                    <a:pt x="679" y="1135"/>
                    <a:pt x="691" y="1148"/>
                    <a:pt x="704" y="1148"/>
                  </a:cubicBezTo>
                  <a:lnTo>
                    <a:pt x="716" y="1148"/>
                  </a:lnTo>
                  <a:lnTo>
                    <a:pt x="1557" y="772"/>
                  </a:lnTo>
                  <a:lnTo>
                    <a:pt x="1532" y="709"/>
                  </a:lnTo>
                  <a:lnTo>
                    <a:pt x="1030" y="922"/>
                  </a:lnTo>
                  <a:cubicBezTo>
                    <a:pt x="1356" y="683"/>
                    <a:pt x="1507" y="583"/>
                    <a:pt x="1557" y="533"/>
                  </a:cubicBezTo>
                  <a:lnTo>
                    <a:pt x="1582" y="533"/>
                  </a:lnTo>
                  <a:lnTo>
                    <a:pt x="1582" y="521"/>
                  </a:lnTo>
                  <a:cubicBezTo>
                    <a:pt x="1607" y="496"/>
                    <a:pt x="1607" y="483"/>
                    <a:pt x="1594" y="471"/>
                  </a:cubicBezTo>
                  <a:cubicBezTo>
                    <a:pt x="1586" y="461"/>
                    <a:pt x="1577" y="453"/>
                    <a:pt x="1563" y="453"/>
                  </a:cubicBezTo>
                  <a:cubicBezTo>
                    <a:pt x="1558" y="453"/>
                    <a:pt x="1551" y="454"/>
                    <a:pt x="1544" y="458"/>
                  </a:cubicBezTo>
                  <a:cubicBezTo>
                    <a:pt x="1532" y="471"/>
                    <a:pt x="1105" y="646"/>
                    <a:pt x="766" y="784"/>
                  </a:cubicBezTo>
                  <a:cubicBezTo>
                    <a:pt x="1331" y="420"/>
                    <a:pt x="1532" y="282"/>
                    <a:pt x="1594" y="220"/>
                  </a:cubicBezTo>
                  <a:lnTo>
                    <a:pt x="1607" y="220"/>
                  </a:lnTo>
                  <a:cubicBezTo>
                    <a:pt x="1644" y="181"/>
                    <a:pt x="1632" y="181"/>
                    <a:pt x="1632" y="169"/>
                  </a:cubicBezTo>
                  <a:cubicBezTo>
                    <a:pt x="1619" y="144"/>
                    <a:pt x="1594" y="144"/>
                    <a:pt x="1569" y="144"/>
                  </a:cubicBezTo>
                  <a:cubicBezTo>
                    <a:pt x="1532" y="169"/>
                    <a:pt x="1080" y="370"/>
                    <a:pt x="704" y="521"/>
                  </a:cubicBezTo>
                  <a:lnTo>
                    <a:pt x="1444" y="69"/>
                  </a:lnTo>
                  <a:cubicBezTo>
                    <a:pt x="1457" y="69"/>
                    <a:pt x="1469" y="44"/>
                    <a:pt x="1457" y="19"/>
                  </a:cubicBezTo>
                  <a:cubicBezTo>
                    <a:pt x="1447" y="10"/>
                    <a:pt x="1439" y="1"/>
                    <a:pt x="1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0"/>
            <p:cNvSpPr/>
            <p:nvPr/>
          </p:nvSpPr>
          <p:spPr>
            <a:xfrm>
              <a:off x="8268132" y="1545029"/>
              <a:ext cx="113646" cy="73653"/>
            </a:xfrm>
            <a:custGeom>
              <a:rect b="b" l="l" r="r" t="t"/>
              <a:pathLst>
                <a:path extrusionOk="0" h="1407" w="2171">
                  <a:moveTo>
                    <a:pt x="731" y="145"/>
                  </a:moveTo>
                  <a:cubicBezTo>
                    <a:pt x="816" y="145"/>
                    <a:pt x="906" y="191"/>
                    <a:pt x="966" y="298"/>
                  </a:cubicBezTo>
                  <a:cubicBezTo>
                    <a:pt x="1029" y="399"/>
                    <a:pt x="1054" y="524"/>
                    <a:pt x="1066" y="637"/>
                  </a:cubicBezTo>
                  <a:cubicBezTo>
                    <a:pt x="1066" y="667"/>
                    <a:pt x="1088" y="678"/>
                    <a:pt x="1118" y="678"/>
                  </a:cubicBezTo>
                  <a:cubicBezTo>
                    <a:pt x="1176" y="678"/>
                    <a:pt x="1264" y="637"/>
                    <a:pt x="1280" y="612"/>
                  </a:cubicBezTo>
                  <a:cubicBezTo>
                    <a:pt x="1363" y="501"/>
                    <a:pt x="1458" y="436"/>
                    <a:pt x="1555" y="436"/>
                  </a:cubicBezTo>
                  <a:cubicBezTo>
                    <a:pt x="1634" y="436"/>
                    <a:pt x="1715" y="479"/>
                    <a:pt x="1794" y="574"/>
                  </a:cubicBezTo>
                  <a:cubicBezTo>
                    <a:pt x="1933" y="737"/>
                    <a:pt x="1782" y="913"/>
                    <a:pt x="1631" y="1001"/>
                  </a:cubicBezTo>
                  <a:cubicBezTo>
                    <a:pt x="1432" y="1134"/>
                    <a:pt x="1183" y="1209"/>
                    <a:pt x="946" y="1267"/>
                  </a:cubicBezTo>
                  <a:lnTo>
                    <a:pt x="946" y="1267"/>
                  </a:lnTo>
                  <a:cubicBezTo>
                    <a:pt x="745" y="1048"/>
                    <a:pt x="561" y="784"/>
                    <a:pt x="502" y="486"/>
                  </a:cubicBezTo>
                  <a:cubicBezTo>
                    <a:pt x="455" y="281"/>
                    <a:pt x="587" y="145"/>
                    <a:pt x="731" y="145"/>
                  </a:cubicBezTo>
                  <a:close/>
                  <a:moveTo>
                    <a:pt x="834" y="1"/>
                  </a:moveTo>
                  <a:cubicBezTo>
                    <a:pt x="670" y="1"/>
                    <a:pt x="493" y="81"/>
                    <a:pt x="377" y="173"/>
                  </a:cubicBezTo>
                  <a:cubicBezTo>
                    <a:pt x="0" y="474"/>
                    <a:pt x="552" y="1152"/>
                    <a:pt x="765" y="1390"/>
                  </a:cubicBezTo>
                  <a:cubicBezTo>
                    <a:pt x="777" y="1401"/>
                    <a:pt x="797" y="1406"/>
                    <a:pt x="820" y="1406"/>
                  </a:cubicBezTo>
                  <a:cubicBezTo>
                    <a:pt x="825" y="1406"/>
                    <a:pt x="830" y="1406"/>
                    <a:pt x="836" y="1405"/>
                  </a:cubicBezTo>
                  <a:lnTo>
                    <a:pt x="836" y="1405"/>
                  </a:lnTo>
                  <a:cubicBezTo>
                    <a:pt x="841" y="1406"/>
                    <a:pt x="847" y="1406"/>
                    <a:pt x="853" y="1406"/>
                  </a:cubicBezTo>
                  <a:cubicBezTo>
                    <a:pt x="864" y="1406"/>
                    <a:pt x="877" y="1405"/>
                    <a:pt x="891" y="1403"/>
                  </a:cubicBezTo>
                  <a:cubicBezTo>
                    <a:pt x="1255" y="1314"/>
                    <a:pt x="1869" y="1164"/>
                    <a:pt x="2045" y="800"/>
                  </a:cubicBezTo>
                  <a:cubicBezTo>
                    <a:pt x="2171" y="536"/>
                    <a:pt x="1869" y="298"/>
                    <a:pt x="1644" y="285"/>
                  </a:cubicBezTo>
                  <a:cubicBezTo>
                    <a:pt x="1629" y="284"/>
                    <a:pt x="1614" y="283"/>
                    <a:pt x="1600" y="283"/>
                  </a:cubicBezTo>
                  <a:cubicBezTo>
                    <a:pt x="1478" y="283"/>
                    <a:pt x="1358" y="338"/>
                    <a:pt x="1255" y="416"/>
                  </a:cubicBezTo>
                  <a:lnTo>
                    <a:pt x="1255" y="416"/>
                  </a:lnTo>
                  <a:cubicBezTo>
                    <a:pt x="1224" y="288"/>
                    <a:pt x="1164" y="161"/>
                    <a:pt x="1066" y="73"/>
                  </a:cubicBezTo>
                  <a:cubicBezTo>
                    <a:pt x="998" y="22"/>
                    <a:pt x="918" y="1"/>
                    <a:pt x="8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0"/>
            <p:cNvSpPr/>
            <p:nvPr/>
          </p:nvSpPr>
          <p:spPr>
            <a:xfrm>
              <a:off x="8287814" y="1551782"/>
              <a:ext cx="86059" cy="60147"/>
            </a:xfrm>
            <a:custGeom>
              <a:rect b="b" l="l" r="r" t="t"/>
              <a:pathLst>
                <a:path extrusionOk="0" h="1149" w="1644">
                  <a:moveTo>
                    <a:pt x="213" y="1"/>
                  </a:moveTo>
                  <a:cubicBezTo>
                    <a:pt x="200" y="1"/>
                    <a:pt x="185" y="10"/>
                    <a:pt x="176" y="19"/>
                  </a:cubicBezTo>
                  <a:cubicBezTo>
                    <a:pt x="176" y="44"/>
                    <a:pt x="176" y="69"/>
                    <a:pt x="201" y="69"/>
                  </a:cubicBezTo>
                  <a:lnTo>
                    <a:pt x="929" y="521"/>
                  </a:lnTo>
                  <a:cubicBezTo>
                    <a:pt x="565" y="370"/>
                    <a:pt x="113" y="169"/>
                    <a:pt x="63" y="144"/>
                  </a:cubicBezTo>
                  <a:cubicBezTo>
                    <a:pt x="51" y="144"/>
                    <a:pt x="26" y="144"/>
                    <a:pt x="13" y="169"/>
                  </a:cubicBezTo>
                  <a:cubicBezTo>
                    <a:pt x="1" y="181"/>
                    <a:pt x="1" y="181"/>
                    <a:pt x="38" y="220"/>
                  </a:cubicBezTo>
                  <a:cubicBezTo>
                    <a:pt x="113" y="282"/>
                    <a:pt x="314" y="420"/>
                    <a:pt x="866" y="784"/>
                  </a:cubicBezTo>
                  <a:cubicBezTo>
                    <a:pt x="540" y="646"/>
                    <a:pt x="101" y="471"/>
                    <a:pt x="88" y="458"/>
                  </a:cubicBezTo>
                  <a:cubicBezTo>
                    <a:pt x="84" y="454"/>
                    <a:pt x="80" y="453"/>
                    <a:pt x="75" y="453"/>
                  </a:cubicBezTo>
                  <a:cubicBezTo>
                    <a:pt x="62" y="453"/>
                    <a:pt x="47" y="461"/>
                    <a:pt x="38" y="471"/>
                  </a:cubicBezTo>
                  <a:cubicBezTo>
                    <a:pt x="38" y="483"/>
                    <a:pt x="38" y="496"/>
                    <a:pt x="63" y="521"/>
                  </a:cubicBezTo>
                  <a:lnTo>
                    <a:pt x="63" y="533"/>
                  </a:lnTo>
                  <a:lnTo>
                    <a:pt x="76" y="533"/>
                  </a:lnTo>
                  <a:cubicBezTo>
                    <a:pt x="138" y="583"/>
                    <a:pt x="277" y="683"/>
                    <a:pt x="615" y="922"/>
                  </a:cubicBezTo>
                  <a:lnTo>
                    <a:pt x="113" y="709"/>
                  </a:lnTo>
                  <a:lnTo>
                    <a:pt x="76" y="772"/>
                  </a:lnTo>
                  <a:lnTo>
                    <a:pt x="916" y="1148"/>
                  </a:lnTo>
                  <a:lnTo>
                    <a:pt x="941" y="1148"/>
                  </a:lnTo>
                  <a:cubicBezTo>
                    <a:pt x="954" y="1148"/>
                    <a:pt x="966" y="1135"/>
                    <a:pt x="966" y="1123"/>
                  </a:cubicBezTo>
                  <a:cubicBezTo>
                    <a:pt x="979" y="1110"/>
                    <a:pt x="979" y="1085"/>
                    <a:pt x="954" y="1073"/>
                  </a:cubicBezTo>
                  <a:cubicBezTo>
                    <a:pt x="779" y="947"/>
                    <a:pt x="553" y="784"/>
                    <a:pt x="377" y="658"/>
                  </a:cubicBezTo>
                  <a:lnTo>
                    <a:pt x="377" y="658"/>
                  </a:lnTo>
                  <a:cubicBezTo>
                    <a:pt x="715" y="809"/>
                    <a:pt x="1230" y="1023"/>
                    <a:pt x="1230" y="1023"/>
                  </a:cubicBezTo>
                  <a:cubicBezTo>
                    <a:pt x="1234" y="1026"/>
                    <a:pt x="1238" y="1028"/>
                    <a:pt x="1244" y="1028"/>
                  </a:cubicBezTo>
                  <a:cubicBezTo>
                    <a:pt x="1256" y="1028"/>
                    <a:pt x="1271" y="1019"/>
                    <a:pt x="1281" y="1010"/>
                  </a:cubicBezTo>
                  <a:cubicBezTo>
                    <a:pt x="1281" y="985"/>
                    <a:pt x="1281" y="973"/>
                    <a:pt x="1268" y="960"/>
                  </a:cubicBezTo>
                  <a:cubicBezTo>
                    <a:pt x="991" y="772"/>
                    <a:pt x="640" y="546"/>
                    <a:pt x="389" y="370"/>
                  </a:cubicBezTo>
                  <a:lnTo>
                    <a:pt x="389" y="370"/>
                  </a:lnTo>
                  <a:cubicBezTo>
                    <a:pt x="779" y="546"/>
                    <a:pt x="1356" y="797"/>
                    <a:pt x="1393" y="809"/>
                  </a:cubicBezTo>
                  <a:cubicBezTo>
                    <a:pt x="1418" y="809"/>
                    <a:pt x="1431" y="809"/>
                    <a:pt x="1443" y="784"/>
                  </a:cubicBezTo>
                  <a:cubicBezTo>
                    <a:pt x="1456" y="772"/>
                    <a:pt x="1443" y="747"/>
                    <a:pt x="1431" y="734"/>
                  </a:cubicBezTo>
                  <a:lnTo>
                    <a:pt x="690" y="295"/>
                  </a:lnTo>
                  <a:lnTo>
                    <a:pt x="1607" y="683"/>
                  </a:lnTo>
                  <a:lnTo>
                    <a:pt x="1644" y="608"/>
                  </a:lnTo>
                  <a:lnTo>
                    <a:pt x="226" y="6"/>
                  </a:lnTo>
                  <a:cubicBezTo>
                    <a:pt x="223" y="2"/>
                    <a:pt x="218" y="1"/>
                    <a:pt x="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0"/>
            <p:cNvSpPr/>
            <p:nvPr/>
          </p:nvSpPr>
          <p:spPr>
            <a:xfrm>
              <a:off x="8473698" y="1545186"/>
              <a:ext cx="108464" cy="73339"/>
            </a:xfrm>
            <a:custGeom>
              <a:rect b="b" l="l" r="r" t="t"/>
              <a:pathLst>
                <a:path extrusionOk="0" h="1401" w="2072">
                  <a:moveTo>
                    <a:pt x="1328" y="133"/>
                  </a:moveTo>
                  <a:cubicBezTo>
                    <a:pt x="1477" y="133"/>
                    <a:pt x="1641" y="305"/>
                    <a:pt x="1632" y="483"/>
                  </a:cubicBezTo>
                  <a:cubicBezTo>
                    <a:pt x="1610" y="763"/>
                    <a:pt x="1398" y="1043"/>
                    <a:pt x="1210" y="1260"/>
                  </a:cubicBezTo>
                  <a:lnTo>
                    <a:pt x="1210" y="1260"/>
                  </a:lnTo>
                  <a:cubicBezTo>
                    <a:pt x="973" y="1200"/>
                    <a:pt x="747" y="1118"/>
                    <a:pt x="541" y="998"/>
                  </a:cubicBezTo>
                  <a:cubicBezTo>
                    <a:pt x="402" y="923"/>
                    <a:pt x="239" y="797"/>
                    <a:pt x="277" y="622"/>
                  </a:cubicBezTo>
                  <a:cubicBezTo>
                    <a:pt x="306" y="474"/>
                    <a:pt x="380" y="421"/>
                    <a:pt x="467" y="421"/>
                  </a:cubicBezTo>
                  <a:cubicBezTo>
                    <a:pt x="601" y="421"/>
                    <a:pt x="766" y="547"/>
                    <a:pt x="842" y="647"/>
                  </a:cubicBezTo>
                  <a:cubicBezTo>
                    <a:pt x="854" y="663"/>
                    <a:pt x="880" y="670"/>
                    <a:pt x="910" y="670"/>
                  </a:cubicBezTo>
                  <a:cubicBezTo>
                    <a:pt x="974" y="670"/>
                    <a:pt x="1055" y="639"/>
                    <a:pt x="1055" y="597"/>
                  </a:cubicBezTo>
                  <a:cubicBezTo>
                    <a:pt x="1068" y="483"/>
                    <a:pt x="1093" y="371"/>
                    <a:pt x="1143" y="270"/>
                  </a:cubicBezTo>
                  <a:cubicBezTo>
                    <a:pt x="1188" y="173"/>
                    <a:pt x="1256" y="133"/>
                    <a:pt x="1328" y="133"/>
                  </a:cubicBezTo>
                  <a:close/>
                  <a:moveTo>
                    <a:pt x="1383" y="1"/>
                  </a:moveTo>
                  <a:cubicBezTo>
                    <a:pt x="1267" y="1"/>
                    <a:pt x="1152" y="32"/>
                    <a:pt x="1068" y="95"/>
                  </a:cubicBezTo>
                  <a:cubicBezTo>
                    <a:pt x="977" y="170"/>
                    <a:pt x="918" y="277"/>
                    <a:pt x="880" y="391"/>
                  </a:cubicBezTo>
                  <a:lnTo>
                    <a:pt x="880" y="391"/>
                  </a:lnTo>
                  <a:cubicBezTo>
                    <a:pt x="782" y="322"/>
                    <a:pt x="669" y="279"/>
                    <a:pt x="548" y="279"/>
                  </a:cubicBezTo>
                  <a:cubicBezTo>
                    <a:pt x="529" y="279"/>
                    <a:pt x="510" y="280"/>
                    <a:pt x="490" y="282"/>
                  </a:cubicBezTo>
                  <a:cubicBezTo>
                    <a:pt x="252" y="295"/>
                    <a:pt x="1" y="546"/>
                    <a:pt x="51" y="784"/>
                  </a:cubicBezTo>
                  <a:cubicBezTo>
                    <a:pt x="139" y="1174"/>
                    <a:pt x="867" y="1337"/>
                    <a:pt x="1180" y="1400"/>
                  </a:cubicBezTo>
                  <a:cubicBezTo>
                    <a:pt x="1184" y="1400"/>
                    <a:pt x="1188" y="1401"/>
                    <a:pt x="1192" y="1401"/>
                  </a:cubicBezTo>
                  <a:cubicBezTo>
                    <a:pt x="1211" y="1401"/>
                    <a:pt x="1235" y="1395"/>
                    <a:pt x="1260" y="1386"/>
                  </a:cubicBezTo>
                  <a:lnTo>
                    <a:pt x="1260" y="1386"/>
                  </a:lnTo>
                  <a:cubicBezTo>
                    <a:pt x="1300" y="1380"/>
                    <a:pt x="1339" y="1367"/>
                    <a:pt x="1356" y="1350"/>
                  </a:cubicBezTo>
                  <a:cubicBezTo>
                    <a:pt x="1582" y="1086"/>
                    <a:pt x="2072" y="483"/>
                    <a:pt x="1757" y="145"/>
                  </a:cubicBezTo>
                  <a:cubicBezTo>
                    <a:pt x="1668" y="48"/>
                    <a:pt x="1525" y="1"/>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0"/>
            <p:cNvSpPr/>
            <p:nvPr/>
          </p:nvSpPr>
          <p:spPr>
            <a:xfrm>
              <a:off x="8478933" y="1551782"/>
              <a:ext cx="86164" cy="60147"/>
            </a:xfrm>
            <a:custGeom>
              <a:rect b="b" l="l" r="r" t="t"/>
              <a:pathLst>
                <a:path extrusionOk="0" h="1149" w="1646">
                  <a:moveTo>
                    <a:pt x="1428" y="1"/>
                  </a:moveTo>
                  <a:cubicBezTo>
                    <a:pt x="1421" y="1"/>
                    <a:pt x="1414" y="2"/>
                    <a:pt x="1406" y="6"/>
                  </a:cubicBezTo>
                  <a:lnTo>
                    <a:pt x="1" y="608"/>
                  </a:lnTo>
                  <a:lnTo>
                    <a:pt x="39" y="683"/>
                  </a:lnTo>
                  <a:lnTo>
                    <a:pt x="943" y="295"/>
                  </a:lnTo>
                  <a:lnTo>
                    <a:pt x="943" y="295"/>
                  </a:lnTo>
                  <a:lnTo>
                    <a:pt x="215" y="734"/>
                  </a:lnTo>
                  <a:cubicBezTo>
                    <a:pt x="190" y="747"/>
                    <a:pt x="190" y="772"/>
                    <a:pt x="202" y="784"/>
                  </a:cubicBezTo>
                  <a:cubicBezTo>
                    <a:pt x="202" y="809"/>
                    <a:pt x="227" y="809"/>
                    <a:pt x="252" y="809"/>
                  </a:cubicBezTo>
                  <a:cubicBezTo>
                    <a:pt x="277" y="797"/>
                    <a:pt x="867" y="546"/>
                    <a:pt x="1256" y="370"/>
                  </a:cubicBezTo>
                  <a:lnTo>
                    <a:pt x="1256" y="370"/>
                  </a:lnTo>
                  <a:cubicBezTo>
                    <a:pt x="1005" y="546"/>
                    <a:pt x="653" y="772"/>
                    <a:pt x="377" y="960"/>
                  </a:cubicBezTo>
                  <a:cubicBezTo>
                    <a:pt x="365" y="973"/>
                    <a:pt x="352" y="985"/>
                    <a:pt x="365" y="1010"/>
                  </a:cubicBezTo>
                  <a:cubicBezTo>
                    <a:pt x="374" y="1019"/>
                    <a:pt x="389" y="1028"/>
                    <a:pt x="402" y="1028"/>
                  </a:cubicBezTo>
                  <a:cubicBezTo>
                    <a:pt x="407" y="1028"/>
                    <a:pt x="412" y="1026"/>
                    <a:pt x="416" y="1023"/>
                  </a:cubicBezTo>
                  <a:cubicBezTo>
                    <a:pt x="416" y="1023"/>
                    <a:pt x="930" y="809"/>
                    <a:pt x="1269" y="658"/>
                  </a:cubicBezTo>
                  <a:lnTo>
                    <a:pt x="1269" y="658"/>
                  </a:lnTo>
                  <a:cubicBezTo>
                    <a:pt x="1093" y="784"/>
                    <a:pt x="867" y="947"/>
                    <a:pt x="679" y="1073"/>
                  </a:cubicBezTo>
                  <a:cubicBezTo>
                    <a:pt x="667" y="1085"/>
                    <a:pt x="667" y="1110"/>
                    <a:pt x="679" y="1123"/>
                  </a:cubicBezTo>
                  <a:cubicBezTo>
                    <a:pt x="679" y="1135"/>
                    <a:pt x="692" y="1148"/>
                    <a:pt x="704" y="1148"/>
                  </a:cubicBezTo>
                  <a:lnTo>
                    <a:pt x="717" y="1148"/>
                  </a:lnTo>
                  <a:lnTo>
                    <a:pt x="1570" y="772"/>
                  </a:lnTo>
                  <a:lnTo>
                    <a:pt x="1532" y="709"/>
                  </a:lnTo>
                  <a:lnTo>
                    <a:pt x="1030" y="922"/>
                  </a:lnTo>
                  <a:cubicBezTo>
                    <a:pt x="1369" y="683"/>
                    <a:pt x="1507" y="583"/>
                    <a:pt x="1570" y="533"/>
                  </a:cubicBezTo>
                  <a:lnTo>
                    <a:pt x="1582" y="533"/>
                  </a:lnTo>
                  <a:lnTo>
                    <a:pt x="1582" y="521"/>
                  </a:lnTo>
                  <a:cubicBezTo>
                    <a:pt x="1607" y="496"/>
                    <a:pt x="1607" y="483"/>
                    <a:pt x="1595" y="471"/>
                  </a:cubicBezTo>
                  <a:cubicBezTo>
                    <a:pt x="1595" y="461"/>
                    <a:pt x="1583" y="453"/>
                    <a:pt x="1571" y="453"/>
                  </a:cubicBezTo>
                  <a:cubicBezTo>
                    <a:pt x="1566" y="453"/>
                    <a:pt x="1561" y="454"/>
                    <a:pt x="1557" y="458"/>
                  </a:cubicBezTo>
                  <a:cubicBezTo>
                    <a:pt x="1532" y="471"/>
                    <a:pt x="1105" y="646"/>
                    <a:pt x="767" y="784"/>
                  </a:cubicBezTo>
                  <a:cubicBezTo>
                    <a:pt x="1331" y="420"/>
                    <a:pt x="1532" y="282"/>
                    <a:pt x="1607" y="220"/>
                  </a:cubicBezTo>
                  <a:cubicBezTo>
                    <a:pt x="1645" y="181"/>
                    <a:pt x="1632" y="181"/>
                    <a:pt x="1632" y="169"/>
                  </a:cubicBezTo>
                  <a:cubicBezTo>
                    <a:pt x="1620" y="144"/>
                    <a:pt x="1595" y="144"/>
                    <a:pt x="1582" y="144"/>
                  </a:cubicBezTo>
                  <a:cubicBezTo>
                    <a:pt x="1532" y="169"/>
                    <a:pt x="1080" y="370"/>
                    <a:pt x="704" y="521"/>
                  </a:cubicBezTo>
                  <a:lnTo>
                    <a:pt x="1445" y="69"/>
                  </a:lnTo>
                  <a:cubicBezTo>
                    <a:pt x="1470" y="69"/>
                    <a:pt x="1470" y="44"/>
                    <a:pt x="1457" y="19"/>
                  </a:cubicBezTo>
                  <a:cubicBezTo>
                    <a:pt x="1457" y="10"/>
                    <a:pt x="1444" y="1"/>
                    <a:pt x="14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0"/>
            <p:cNvSpPr/>
            <p:nvPr/>
          </p:nvSpPr>
          <p:spPr>
            <a:xfrm>
              <a:off x="8653091" y="1545029"/>
              <a:ext cx="113018" cy="73653"/>
            </a:xfrm>
            <a:custGeom>
              <a:rect b="b" l="l" r="r" t="t"/>
              <a:pathLst>
                <a:path extrusionOk="0" h="1407" w="2159">
                  <a:moveTo>
                    <a:pt x="727" y="145"/>
                  </a:moveTo>
                  <a:cubicBezTo>
                    <a:pt x="815" y="145"/>
                    <a:pt x="906" y="191"/>
                    <a:pt x="966" y="298"/>
                  </a:cubicBezTo>
                  <a:cubicBezTo>
                    <a:pt x="1016" y="399"/>
                    <a:pt x="1041" y="524"/>
                    <a:pt x="1054" y="637"/>
                  </a:cubicBezTo>
                  <a:cubicBezTo>
                    <a:pt x="1054" y="667"/>
                    <a:pt x="1076" y="678"/>
                    <a:pt x="1106" y="678"/>
                  </a:cubicBezTo>
                  <a:cubicBezTo>
                    <a:pt x="1163" y="678"/>
                    <a:pt x="1251" y="637"/>
                    <a:pt x="1267" y="612"/>
                  </a:cubicBezTo>
                  <a:cubicBezTo>
                    <a:pt x="1350" y="501"/>
                    <a:pt x="1449" y="436"/>
                    <a:pt x="1550" y="436"/>
                  </a:cubicBezTo>
                  <a:cubicBezTo>
                    <a:pt x="1632" y="436"/>
                    <a:pt x="1715" y="479"/>
                    <a:pt x="1794" y="574"/>
                  </a:cubicBezTo>
                  <a:cubicBezTo>
                    <a:pt x="1933" y="737"/>
                    <a:pt x="1769" y="913"/>
                    <a:pt x="1631" y="1001"/>
                  </a:cubicBezTo>
                  <a:cubicBezTo>
                    <a:pt x="1417" y="1136"/>
                    <a:pt x="1173" y="1211"/>
                    <a:pt x="935" y="1270"/>
                  </a:cubicBezTo>
                  <a:lnTo>
                    <a:pt x="935" y="1270"/>
                  </a:lnTo>
                  <a:cubicBezTo>
                    <a:pt x="734" y="1050"/>
                    <a:pt x="549" y="785"/>
                    <a:pt x="489" y="486"/>
                  </a:cubicBezTo>
                  <a:cubicBezTo>
                    <a:pt x="442" y="281"/>
                    <a:pt x="579" y="145"/>
                    <a:pt x="727" y="145"/>
                  </a:cubicBezTo>
                  <a:close/>
                  <a:moveTo>
                    <a:pt x="822" y="1"/>
                  </a:moveTo>
                  <a:cubicBezTo>
                    <a:pt x="657" y="1"/>
                    <a:pt x="480" y="81"/>
                    <a:pt x="363" y="173"/>
                  </a:cubicBezTo>
                  <a:cubicBezTo>
                    <a:pt x="0" y="474"/>
                    <a:pt x="539" y="1152"/>
                    <a:pt x="765" y="1390"/>
                  </a:cubicBezTo>
                  <a:cubicBezTo>
                    <a:pt x="777" y="1401"/>
                    <a:pt x="797" y="1406"/>
                    <a:pt x="820" y="1406"/>
                  </a:cubicBezTo>
                  <a:cubicBezTo>
                    <a:pt x="823" y="1406"/>
                    <a:pt x="826" y="1406"/>
                    <a:pt x="829" y="1406"/>
                  </a:cubicBezTo>
                  <a:lnTo>
                    <a:pt x="829" y="1406"/>
                  </a:lnTo>
                  <a:cubicBezTo>
                    <a:pt x="833" y="1406"/>
                    <a:pt x="837" y="1406"/>
                    <a:pt x="841" y="1406"/>
                  </a:cubicBezTo>
                  <a:cubicBezTo>
                    <a:pt x="852" y="1406"/>
                    <a:pt x="865" y="1405"/>
                    <a:pt x="879" y="1403"/>
                  </a:cubicBezTo>
                  <a:cubicBezTo>
                    <a:pt x="1255" y="1314"/>
                    <a:pt x="1857" y="1164"/>
                    <a:pt x="2033" y="800"/>
                  </a:cubicBezTo>
                  <a:cubicBezTo>
                    <a:pt x="2159" y="536"/>
                    <a:pt x="1869" y="298"/>
                    <a:pt x="1631" y="285"/>
                  </a:cubicBezTo>
                  <a:cubicBezTo>
                    <a:pt x="1617" y="284"/>
                    <a:pt x="1602" y="283"/>
                    <a:pt x="1588" y="283"/>
                  </a:cubicBezTo>
                  <a:cubicBezTo>
                    <a:pt x="1470" y="283"/>
                    <a:pt x="1353" y="335"/>
                    <a:pt x="1253" y="409"/>
                  </a:cubicBezTo>
                  <a:lnTo>
                    <a:pt x="1253" y="409"/>
                  </a:lnTo>
                  <a:cubicBezTo>
                    <a:pt x="1221" y="283"/>
                    <a:pt x="1159" y="160"/>
                    <a:pt x="1054" y="73"/>
                  </a:cubicBezTo>
                  <a:cubicBezTo>
                    <a:pt x="986" y="22"/>
                    <a:pt x="906" y="1"/>
                    <a:pt x="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0"/>
            <p:cNvSpPr/>
            <p:nvPr/>
          </p:nvSpPr>
          <p:spPr>
            <a:xfrm>
              <a:off x="8672093" y="1551782"/>
              <a:ext cx="86112" cy="60147"/>
            </a:xfrm>
            <a:custGeom>
              <a:rect b="b" l="l" r="r" t="t"/>
              <a:pathLst>
                <a:path extrusionOk="0" h="1149" w="1645">
                  <a:moveTo>
                    <a:pt x="218" y="1"/>
                  </a:moveTo>
                  <a:cubicBezTo>
                    <a:pt x="202" y="1"/>
                    <a:pt x="189" y="10"/>
                    <a:pt x="189" y="19"/>
                  </a:cubicBezTo>
                  <a:cubicBezTo>
                    <a:pt x="176" y="44"/>
                    <a:pt x="176" y="69"/>
                    <a:pt x="201" y="69"/>
                  </a:cubicBezTo>
                  <a:lnTo>
                    <a:pt x="942" y="521"/>
                  </a:lnTo>
                  <a:cubicBezTo>
                    <a:pt x="566" y="370"/>
                    <a:pt x="114" y="169"/>
                    <a:pt x="64" y="144"/>
                  </a:cubicBezTo>
                  <a:cubicBezTo>
                    <a:pt x="51" y="144"/>
                    <a:pt x="26" y="144"/>
                    <a:pt x="14" y="169"/>
                  </a:cubicBezTo>
                  <a:cubicBezTo>
                    <a:pt x="14" y="181"/>
                    <a:pt x="0" y="181"/>
                    <a:pt x="39" y="220"/>
                  </a:cubicBezTo>
                  <a:cubicBezTo>
                    <a:pt x="114" y="282"/>
                    <a:pt x="315" y="420"/>
                    <a:pt x="879" y="784"/>
                  </a:cubicBezTo>
                  <a:cubicBezTo>
                    <a:pt x="541" y="646"/>
                    <a:pt x="114" y="471"/>
                    <a:pt x="101" y="458"/>
                  </a:cubicBezTo>
                  <a:cubicBezTo>
                    <a:pt x="94" y="454"/>
                    <a:pt x="86" y="453"/>
                    <a:pt x="80" y="453"/>
                  </a:cubicBezTo>
                  <a:cubicBezTo>
                    <a:pt x="63" y="453"/>
                    <a:pt x="51" y="461"/>
                    <a:pt x="51" y="471"/>
                  </a:cubicBezTo>
                  <a:cubicBezTo>
                    <a:pt x="39" y="483"/>
                    <a:pt x="39" y="496"/>
                    <a:pt x="64" y="521"/>
                  </a:cubicBezTo>
                  <a:lnTo>
                    <a:pt x="64" y="533"/>
                  </a:lnTo>
                  <a:lnTo>
                    <a:pt x="76" y="533"/>
                  </a:lnTo>
                  <a:cubicBezTo>
                    <a:pt x="139" y="583"/>
                    <a:pt x="290" y="683"/>
                    <a:pt x="616" y="922"/>
                  </a:cubicBezTo>
                  <a:lnTo>
                    <a:pt x="114" y="709"/>
                  </a:lnTo>
                  <a:lnTo>
                    <a:pt x="76" y="772"/>
                  </a:lnTo>
                  <a:lnTo>
                    <a:pt x="929" y="1148"/>
                  </a:lnTo>
                  <a:lnTo>
                    <a:pt x="942" y="1148"/>
                  </a:lnTo>
                  <a:cubicBezTo>
                    <a:pt x="954" y="1148"/>
                    <a:pt x="967" y="1135"/>
                    <a:pt x="979" y="1123"/>
                  </a:cubicBezTo>
                  <a:cubicBezTo>
                    <a:pt x="979" y="1110"/>
                    <a:pt x="979" y="1085"/>
                    <a:pt x="967" y="1073"/>
                  </a:cubicBezTo>
                  <a:cubicBezTo>
                    <a:pt x="779" y="947"/>
                    <a:pt x="553" y="784"/>
                    <a:pt x="377" y="658"/>
                  </a:cubicBezTo>
                  <a:lnTo>
                    <a:pt x="377" y="658"/>
                  </a:lnTo>
                  <a:cubicBezTo>
                    <a:pt x="728" y="809"/>
                    <a:pt x="1230" y="1023"/>
                    <a:pt x="1230" y="1023"/>
                  </a:cubicBezTo>
                  <a:cubicBezTo>
                    <a:pt x="1238" y="1026"/>
                    <a:pt x="1244" y="1028"/>
                    <a:pt x="1249" y="1028"/>
                  </a:cubicBezTo>
                  <a:cubicBezTo>
                    <a:pt x="1263" y="1028"/>
                    <a:pt x="1272" y="1019"/>
                    <a:pt x="1281" y="1010"/>
                  </a:cubicBezTo>
                  <a:cubicBezTo>
                    <a:pt x="1294" y="985"/>
                    <a:pt x="1281" y="973"/>
                    <a:pt x="1268" y="960"/>
                  </a:cubicBezTo>
                  <a:cubicBezTo>
                    <a:pt x="992" y="772"/>
                    <a:pt x="641" y="546"/>
                    <a:pt x="390" y="370"/>
                  </a:cubicBezTo>
                  <a:lnTo>
                    <a:pt x="390" y="370"/>
                  </a:lnTo>
                  <a:cubicBezTo>
                    <a:pt x="779" y="546"/>
                    <a:pt x="1369" y="797"/>
                    <a:pt x="1394" y="809"/>
                  </a:cubicBezTo>
                  <a:cubicBezTo>
                    <a:pt x="1419" y="809"/>
                    <a:pt x="1444" y="809"/>
                    <a:pt x="1444" y="784"/>
                  </a:cubicBezTo>
                  <a:cubicBezTo>
                    <a:pt x="1456" y="772"/>
                    <a:pt x="1456" y="747"/>
                    <a:pt x="1431" y="734"/>
                  </a:cubicBezTo>
                  <a:lnTo>
                    <a:pt x="703" y="295"/>
                  </a:lnTo>
                  <a:lnTo>
                    <a:pt x="1607" y="683"/>
                  </a:lnTo>
                  <a:lnTo>
                    <a:pt x="1645" y="608"/>
                  </a:lnTo>
                  <a:lnTo>
                    <a:pt x="239" y="6"/>
                  </a:lnTo>
                  <a:cubicBezTo>
                    <a:pt x="232" y="2"/>
                    <a:pt x="225" y="1"/>
                    <a:pt x="2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0"/>
            <p:cNvSpPr/>
            <p:nvPr/>
          </p:nvSpPr>
          <p:spPr>
            <a:xfrm>
              <a:off x="8858029" y="1545186"/>
              <a:ext cx="108412" cy="73339"/>
            </a:xfrm>
            <a:custGeom>
              <a:rect b="b" l="l" r="r" t="t"/>
              <a:pathLst>
                <a:path extrusionOk="0" h="1401" w="2071">
                  <a:moveTo>
                    <a:pt x="1335" y="133"/>
                  </a:moveTo>
                  <a:cubicBezTo>
                    <a:pt x="1488" y="133"/>
                    <a:pt x="1649" y="305"/>
                    <a:pt x="1632" y="483"/>
                  </a:cubicBezTo>
                  <a:cubicBezTo>
                    <a:pt x="1610" y="763"/>
                    <a:pt x="1398" y="1042"/>
                    <a:pt x="1210" y="1259"/>
                  </a:cubicBezTo>
                  <a:lnTo>
                    <a:pt x="1210" y="1259"/>
                  </a:lnTo>
                  <a:cubicBezTo>
                    <a:pt x="980" y="1199"/>
                    <a:pt x="746" y="1117"/>
                    <a:pt x="540" y="998"/>
                  </a:cubicBezTo>
                  <a:cubicBezTo>
                    <a:pt x="402" y="923"/>
                    <a:pt x="238" y="797"/>
                    <a:pt x="277" y="622"/>
                  </a:cubicBezTo>
                  <a:cubicBezTo>
                    <a:pt x="306" y="474"/>
                    <a:pt x="382" y="421"/>
                    <a:pt x="471" y="421"/>
                  </a:cubicBezTo>
                  <a:cubicBezTo>
                    <a:pt x="607" y="421"/>
                    <a:pt x="773" y="547"/>
                    <a:pt x="841" y="647"/>
                  </a:cubicBezTo>
                  <a:cubicBezTo>
                    <a:pt x="853" y="663"/>
                    <a:pt x="880" y="670"/>
                    <a:pt x="910" y="670"/>
                  </a:cubicBezTo>
                  <a:cubicBezTo>
                    <a:pt x="974" y="670"/>
                    <a:pt x="1055" y="639"/>
                    <a:pt x="1055" y="597"/>
                  </a:cubicBezTo>
                  <a:cubicBezTo>
                    <a:pt x="1067" y="483"/>
                    <a:pt x="1092" y="371"/>
                    <a:pt x="1142" y="270"/>
                  </a:cubicBezTo>
                  <a:cubicBezTo>
                    <a:pt x="1191" y="173"/>
                    <a:pt x="1262" y="133"/>
                    <a:pt x="1335" y="133"/>
                  </a:cubicBezTo>
                  <a:close/>
                  <a:moveTo>
                    <a:pt x="1385" y="1"/>
                  </a:moveTo>
                  <a:cubicBezTo>
                    <a:pt x="1271" y="1"/>
                    <a:pt x="1159" y="32"/>
                    <a:pt x="1080" y="95"/>
                  </a:cubicBezTo>
                  <a:cubicBezTo>
                    <a:pt x="981" y="170"/>
                    <a:pt x="919" y="278"/>
                    <a:pt x="883" y="393"/>
                  </a:cubicBezTo>
                  <a:lnTo>
                    <a:pt x="883" y="393"/>
                  </a:lnTo>
                  <a:cubicBezTo>
                    <a:pt x="784" y="323"/>
                    <a:pt x="670" y="279"/>
                    <a:pt x="547" y="279"/>
                  </a:cubicBezTo>
                  <a:cubicBezTo>
                    <a:pt x="528" y="279"/>
                    <a:pt x="509" y="280"/>
                    <a:pt x="489" y="282"/>
                  </a:cubicBezTo>
                  <a:cubicBezTo>
                    <a:pt x="264" y="295"/>
                    <a:pt x="0" y="546"/>
                    <a:pt x="51" y="784"/>
                  </a:cubicBezTo>
                  <a:cubicBezTo>
                    <a:pt x="138" y="1174"/>
                    <a:pt x="866" y="1337"/>
                    <a:pt x="1180" y="1400"/>
                  </a:cubicBezTo>
                  <a:cubicBezTo>
                    <a:pt x="1184" y="1400"/>
                    <a:pt x="1189" y="1401"/>
                    <a:pt x="1194" y="1401"/>
                  </a:cubicBezTo>
                  <a:cubicBezTo>
                    <a:pt x="1216" y="1401"/>
                    <a:pt x="1243" y="1394"/>
                    <a:pt x="1269" y="1384"/>
                  </a:cubicBezTo>
                  <a:lnTo>
                    <a:pt x="1269" y="1384"/>
                  </a:lnTo>
                  <a:cubicBezTo>
                    <a:pt x="1306" y="1378"/>
                    <a:pt x="1340" y="1366"/>
                    <a:pt x="1356" y="1350"/>
                  </a:cubicBezTo>
                  <a:cubicBezTo>
                    <a:pt x="1594" y="1086"/>
                    <a:pt x="2071" y="483"/>
                    <a:pt x="1757" y="145"/>
                  </a:cubicBezTo>
                  <a:cubicBezTo>
                    <a:pt x="1667" y="48"/>
                    <a:pt x="1524" y="1"/>
                    <a:pt x="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0"/>
            <p:cNvSpPr/>
            <p:nvPr/>
          </p:nvSpPr>
          <p:spPr>
            <a:xfrm>
              <a:off x="8863892" y="1551782"/>
              <a:ext cx="85483" cy="60147"/>
            </a:xfrm>
            <a:custGeom>
              <a:rect b="b" l="l" r="r" t="t"/>
              <a:pathLst>
                <a:path extrusionOk="0" h="1149" w="1633">
                  <a:moveTo>
                    <a:pt x="1420" y="1"/>
                  </a:moveTo>
                  <a:cubicBezTo>
                    <a:pt x="1415" y="1"/>
                    <a:pt x="1410" y="2"/>
                    <a:pt x="1406" y="6"/>
                  </a:cubicBezTo>
                  <a:lnTo>
                    <a:pt x="1" y="608"/>
                  </a:lnTo>
                  <a:lnTo>
                    <a:pt x="26" y="683"/>
                  </a:lnTo>
                  <a:lnTo>
                    <a:pt x="943" y="295"/>
                  </a:lnTo>
                  <a:lnTo>
                    <a:pt x="202" y="734"/>
                  </a:lnTo>
                  <a:cubicBezTo>
                    <a:pt x="190" y="747"/>
                    <a:pt x="177" y="772"/>
                    <a:pt x="190" y="784"/>
                  </a:cubicBezTo>
                  <a:cubicBezTo>
                    <a:pt x="202" y="809"/>
                    <a:pt x="215" y="809"/>
                    <a:pt x="240" y="809"/>
                  </a:cubicBezTo>
                  <a:cubicBezTo>
                    <a:pt x="277" y="797"/>
                    <a:pt x="854" y="546"/>
                    <a:pt x="1244" y="370"/>
                  </a:cubicBezTo>
                  <a:lnTo>
                    <a:pt x="1244" y="370"/>
                  </a:lnTo>
                  <a:cubicBezTo>
                    <a:pt x="993" y="546"/>
                    <a:pt x="641" y="772"/>
                    <a:pt x="365" y="960"/>
                  </a:cubicBezTo>
                  <a:cubicBezTo>
                    <a:pt x="352" y="973"/>
                    <a:pt x="352" y="985"/>
                    <a:pt x="352" y="1010"/>
                  </a:cubicBezTo>
                  <a:cubicBezTo>
                    <a:pt x="362" y="1019"/>
                    <a:pt x="377" y="1028"/>
                    <a:pt x="389" y="1028"/>
                  </a:cubicBezTo>
                  <a:cubicBezTo>
                    <a:pt x="394" y="1028"/>
                    <a:pt x="399" y="1026"/>
                    <a:pt x="403" y="1023"/>
                  </a:cubicBezTo>
                  <a:cubicBezTo>
                    <a:pt x="403" y="1023"/>
                    <a:pt x="918" y="809"/>
                    <a:pt x="1256" y="658"/>
                  </a:cubicBezTo>
                  <a:lnTo>
                    <a:pt x="1256" y="658"/>
                  </a:lnTo>
                  <a:cubicBezTo>
                    <a:pt x="1080" y="784"/>
                    <a:pt x="854" y="947"/>
                    <a:pt x="679" y="1073"/>
                  </a:cubicBezTo>
                  <a:cubicBezTo>
                    <a:pt x="654" y="1085"/>
                    <a:pt x="654" y="1110"/>
                    <a:pt x="667" y="1123"/>
                  </a:cubicBezTo>
                  <a:cubicBezTo>
                    <a:pt x="667" y="1135"/>
                    <a:pt x="679" y="1148"/>
                    <a:pt x="692" y="1148"/>
                  </a:cubicBezTo>
                  <a:lnTo>
                    <a:pt x="717" y="1148"/>
                  </a:lnTo>
                  <a:lnTo>
                    <a:pt x="1557" y="772"/>
                  </a:lnTo>
                  <a:lnTo>
                    <a:pt x="1520" y="709"/>
                  </a:lnTo>
                  <a:lnTo>
                    <a:pt x="1030" y="922"/>
                  </a:lnTo>
                  <a:cubicBezTo>
                    <a:pt x="1356" y="683"/>
                    <a:pt x="1495" y="583"/>
                    <a:pt x="1557" y="533"/>
                  </a:cubicBezTo>
                  <a:lnTo>
                    <a:pt x="1570" y="533"/>
                  </a:lnTo>
                  <a:lnTo>
                    <a:pt x="1570" y="521"/>
                  </a:lnTo>
                  <a:cubicBezTo>
                    <a:pt x="1607" y="496"/>
                    <a:pt x="1595" y="483"/>
                    <a:pt x="1595" y="471"/>
                  </a:cubicBezTo>
                  <a:cubicBezTo>
                    <a:pt x="1586" y="461"/>
                    <a:pt x="1571" y="453"/>
                    <a:pt x="1558" y="453"/>
                  </a:cubicBezTo>
                  <a:cubicBezTo>
                    <a:pt x="1553" y="453"/>
                    <a:pt x="1549" y="454"/>
                    <a:pt x="1545" y="458"/>
                  </a:cubicBezTo>
                  <a:cubicBezTo>
                    <a:pt x="1532" y="471"/>
                    <a:pt x="1093" y="646"/>
                    <a:pt x="767" y="784"/>
                  </a:cubicBezTo>
                  <a:cubicBezTo>
                    <a:pt x="1319" y="420"/>
                    <a:pt x="1520" y="282"/>
                    <a:pt x="1595" y="220"/>
                  </a:cubicBezTo>
                  <a:cubicBezTo>
                    <a:pt x="1632" y="181"/>
                    <a:pt x="1632" y="181"/>
                    <a:pt x="1620" y="169"/>
                  </a:cubicBezTo>
                  <a:cubicBezTo>
                    <a:pt x="1607" y="144"/>
                    <a:pt x="1582" y="144"/>
                    <a:pt x="1570" y="144"/>
                  </a:cubicBezTo>
                  <a:cubicBezTo>
                    <a:pt x="1520" y="169"/>
                    <a:pt x="1068" y="370"/>
                    <a:pt x="704" y="521"/>
                  </a:cubicBezTo>
                  <a:lnTo>
                    <a:pt x="1445" y="69"/>
                  </a:lnTo>
                  <a:cubicBezTo>
                    <a:pt x="1457" y="69"/>
                    <a:pt x="1457" y="44"/>
                    <a:pt x="1457" y="19"/>
                  </a:cubicBezTo>
                  <a:cubicBezTo>
                    <a:pt x="1448" y="10"/>
                    <a:pt x="1433" y="1"/>
                    <a:pt x="1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0"/>
            <p:cNvSpPr/>
            <p:nvPr/>
          </p:nvSpPr>
          <p:spPr>
            <a:xfrm>
              <a:off x="7609189" y="1648676"/>
              <a:ext cx="113018" cy="73810"/>
            </a:xfrm>
            <a:custGeom>
              <a:rect b="b" l="l" r="r" t="t"/>
              <a:pathLst>
                <a:path extrusionOk="0" h="1410" w="2159">
                  <a:moveTo>
                    <a:pt x="728" y="148"/>
                  </a:moveTo>
                  <a:cubicBezTo>
                    <a:pt x="815" y="148"/>
                    <a:pt x="907" y="194"/>
                    <a:pt x="967" y="301"/>
                  </a:cubicBezTo>
                  <a:cubicBezTo>
                    <a:pt x="1017" y="402"/>
                    <a:pt x="1042" y="527"/>
                    <a:pt x="1054" y="640"/>
                  </a:cubicBezTo>
                  <a:cubicBezTo>
                    <a:pt x="1054" y="670"/>
                    <a:pt x="1077" y="681"/>
                    <a:pt x="1106" y="681"/>
                  </a:cubicBezTo>
                  <a:cubicBezTo>
                    <a:pt x="1164" y="681"/>
                    <a:pt x="1252" y="640"/>
                    <a:pt x="1268" y="614"/>
                  </a:cubicBezTo>
                  <a:cubicBezTo>
                    <a:pt x="1351" y="504"/>
                    <a:pt x="1446" y="439"/>
                    <a:pt x="1543" y="439"/>
                  </a:cubicBezTo>
                  <a:cubicBezTo>
                    <a:pt x="1622" y="439"/>
                    <a:pt x="1704" y="482"/>
                    <a:pt x="1782" y="577"/>
                  </a:cubicBezTo>
                  <a:cubicBezTo>
                    <a:pt x="1921" y="740"/>
                    <a:pt x="1770" y="916"/>
                    <a:pt x="1632" y="1004"/>
                  </a:cubicBezTo>
                  <a:cubicBezTo>
                    <a:pt x="1421" y="1138"/>
                    <a:pt x="1179" y="1212"/>
                    <a:pt x="935" y="1271"/>
                  </a:cubicBezTo>
                  <a:lnTo>
                    <a:pt x="935" y="1271"/>
                  </a:lnTo>
                  <a:cubicBezTo>
                    <a:pt x="733" y="1051"/>
                    <a:pt x="549" y="787"/>
                    <a:pt x="490" y="489"/>
                  </a:cubicBezTo>
                  <a:cubicBezTo>
                    <a:pt x="443" y="283"/>
                    <a:pt x="580" y="148"/>
                    <a:pt x="728" y="148"/>
                  </a:cubicBezTo>
                  <a:close/>
                  <a:moveTo>
                    <a:pt x="814" y="1"/>
                  </a:moveTo>
                  <a:cubicBezTo>
                    <a:pt x="652" y="1"/>
                    <a:pt x="479" y="78"/>
                    <a:pt x="365" y="176"/>
                  </a:cubicBezTo>
                  <a:cubicBezTo>
                    <a:pt x="0" y="477"/>
                    <a:pt x="540" y="1155"/>
                    <a:pt x="753" y="1393"/>
                  </a:cubicBezTo>
                  <a:cubicBezTo>
                    <a:pt x="768" y="1404"/>
                    <a:pt x="789" y="1409"/>
                    <a:pt x="814" y="1409"/>
                  </a:cubicBezTo>
                  <a:cubicBezTo>
                    <a:pt x="818" y="1409"/>
                    <a:pt x="822" y="1409"/>
                    <a:pt x="827" y="1409"/>
                  </a:cubicBezTo>
                  <a:lnTo>
                    <a:pt x="827" y="1409"/>
                  </a:lnTo>
                  <a:cubicBezTo>
                    <a:pt x="831" y="1409"/>
                    <a:pt x="836" y="1409"/>
                    <a:pt x="841" y="1409"/>
                  </a:cubicBezTo>
                  <a:cubicBezTo>
                    <a:pt x="853" y="1409"/>
                    <a:pt x="865" y="1408"/>
                    <a:pt x="879" y="1406"/>
                  </a:cubicBezTo>
                  <a:cubicBezTo>
                    <a:pt x="1243" y="1317"/>
                    <a:pt x="1858" y="1167"/>
                    <a:pt x="2033" y="803"/>
                  </a:cubicBezTo>
                  <a:cubicBezTo>
                    <a:pt x="2159" y="539"/>
                    <a:pt x="1858" y="301"/>
                    <a:pt x="1632" y="276"/>
                  </a:cubicBezTo>
                  <a:cubicBezTo>
                    <a:pt x="1624" y="276"/>
                    <a:pt x="1616" y="275"/>
                    <a:pt x="1608" y="275"/>
                  </a:cubicBezTo>
                  <a:cubicBezTo>
                    <a:pt x="1483" y="275"/>
                    <a:pt x="1359" y="331"/>
                    <a:pt x="1254" y="411"/>
                  </a:cubicBezTo>
                  <a:lnTo>
                    <a:pt x="1254" y="411"/>
                  </a:lnTo>
                  <a:cubicBezTo>
                    <a:pt x="1221" y="285"/>
                    <a:pt x="1159" y="162"/>
                    <a:pt x="1054" y="75"/>
                  </a:cubicBezTo>
                  <a:cubicBezTo>
                    <a:pt x="984" y="23"/>
                    <a:pt x="901" y="1"/>
                    <a:pt x="8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0"/>
            <p:cNvSpPr/>
            <p:nvPr/>
          </p:nvSpPr>
          <p:spPr>
            <a:xfrm>
              <a:off x="7628243" y="1655586"/>
              <a:ext cx="86112" cy="60147"/>
            </a:xfrm>
            <a:custGeom>
              <a:rect b="b" l="l" r="r" t="t"/>
              <a:pathLst>
                <a:path extrusionOk="0" h="1149" w="1645">
                  <a:moveTo>
                    <a:pt x="217" y="1"/>
                  </a:moveTo>
                  <a:cubicBezTo>
                    <a:pt x="201" y="1"/>
                    <a:pt x="189" y="9"/>
                    <a:pt x="189" y="19"/>
                  </a:cubicBezTo>
                  <a:cubicBezTo>
                    <a:pt x="176" y="44"/>
                    <a:pt x="176" y="56"/>
                    <a:pt x="202" y="69"/>
                  </a:cubicBezTo>
                  <a:lnTo>
                    <a:pt x="941" y="521"/>
                  </a:lnTo>
                  <a:cubicBezTo>
                    <a:pt x="565" y="370"/>
                    <a:pt x="113" y="169"/>
                    <a:pt x="63" y="144"/>
                  </a:cubicBezTo>
                  <a:cubicBezTo>
                    <a:pt x="51" y="144"/>
                    <a:pt x="26" y="144"/>
                    <a:pt x="13" y="169"/>
                  </a:cubicBezTo>
                  <a:cubicBezTo>
                    <a:pt x="13" y="181"/>
                    <a:pt x="1" y="181"/>
                    <a:pt x="38" y="219"/>
                  </a:cubicBezTo>
                  <a:cubicBezTo>
                    <a:pt x="113" y="282"/>
                    <a:pt x="314" y="420"/>
                    <a:pt x="879" y="784"/>
                  </a:cubicBezTo>
                  <a:cubicBezTo>
                    <a:pt x="540" y="646"/>
                    <a:pt x="113" y="457"/>
                    <a:pt x="88" y="457"/>
                  </a:cubicBezTo>
                  <a:cubicBezTo>
                    <a:pt x="85" y="454"/>
                    <a:pt x="80" y="452"/>
                    <a:pt x="75" y="452"/>
                  </a:cubicBezTo>
                  <a:cubicBezTo>
                    <a:pt x="64" y="452"/>
                    <a:pt x="51" y="461"/>
                    <a:pt x="51" y="470"/>
                  </a:cubicBezTo>
                  <a:cubicBezTo>
                    <a:pt x="38" y="482"/>
                    <a:pt x="38" y="496"/>
                    <a:pt x="63" y="521"/>
                  </a:cubicBezTo>
                  <a:lnTo>
                    <a:pt x="63" y="533"/>
                  </a:lnTo>
                  <a:lnTo>
                    <a:pt x="76" y="533"/>
                  </a:lnTo>
                  <a:cubicBezTo>
                    <a:pt x="138" y="583"/>
                    <a:pt x="277" y="683"/>
                    <a:pt x="615" y="922"/>
                  </a:cubicBezTo>
                  <a:lnTo>
                    <a:pt x="113" y="708"/>
                  </a:lnTo>
                  <a:lnTo>
                    <a:pt x="76" y="772"/>
                  </a:lnTo>
                  <a:lnTo>
                    <a:pt x="929" y="1148"/>
                  </a:lnTo>
                  <a:lnTo>
                    <a:pt x="941" y="1148"/>
                  </a:lnTo>
                  <a:cubicBezTo>
                    <a:pt x="955" y="1148"/>
                    <a:pt x="967" y="1135"/>
                    <a:pt x="967" y="1123"/>
                  </a:cubicBezTo>
                  <a:cubicBezTo>
                    <a:pt x="980" y="1110"/>
                    <a:pt x="980" y="1085"/>
                    <a:pt x="967" y="1073"/>
                  </a:cubicBezTo>
                  <a:cubicBezTo>
                    <a:pt x="779" y="947"/>
                    <a:pt x="553" y="784"/>
                    <a:pt x="377" y="658"/>
                  </a:cubicBezTo>
                  <a:lnTo>
                    <a:pt x="377" y="658"/>
                  </a:lnTo>
                  <a:cubicBezTo>
                    <a:pt x="716" y="809"/>
                    <a:pt x="1231" y="1023"/>
                    <a:pt x="1231" y="1023"/>
                  </a:cubicBezTo>
                  <a:cubicBezTo>
                    <a:pt x="1234" y="1026"/>
                    <a:pt x="1239" y="1028"/>
                    <a:pt x="1244" y="1028"/>
                  </a:cubicBezTo>
                  <a:cubicBezTo>
                    <a:pt x="1256" y="1028"/>
                    <a:pt x="1272" y="1019"/>
                    <a:pt x="1281" y="1010"/>
                  </a:cubicBezTo>
                  <a:cubicBezTo>
                    <a:pt x="1293" y="984"/>
                    <a:pt x="1281" y="959"/>
                    <a:pt x="1268" y="959"/>
                  </a:cubicBezTo>
                  <a:cubicBezTo>
                    <a:pt x="992" y="772"/>
                    <a:pt x="640" y="546"/>
                    <a:pt x="389" y="370"/>
                  </a:cubicBezTo>
                  <a:lnTo>
                    <a:pt x="389" y="370"/>
                  </a:lnTo>
                  <a:cubicBezTo>
                    <a:pt x="779" y="546"/>
                    <a:pt x="1368" y="797"/>
                    <a:pt x="1393" y="809"/>
                  </a:cubicBezTo>
                  <a:cubicBezTo>
                    <a:pt x="1418" y="809"/>
                    <a:pt x="1443" y="809"/>
                    <a:pt x="1443" y="784"/>
                  </a:cubicBezTo>
                  <a:cubicBezTo>
                    <a:pt x="1457" y="772"/>
                    <a:pt x="1457" y="747"/>
                    <a:pt x="1431" y="733"/>
                  </a:cubicBezTo>
                  <a:lnTo>
                    <a:pt x="704" y="295"/>
                  </a:lnTo>
                  <a:lnTo>
                    <a:pt x="1607" y="683"/>
                  </a:lnTo>
                  <a:lnTo>
                    <a:pt x="1644" y="608"/>
                  </a:lnTo>
                  <a:lnTo>
                    <a:pt x="239" y="6"/>
                  </a:lnTo>
                  <a:cubicBezTo>
                    <a:pt x="231" y="2"/>
                    <a:pt x="224" y="1"/>
                    <a:pt x="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0"/>
            <p:cNvSpPr/>
            <p:nvPr/>
          </p:nvSpPr>
          <p:spPr>
            <a:xfrm>
              <a:off x="7814127" y="1648990"/>
              <a:ext cx="108464" cy="73339"/>
            </a:xfrm>
            <a:custGeom>
              <a:rect b="b" l="l" r="r" t="t"/>
              <a:pathLst>
                <a:path extrusionOk="0" h="1401" w="2072">
                  <a:moveTo>
                    <a:pt x="1337" y="127"/>
                  </a:moveTo>
                  <a:cubicBezTo>
                    <a:pt x="1489" y="127"/>
                    <a:pt x="1649" y="305"/>
                    <a:pt x="1632" y="483"/>
                  </a:cubicBezTo>
                  <a:cubicBezTo>
                    <a:pt x="1610" y="763"/>
                    <a:pt x="1399" y="1042"/>
                    <a:pt x="1211" y="1259"/>
                  </a:cubicBezTo>
                  <a:lnTo>
                    <a:pt x="1211" y="1259"/>
                  </a:lnTo>
                  <a:cubicBezTo>
                    <a:pt x="981" y="1199"/>
                    <a:pt x="747" y="1117"/>
                    <a:pt x="541" y="998"/>
                  </a:cubicBezTo>
                  <a:cubicBezTo>
                    <a:pt x="402" y="923"/>
                    <a:pt x="240" y="797"/>
                    <a:pt x="277" y="622"/>
                  </a:cubicBezTo>
                  <a:cubicBezTo>
                    <a:pt x="306" y="474"/>
                    <a:pt x="381" y="421"/>
                    <a:pt x="467" y="421"/>
                  </a:cubicBezTo>
                  <a:cubicBezTo>
                    <a:pt x="602" y="421"/>
                    <a:pt x="766" y="547"/>
                    <a:pt x="842" y="647"/>
                  </a:cubicBezTo>
                  <a:cubicBezTo>
                    <a:pt x="854" y="663"/>
                    <a:pt x="880" y="670"/>
                    <a:pt x="911" y="670"/>
                  </a:cubicBezTo>
                  <a:cubicBezTo>
                    <a:pt x="974" y="670"/>
                    <a:pt x="1055" y="639"/>
                    <a:pt x="1055" y="596"/>
                  </a:cubicBezTo>
                  <a:cubicBezTo>
                    <a:pt x="1068" y="483"/>
                    <a:pt x="1093" y="371"/>
                    <a:pt x="1143" y="270"/>
                  </a:cubicBezTo>
                  <a:cubicBezTo>
                    <a:pt x="1192" y="168"/>
                    <a:pt x="1263" y="127"/>
                    <a:pt x="1337" y="127"/>
                  </a:cubicBezTo>
                  <a:close/>
                  <a:moveTo>
                    <a:pt x="1383" y="1"/>
                  </a:moveTo>
                  <a:cubicBezTo>
                    <a:pt x="1267" y="1"/>
                    <a:pt x="1152" y="32"/>
                    <a:pt x="1068" y="94"/>
                  </a:cubicBezTo>
                  <a:cubicBezTo>
                    <a:pt x="977" y="170"/>
                    <a:pt x="918" y="278"/>
                    <a:pt x="883" y="392"/>
                  </a:cubicBezTo>
                  <a:lnTo>
                    <a:pt x="883" y="392"/>
                  </a:lnTo>
                  <a:cubicBezTo>
                    <a:pt x="784" y="322"/>
                    <a:pt x="671" y="279"/>
                    <a:pt x="548" y="279"/>
                  </a:cubicBezTo>
                  <a:cubicBezTo>
                    <a:pt x="529" y="279"/>
                    <a:pt x="510" y="280"/>
                    <a:pt x="491" y="282"/>
                  </a:cubicBezTo>
                  <a:cubicBezTo>
                    <a:pt x="265" y="295"/>
                    <a:pt x="1" y="546"/>
                    <a:pt x="51" y="784"/>
                  </a:cubicBezTo>
                  <a:cubicBezTo>
                    <a:pt x="139" y="1174"/>
                    <a:pt x="867" y="1336"/>
                    <a:pt x="1180" y="1400"/>
                  </a:cubicBezTo>
                  <a:cubicBezTo>
                    <a:pt x="1185" y="1400"/>
                    <a:pt x="1189" y="1401"/>
                    <a:pt x="1194" y="1401"/>
                  </a:cubicBezTo>
                  <a:cubicBezTo>
                    <a:pt x="1216" y="1401"/>
                    <a:pt x="1244" y="1394"/>
                    <a:pt x="1270" y="1384"/>
                  </a:cubicBezTo>
                  <a:lnTo>
                    <a:pt x="1270" y="1384"/>
                  </a:lnTo>
                  <a:cubicBezTo>
                    <a:pt x="1307" y="1377"/>
                    <a:pt x="1340" y="1365"/>
                    <a:pt x="1356" y="1349"/>
                  </a:cubicBezTo>
                  <a:cubicBezTo>
                    <a:pt x="1595" y="1085"/>
                    <a:pt x="2072" y="483"/>
                    <a:pt x="1758" y="145"/>
                  </a:cubicBezTo>
                  <a:cubicBezTo>
                    <a:pt x="1668" y="48"/>
                    <a:pt x="1525" y="1"/>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0"/>
            <p:cNvSpPr/>
            <p:nvPr/>
          </p:nvSpPr>
          <p:spPr>
            <a:xfrm>
              <a:off x="7819414" y="1655586"/>
              <a:ext cx="86112" cy="60147"/>
            </a:xfrm>
            <a:custGeom>
              <a:rect b="b" l="l" r="r" t="t"/>
              <a:pathLst>
                <a:path extrusionOk="0" h="1149" w="1645">
                  <a:moveTo>
                    <a:pt x="1432" y="1"/>
                  </a:moveTo>
                  <a:cubicBezTo>
                    <a:pt x="1427" y="1"/>
                    <a:pt x="1422" y="2"/>
                    <a:pt x="1419" y="6"/>
                  </a:cubicBezTo>
                  <a:lnTo>
                    <a:pt x="0" y="608"/>
                  </a:lnTo>
                  <a:lnTo>
                    <a:pt x="38" y="683"/>
                  </a:lnTo>
                  <a:lnTo>
                    <a:pt x="954" y="295"/>
                  </a:lnTo>
                  <a:lnTo>
                    <a:pt x="214" y="733"/>
                  </a:lnTo>
                  <a:cubicBezTo>
                    <a:pt x="201" y="747"/>
                    <a:pt x="189" y="772"/>
                    <a:pt x="201" y="784"/>
                  </a:cubicBezTo>
                  <a:cubicBezTo>
                    <a:pt x="214" y="809"/>
                    <a:pt x="226" y="809"/>
                    <a:pt x="251" y="809"/>
                  </a:cubicBezTo>
                  <a:cubicBezTo>
                    <a:pt x="289" y="797"/>
                    <a:pt x="867" y="546"/>
                    <a:pt x="1255" y="370"/>
                  </a:cubicBezTo>
                  <a:lnTo>
                    <a:pt x="1255" y="370"/>
                  </a:lnTo>
                  <a:cubicBezTo>
                    <a:pt x="1004" y="546"/>
                    <a:pt x="653" y="772"/>
                    <a:pt x="377" y="959"/>
                  </a:cubicBezTo>
                  <a:cubicBezTo>
                    <a:pt x="365" y="959"/>
                    <a:pt x="365" y="984"/>
                    <a:pt x="365" y="1010"/>
                  </a:cubicBezTo>
                  <a:cubicBezTo>
                    <a:pt x="373" y="1019"/>
                    <a:pt x="388" y="1028"/>
                    <a:pt x="401" y="1028"/>
                  </a:cubicBezTo>
                  <a:cubicBezTo>
                    <a:pt x="406" y="1028"/>
                    <a:pt x="411" y="1026"/>
                    <a:pt x="415" y="1023"/>
                  </a:cubicBezTo>
                  <a:cubicBezTo>
                    <a:pt x="415" y="1023"/>
                    <a:pt x="929" y="809"/>
                    <a:pt x="1268" y="658"/>
                  </a:cubicBezTo>
                  <a:lnTo>
                    <a:pt x="1268" y="658"/>
                  </a:lnTo>
                  <a:cubicBezTo>
                    <a:pt x="1092" y="784"/>
                    <a:pt x="867" y="947"/>
                    <a:pt x="691" y="1073"/>
                  </a:cubicBezTo>
                  <a:cubicBezTo>
                    <a:pt x="666" y="1085"/>
                    <a:pt x="666" y="1110"/>
                    <a:pt x="678" y="1123"/>
                  </a:cubicBezTo>
                  <a:cubicBezTo>
                    <a:pt x="678" y="1135"/>
                    <a:pt x="691" y="1148"/>
                    <a:pt x="703" y="1148"/>
                  </a:cubicBezTo>
                  <a:lnTo>
                    <a:pt x="728" y="1148"/>
                  </a:lnTo>
                  <a:lnTo>
                    <a:pt x="1569" y="772"/>
                  </a:lnTo>
                  <a:lnTo>
                    <a:pt x="1531" y="708"/>
                  </a:lnTo>
                  <a:lnTo>
                    <a:pt x="1029" y="922"/>
                  </a:lnTo>
                  <a:cubicBezTo>
                    <a:pt x="1369" y="683"/>
                    <a:pt x="1506" y="583"/>
                    <a:pt x="1569" y="533"/>
                  </a:cubicBezTo>
                  <a:lnTo>
                    <a:pt x="1581" y="533"/>
                  </a:lnTo>
                  <a:lnTo>
                    <a:pt x="1581" y="521"/>
                  </a:lnTo>
                  <a:cubicBezTo>
                    <a:pt x="1607" y="496"/>
                    <a:pt x="1607" y="482"/>
                    <a:pt x="1607" y="470"/>
                  </a:cubicBezTo>
                  <a:cubicBezTo>
                    <a:pt x="1598" y="461"/>
                    <a:pt x="1583" y="452"/>
                    <a:pt x="1570" y="452"/>
                  </a:cubicBezTo>
                  <a:cubicBezTo>
                    <a:pt x="1565" y="452"/>
                    <a:pt x="1560" y="454"/>
                    <a:pt x="1556" y="457"/>
                  </a:cubicBezTo>
                  <a:cubicBezTo>
                    <a:pt x="1544" y="457"/>
                    <a:pt x="1105" y="646"/>
                    <a:pt x="778" y="784"/>
                  </a:cubicBezTo>
                  <a:cubicBezTo>
                    <a:pt x="1330" y="420"/>
                    <a:pt x="1531" y="282"/>
                    <a:pt x="1607" y="219"/>
                  </a:cubicBezTo>
                  <a:cubicBezTo>
                    <a:pt x="1645" y="181"/>
                    <a:pt x="1645" y="181"/>
                    <a:pt x="1632" y="169"/>
                  </a:cubicBezTo>
                  <a:cubicBezTo>
                    <a:pt x="1620" y="144"/>
                    <a:pt x="1594" y="144"/>
                    <a:pt x="1581" y="144"/>
                  </a:cubicBezTo>
                  <a:cubicBezTo>
                    <a:pt x="1531" y="169"/>
                    <a:pt x="1079" y="370"/>
                    <a:pt x="716" y="521"/>
                  </a:cubicBezTo>
                  <a:lnTo>
                    <a:pt x="1444" y="69"/>
                  </a:lnTo>
                  <a:cubicBezTo>
                    <a:pt x="1469" y="56"/>
                    <a:pt x="1469" y="44"/>
                    <a:pt x="1469" y="19"/>
                  </a:cubicBezTo>
                  <a:cubicBezTo>
                    <a:pt x="1460" y="9"/>
                    <a:pt x="1444" y="1"/>
                    <a:pt x="1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0"/>
            <p:cNvSpPr/>
            <p:nvPr/>
          </p:nvSpPr>
          <p:spPr>
            <a:xfrm>
              <a:off x="7993520" y="1648676"/>
              <a:ext cx="113646" cy="73810"/>
            </a:xfrm>
            <a:custGeom>
              <a:rect b="b" l="l" r="r" t="t"/>
              <a:pathLst>
                <a:path extrusionOk="0" h="1410" w="2171">
                  <a:moveTo>
                    <a:pt x="728" y="148"/>
                  </a:moveTo>
                  <a:cubicBezTo>
                    <a:pt x="815" y="148"/>
                    <a:pt x="906" y="194"/>
                    <a:pt x="966" y="301"/>
                  </a:cubicBezTo>
                  <a:cubicBezTo>
                    <a:pt x="1016" y="402"/>
                    <a:pt x="1041" y="527"/>
                    <a:pt x="1054" y="640"/>
                  </a:cubicBezTo>
                  <a:cubicBezTo>
                    <a:pt x="1054" y="670"/>
                    <a:pt x="1076" y="681"/>
                    <a:pt x="1106" y="681"/>
                  </a:cubicBezTo>
                  <a:cubicBezTo>
                    <a:pt x="1164" y="681"/>
                    <a:pt x="1251" y="640"/>
                    <a:pt x="1267" y="614"/>
                  </a:cubicBezTo>
                  <a:cubicBezTo>
                    <a:pt x="1350" y="504"/>
                    <a:pt x="1449" y="439"/>
                    <a:pt x="1550" y="439"/>
                  </a:cubicBezTo>
                  <a:cubicBezTo>
                    <a:pt x="1632" y="439"/>
                    <a:pt x="1716" y="482"/>
                    <a:pt x="1794" y="577"/>
                  </a:cubicBezTo>
                  <a:cubicBezTo>
                    <a:pt x="1933" y="740"/>
                    <a:pt x="1769" y="916"/>
                    <a:pt x="1632" y="1004"/>
                  </a:cubicBezTo>
                  <a:cubicBezTo>
                    <a:pt x="1429" y="1139"/>
                    <a:pt x="1177" y="1213"/>
                    <a:pt x="937" y="1272"/>
                  </a:cubicBezTo>
                  <a:lnTo>
                    <a:pt x="937" y="1272"/>
                  </a:lnTo>
                  <a:cubicBezTo>
                    <a:pt x="745" y="1053"/>
                    <a:pt x="549" y="788"/>
                    <a:pt x="489" y="489"/>
                  </a:cubicBezTo>
                  <a:cubicBezTo>
                    <a:pt x="442" y="283"/>
                    <a:pt x="579" y="148"/>
                    <a:pt x="728" y="148"/>
                  </a:cubicBezTo>
                  <a:close/>
                  <a:moveTo>
                    <a:pt x="820" y="1"/>
                  </a:moveTo>
                  <a:cubicBezTo>
                    <a:pt x="658" y="1"/>
                    <a:pt x="483" y="78"/>
                    <a:pt x="377" y="176"/>
                  </a:cubicBezTo>
                  <a:cubicBezTo>
                    <a:pt x="0" y="477"/>
                    <a:pt x="539" y="1155"/>
                    <a:pt x="765" y="1393"/>
                  </a:cubicBezTo>
                  <a:cubicBezTo>
                    <a:pt x="777" y="1404"/>
                    <a:pt x="797" y="1409"/>
                    <a:pt x="820" y="1409"/>
                  </a:cubicBezTo>
                  <a:cubicBezTo>
                    <a:pt x="823" y="1409"/>
                    <a:pt x="826" y="1409"/>
                    <a:pt x="829" y="1409"/>
                  </a:cubicBezTo>
                  <a:lnTo>
                    <a:pt x="829" y="1409"/>
                  </a:lnTo>
                  <a:cubicBezTo>
                    <a:pt x="833" y="1409"/>
                    <a:pt x="837" y="1409"/>
                    <a:pt x="841" y="1409"/>
                  </a:cubicBezTo>
                  <a:cubicBezTo>
                    <a:pt x="853" y="1409"/>
                    <a:pt x="865" y="1408"/>
                    <a:pt x="879" y="1406"/>
                  </a:cubicBezTo>
                  <a:cubicBezTo>
                    <a:pt x="1255" y="1317"/>
                    <a:pt x="1858" y="1167"/>
                    <a:pt x="2045" y="803"/>
                  </a:cubicBezTo>
                  <a:cubicBezTo>
                    <a:pt x="2171" y="539"/>
                    <a:pt x="1870" y="301"/>
                    <a:pt x="1632" y="276"/>
                  </a:cubicBezTo>
                  <a:cubicBezTo>
                    <a:pt x="1624" y="276"/>
                    <a:pt x="1617" y="275"/>
                    <a:pt x="1609" y="275"/>
                  </a:cubicBezTo>
                  <a:cubicBezTo>
                    <a:pt x="1487" y="275"/>
                    <a:pt x="1362" y="335"/>
                    <a:pt x="1255" y="418"/>
                  </a:cubicBezTo>
                  <a:lnTo>
                    <a:pt x="1255" y="418"/>
                  </a:lnTo>
                  <a:cubicBezTo>
                    <a:pt x="1223" y="290"/>
                    <a:pt x="1161" y="164"/>
                    <a:pt x="1054" y="75"/>
                  </a:cubicBezTo>
                  <a:cubicBezTo>
                    <a:pt x="989" y="23"/>
                    <a:pt x="906"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0"/>
            <p:cNvSpPr/>
            <p:nvPr/>
          </p:nvSpPr>
          <p:spPr>
            <a:xfrm>
              <a:off x="8012522" y="1655586"/>
              <a:ext cx="86164" cy="60147"/>
            </a:xfrm>
            <a:custGeom>
              <a:rect b="b" l="l" r="r" t="t"/>
              <a:pathLst>
                <a:path extrusionOk="0" h="1149" w="1646">
                  <a:moveTo>
                    <a:pt x="221" y="1"/>
                  </a:moveTo>
                  <a:cubicBezTo>
                    <a:pt x="207" y="1"/>
                    <a:pt x="198" y="9"/>
                    <a:pt x="189" y="19"/>
                  </a:cubicBezTo>
                  <a:cubicBezTo>
                    <a:pt x="176" y="44"/>
                    <a:pt x="189" y="56"/>
                    <a:pt x="202" y="69"/>
                  </a:cubicBezTo>
                  <a:lnTo>
                    <a:pt x="942" y="521"/>
                  </a:lnTo>
                  <a:cubicBezTo>
                    <a:pt x="566" y="370"/>
                    <a:pt x="114" y="169"/>
                    <a:pt x="76" y="144"/>
                  </a:cubicBezTo>
                  <a:cubicBezTo>
                    <a:pt x="51" y="144"/>
                    <a:pt x="26" y="144"/>
                    <a:pt x="14" y="169"/>
                  </a:cubicBezTo>
                  <a:cubicBezTo>
                    <a:pt x="14" y="181"/>
                    <a:pt x="1" y="181"/>
                    <a:pt x="39" y="219"/>
                  </a:cubicBezTo>
                  <a:lnTo>
                    <a:pt x="51" y="219"/>
                  </a:lnTo>
                  <a:cubicBezTo>
                    <a:pt x="114" y="282"/>
                    <a:pt x="315" y="420"/>
                    <a:pt x="879" y="784"/>
                  </a:cubicBezTo>
                  <a:cubicBezTo>
                    <a:pt x="541" y="646"/>
                    <a:pt x="114" y="457"/>
                    <a:pt x="101" y="457"/>
                  </a:cubicBezTo>
                  <a:cubicBezTo>
                    <a:pt x="94" y="454"/>
                    <a:pt x="88" y="452"/>
                    <a:pt x="82" y="452"/>
                  </a:cubicBezTo>
                  <a:cubicBezTo>
                    <a:pt x="69" y="452"/>
                    <a:pt x="60" y="461"/>
                    <a:pt x="51" y="470"/>
                  </a:cubicBezTo>
                  <a:cubicBezTo>
                    <a:pt x="39" y="482"/>
                    <a:pt x="39" y="496"/>
                    <a:pt x="64" y="521"/>
                  </a:cubicBezTo>
                  <a:lnTo>
                    <a:pt x="64" y="533"/>
                  </a:lnTo>
                  <a:lnTo>
                    <a:pt x="89" y="533"/>
                  </a:lnTo>
                  <a:cubicBezTo>
                    <a:pt x="139" y="583"/>
                    <a:pt x="290" y="683"/>
                    <a:pt x="616" y="922"/>
                  </a:cubicBezTo>
                  <a:lnTo>
                    <a:pt x="114" y="708"/>
                  </a:lnTo>
                  <a:lnTo>
                    <a:pt x="89" y="772"/>
                  </a:lnTo>
                  <a:lnTo>
                    <a:pt x="929" y="1148"/>
                  </a:lnTo>
                  <a:lnTo>
                    <a:pt x="942" y="1148"/>
                  </a:lnTo>
                  <a:cubicBezTo>
                    <a:pt x="955" y="1148"/>
                    <a:pt x="968" y="1135"/>
                    <a:pt x="980" y="1123"/>
                  </a:cubicBezTo>
                  <a:cubicBezTo>
                    <a:pt x="993" y="1110"/>
                    <a:pt x="980" y="1085"/>
                    <a:pt x="968" y="1073"/>
                  </a:cubicBezTo>
                  <a:cubicBezTo>
                    <a:pt x="792" y="947"/>
                    <a:pt x="553" y="784"/>
                    <a:pt x="377" y="658"/>
                  </a:cubicBezTo>
                  <a:lnTo>
                    <a:pt x="377" y="658"/>
                  </a:lnTo>
                  <a:cubicBezTo>
                    <a:pt x="729" y="809"/>
                    <a:pt x="1231" y="1023"/>
                    <a:pt x="1231" y="1023"/>
                  </a:cubicBezTo>
                  <a:cubicBezTo>
                    <a:pt x="1238" y="1026"/>
                    <a:pt x="1244" y="1028"/>
                    <a:pt x="1250" y="1028"/>
                  </a:cubicBezTo>
                  <a:cubicBezTo>
                    <a:pt x="1263" y="1028"/>
                    <a:pt x="1272" y="1019"/>
                    <a:pt x="1281" y="1010"/>
                  </a:cubicBezTo>
                  <a:cubicBezTo>
                    <a:pt x="1294" y="984"/>
                    <a:pt x="1281" y="959"/>
                    <a:pt x="1269" y="959"/>
                  </a:cubicBezTo>
                  <a:cubicBezTo>
                    <a:pt x="1005" y="772"/>
                    <a:pt x="641" y="546"/>
                    <a:pt x="390" y="370"/>
                  </a:cubicBezTo>
                  <a:lnTo>
                    <a:pt x="390" y="370"/>
                  </a:lnTo>
                  <a:cubicBezTo>
                    <a:pt x="792" y="546"/>
                    <a:pt x="1369" y="797"/>
                    <a:pt x="1406" y="809"/>
                  </a:cubicBezTo>
                  <a:cubicBezTo>
                    <a:pt x="1419" y="809"/>
                    <a:pt x="1444" y="809"/>
                    <a:pt x="1456" y="784"/>
                  </a:cubicBezTo>
                  <a:cubicBezTo>
                    <a:pt x="1456" y="772"/>
                    <a:pt x="1456" y="747"/>
                    <a:pt x="1431" y="733"/>
                  </a:cubicBezTo>
                  <a:lnTo>
                    <a:pt x="704" y="295"/>
                  </a:lnTo>
                  <a:lnTo>
                    <a:pt x="1620" y="683"/>
                  </a:lnTo>
                  <a:lnTo>
                    <a:pt x="1645" y="608"/>
                  </a:lnTo>
                  <a:lnTo>
                    <a:pt x="240" y="6"/>
                  </a:lnTo>
                  <a:cubicBezTo>
                    <a:pt x="232" y="2"/>
                    <a:pt x="226" y="1"/>
                    <a:pt x="2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0"/>
            <p:cNvSpPr/>
            <p:nvPr/>
          </p:nvSpPr>
          <p:spPr>
            <a:xfrm>
              <a:off x="8199086" y="1648990"/>
              <a:ext cx="108464" cy="73339"/>
            </a:xfrm>
            <a:custGeom>
              <a:rect b="b" l="l" r="r" t="t"/>
              <a:pathLst>
                <a:path extrusionOk="0" h="1401" w="2072">
                  <a:moveTo>
                    <a:pt x="1324" y="127"/>
                  </a:moveTo>
                  <a:cubicBezTo>
                    <a:pt x="1476" y="127"/>
                    <a:pt x="1637" y="305"/>
                    <a:pt x="1620" y="483"/>
                  </a:cubicBezTo>
                  <a:cubicBezTo>
                    <a:pt x="1598" y="764"/>
                    <a:pt x="1395" y="1044"/>
                    <a:pt x="1208" y="1262"/>
                  </a:cubicBezTo>
                  <a:lnTo>
                    <a:pt x="1208" y="1262"/>
                  </a:lnTo>
                  <a:cubicBezTo>
                    <a:pt x="978" y="1201"/>
                    <a:pt x="748" y="1119"/>
                    <a:pt x="528" y="998"/>
                  </a:cubicBezTo>
                  <a:cubicBezTo>
                    <a:pt x="390" y="923"/>
                    <a:pt x="227" y="797"/>
                    <a:pt x="265" y="622"/>
                  </a:cubicBezTo>
                  <a:cubicBezTo>
                    <a:pt x="299" y="474"/>
                    <a:pt x="376" y="421"/>
                    <a:pt x="465" y="421"/>
                  </a:cubicBezTo>
                  <a:cubicBezTo>
                    <a:pt x="602" y="421"/>
                    <a:pt x="766" y="547"/>
                    <a:pt x="842" y="647"/>
                  </a:cubicBezTo>
                  <a:cubicBezTo>
                    <a:pt x="854" y="663"/>
                    <a:pt x="879" y="670"/>
                    <a:pt x="908" y="670"/>
                  </a:cubicBezTo>
                  <a:cubicBezTo>
                    <a:pt x="969" y="670"/>
                    <a:pt x="1047" y="639"/>
                    <a:pt x="1055" y="596"/>
                  </a:cubicBezTo>
                  <a:cubicBezTo>
                    <a:pt x="1055" y="483"/>
                    <a:pt x="1080" y="371"/>
                    <a:pt x="1130" y="270"/>
                  </a:cubicBezTo>
                  <a:cubicBezTo>
                    <a:pt x="1179" y="168"/>
                    <a:pt x="1250" y="127"/>
                    <a:pt x="1324" y="127"/>
                  </a:cubicBezTo>
                  <a:close/>
                  <a:moveTo>
                    <a:pt x="1377" y="1"/>
                  </a:moveTo>
                  <a:cubicBezTo>
                    <a:pt x="1262" y="1"/>
                    <a:pt x="1147" y="32"/>
                    <a:pt x="1068" y="94"/>
                  </a:cubicBezTo>
                  <a:cubicBezTo>
                    <a:pt x="977" y="170"/>
                    <a:pt x="913" y="278"/>
                    <a:pt x="875" y="393"/>
                  </a:cubicBezTo>
                  <a:lnTo>
                    <a:pt x="875" y="393"/>
                  </a:lnTo>
                  <a:cubicBezTo>
                    <a:pt x="778" y="323"/>
                    <a:pt x="666" y="279"/>
                    <a:pt x="538" y="279"/>
                  </a:cubicBezTo>
                  <a:cubicBezTo>
                    <a:pt x="518" y="279"/>
                    <a:pt x="498" y="280"/>
                    <a:pt x="478" y="282"/>
                  </a:cubicBezTo>
                  <a:cubicBezTo>
                    <a:pt x="252" y="295"/>
                    <a:pt x="1" y="546"/>
                    <a:pt x="51" y="784"/>
                  </a:cubicBezTo>
                  <a:cubicBezTo>
                    <a:pt x="126" y="1174"/>
                    <a:pt x="854" y="1336"/>
                    <a:pt x="1168" y="1400"/>
                  </a:cubicBezTo>
                  <a:cubicBezTo>
                    <a:pt x="1173" y="1400"/>
                    <a:pt x="1177" y="1401"/>
                    <a:pt x="1182" y="1401"/>
                  </a:cubicBezTo>
                  <a:cubicBezTo>
                    <a:pt x="1204" y="1401"/>
                    <a:pt x="1231" y="1394"/>
                    <a:pt x="1257" y="1384"/>
                  </a:cubicBezTo>
                  <a:lnTo>
                    <a:pt x="1257" y="1384"/>
                  </a:lnTo>
                  <a:cubicBezTo>
                    <a:pt x="1294" y="1378"/>
                    <a:pt x="1328" y="1366"/>
                    <a:pt x="1344" y="1349"/>
                  </a:cubicBezTo>
                  <a:cubicBezTo>
                    <a:pt x="1582" y="1085"/>
                    <a:pt x="2072" y="483"/>
                    <a:pt x="1746" y="145"/>
                  </a:cubicBezTo>
                  <a:cubicBezTo>
                    <a:pt x="1663" y="48"/>
                    <a:pt x="1519" y="1"/>
                    <a:pt x="13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0"/>
            <p:cNvSpPr/>
            <p:nvPr/>
          </p:nvSpPr>
          <p:spPr>
            <a:xfrm>
              <a:off x="8204373" y="1655586"/>
              <a:ext cx="85431" cy="60147"/>
            </a:xfrm>
            <a:custGeom>
              <a:rect b="b" l="l" r="r" t="t"/>
              <a:pathLst>
                <a:path extrusionOk="0" h="1149" w="1632">
                  <a:moveTo>
                    <a:pt x="1420" y="1"/>
                  </a:moveTo>
                  <a:cubicBezTo>
                    <a:pt x="1414" y="1"/>
                    <a:pt x="1410" y="2"/>
                    <a:pt x="1406" y="6"/>
                  </a:cubicBezTo>
                  <a:lnTo>
                    <a:pt x="0" y="608"/>
                  </a:lnTo>
                  <a:lnTo>
                    <a:pt x="25" y="683"/>
                  </a:lnTo>
                  <a:lnTo>
                    <a:pt x="942" y="295"/>
                  </a:lnTo>
                  <a:lnTo>
                    <a:pt x="201" y="733"/>
                  </a:lnTo>
                  <a:cubicBezTo>
                    <a:pt x="189" y="747"/>
                    <a:pt x="176" y="772"/>
                    <a:pt x="189" y="784"/>
                  </a:cubicBezTo>
                  <a:cubicBezTo>
                    <a:pt x="201" y="809"/>
                    <a:pt x="226" y="809"/>
                    <a:pt x="239" y="809"/>
                  </a:cubicBezTo>
                  <a:cubicBezTo>
                    <a:pt x="276" y="797"/>
                    <a:pt x="854" y="546"/>
                    <a:pt x="1243" y="370"/>
                  </a:cubicBezTo>
                  <a:lnTo>
                    <a:pt x="1243" y="370"/>
                  </a:lnTo>
                  <a:cubicBezTo>
                    <a:pt x="992" y="546"/>
                    <a:pt x="641" y="772"/>
                    <a:pt x="377" y="959"/>
                  </a:cubicBezTo>
                  <a:cubicBezTo>
                    <a:pt x="352" y="959"/>
                    <a:pt x="352" y="984"/>
                    <a:pt x="365" y="1010"/>
                  </a:cubicBezTo>
                  <a:cubicBezTo>
                    <a:pt x="365" y="1019"/>
                    <a:pt x="377" y="1028"/>
                    <a:pt x="389" y="1028"/>
                  </a:cubicBezTo>
                  <a:cubicBezTo>
                    <a:pt x="394" y="1028"/>
                    <a:pt x="398" y="1026"/>
                    <a:pt x="402" y="1023"/>
                  </a:cubicBezTo>
                  <a:cubicBezTo>
                    <a:pt x="402" y="1023"/>
                    <a:pt x="917" y="809"/>
                    <a:pt x="1268" y="658"/>
                  </a:cubicBezTo>
                  <a:lnTo>
                    <a:pt x="1268" y="658"/>
                  </a:lnTo>
                  <a:cubicBezTo>
                    <a:pt x="1079" y="784"/>
                    <a:pt x="854" y="947"/>
                    <a:pt x="678" y="1073"/>
                  </a:cubicBezTo>
                  <a:cubicBezTo>
                    <a:pt x="666" y="1085"/>
                    <a:pt x="653" y="1110"/>
                    <a:pt x="666" y="1123"/>
                  </a:cubicBezTo>
                  <a:cubicBezTo>
                    <a:pt x="678" y="1135"/>
                    <a:pt x="691" y="1148"/>
                    <a:pt x="703" y="1148"/>
                  </a:cubicBezTo>
                  <a:lnTo>
                    <a:pt x="716" y="1148"/>
                  </a:lnTo>
                  <a:lnTo>
                    <a:pt x="1556" y="772"/>
                  </a:lnTo>
                  <a:lnTo>
                    <a:pt x="1531" y="708"/>
                  </a:lnTo>
                  <a:lnTo>
                    <a:pt x="1029" y="922"/>
                  </a:lnTo>
                  <a:cubicBezTo>
                    <a:pt x="1356" y="683"/>
                    <a:pt x="1494" y="583"/>
                    <a:pt x="1556" y="533"/>
                  </a:cubicBezTo>
                  <a:lnTo>
                    <a:pt x="1569" y="533"/>
                  </a:lnTo>
                  <a:lnTo>
                    <a:pt x="1569" y="521"/>
                  </a:lnTo>
                  <a:cubicBezTo>
                    <a:pt x="1607" y="496"/>
                    <a:pt x="1595" y="482"/>
                    <a:pt x="1595" y="470"/>
                  </a:cubicBezTo>
                  <a:cubicBezTo>
                    <a:pt x="1585" y="461"/>
                    <a:pt x="1570" y="452"/>
                    <a:pt x="1557" y="452"/>
                  </a:cubicBezTo>
                  <a:cubicBezTo>
                    <a:pt x="1552" y="452"/>
                    <a:pt x="1548" y="454"/>
                    <a:pt x="1544" y="457"/>
                  </a:cubicBezTo>
                  <a:cubicBezTo>
                    <a:pt x="1531" y="457"/>
                    <a:pt x="1093" y="646"/>
                    <a:pt x="766" y="784"/>
                  </a:cubicBezTo>
                  <a:cubicBezTo>
                    <a:pt x="1318" y="420"/>
                    <a:pt x="1531" y="282"/>
                    <a:pt x="1595" y="219"/>
                  </a:cubicBezTo>
                  <a:lnTo>
                    <a:pt x="1607" y="219"/>
                  </a:lnTo>
                  <a:cubicBezTo>
                    <a:pt x="1632" y="181"/>
                    <a:pt x="1632" y="181"/>
                    <a:pt x="1620" y="169"/>
                  </a:cubicBezTo>
                  <a:cubicBezTo>
                    <a:pt x="1620" y="144"/>
                    <a:pt x="1595" y="144"/>
                    <a:pt x="1569" y="144"/>
                  </a:cubicBezTo>
                  <a:cubicBezTo>
                    <a:pt x="1531" y="169"/>
                    <a:pt x="1067" y="370"/>
                    <a:pt x="703" y="521"/>
                  </a:cubicBezTo>
                  <a:lnTo>
                    <a:pt x="1444" y="69"/>
                  </a:lnTo>
                  <a:cubicBezTo>
                    <a:pt x="1456" y="56"/>
                    <a:pt x="1469" y="44"/>
                    <a:pt x="1456" y="19"/>
                  </a:cubicBezTo>
                  <a:cubicBezTo>
                    <a:pt x="1447" y="9"/>
                    <a:pt x="1432" y="1"/>
                    <a:pt x="1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0"/>
            <p:cNvSpPr/>
            <p:nvPr/>
          </p:nvSpPr>
          <p:spPr>
            <a:xfrm>
              <a:off x="8377799" y="1648676"/>
              <a:ext cx="113699" cy="73810"/>
            </a:xfrm>
            <a:custGeom>
              <a:rect b="b" l="l" r="r" t="t"/>
              <a:pathLst>
                <a:path extrusionOk="0" h="1410" w="2172">
                  <a:moveTo>
                    <a:pt x="728" y="148"/>
                  </a:moveTo>
                  <a:cubicBezTo>
                    <a:pt x="815" y="148"/>
                    <a:pt x="907" y="194"/>
                    <a:pt x="967" y="301"/>
                  </a:cubicBezTo>
                  <a:cubicBezTo>
                    <a:pt x="1029" y="402"/>
                    <a:pt x="1054" y="527"/>
                    <a:pt x="1054" y="640"/>
                  </a:cubicBezTo>
                  <a:cubicBezTo>
                    <a:pt x="1059" y="670"/>
                    <a:pt x="1082" y="681"/>
                    <a:pt x="1112" y="681"/>
                  </a:cubicBezTo>
                  <a:cubicBezTo>
                    <a:pt x="1170" y="681"/>
                    <a:pt x="1252" y="640"/>
                    <a:pt x="1268" y="614"/>
                  </a:cubicBezTo>
                  <a:cubicBezTo>
                    <a:pt x="1351" y="504"/>
                    <a:pt x="1450" y="439"/>
                    <a:pt x="1551" y="439"/>
                  </a:cubicBezTo>
                  <a:cubicBezTo>
                    <a:pt x="1633" y="439"/>
                    <a:pt x="1717" y="482"/>
                    <a:pt x="1795" y="577"/>
                  </a:cubicBezTo>
                  <a:cubicBezTo>
                    <a:pt x="1933" y="740"/>
                    <a:pt x="1770" y="916"/>
                    <a:pt x="1632" y="1004"/>
                  </a:cubicBezTo>
                  <a:cubicBezTo>
                    <a:pt x="1430" y="1139"/>
                    <a:pt x="1178" y="1213"/>
                    <a:pt x="938" y="1272"/>
                  </a:cubicBezTo>
                  <a:lnTo>
                    <a:pt x="938" y="1272"/>
                  </a:lnTo>
                  <a:cubicBezTo>
                    <a:pt x="747" y="1052"/>
                    <a:pt x="562" y="788"/>
                    <a:pt x="490" y="489"/>
                  </a:cubicBezTo>
                  <a:cubicBezTo>
                    <a:pt x="443" y="283"/>
                    <a:pt x="580" y="148"/>
                    <a:pt x="728" y="148"/>
                  </a:cubicBezTo>
                  <a:close/>
                  <a:moveTo>
                    <a:pt x="820" y="1"/>
                  </a:moveTo>
                  <a:cubicBezTo>
                    <a:pt x="659" y="1"/>
                    <a:pt x="483" y="78"/>
                    <a:pt x="377" y="176"/>
                  </a:cubicBezTo>
                  <a:cubicBezTo>
                    <a:pt x="0" y="477"/>
                    <a:pt x="552" y="1155"/>
                    <a:pt x="766" y="1393"/>
                  </a:cubicBezTo>
                  <a:cubicBezTo>
                    <a:pt x="778" y="1404"/>
                    <a:pt x="798" y="1409"/>
                    <a:pt x="821" y="1409"/>
                  </a:cubicBezTo>
                  <a:cubicBezTo>
                    <a:pt x="825" y="1409"/>
                    <a:pt x="828" y="1409"/>
                    <a:pt x="832" y="1409"/>
                  </a:cubicBezTo>
                  <a:lnTo>
                    <a:pt x="832" y="1409"/>
                  </a:lnTo>
                  <a:cubicBezTo>
                    <a:pt x="836" y="1409"/>
                    <a:pt x="840" y="1409"/>
                    <a:pt x="844" y="1409"/>
                  </a:cubicBezTo>
                  <a:cubicBezTo>
                    <a:pt x="855" y="1409"/>
                    <a:pt x="866" y="1408"/>
                    <a:pt x="879" y="1406"/>
                  </a:cubicBezTo>
                  <a:cubicBezTo>
                    <a:pt x="1255" y="1317"/>
                    <a:pt x="1858" y="1167"/>
                    <a:pt x="2046" y="803"/>
                  </a:cubicBezTo>
                  <a:cubicBezTo>
                    <a:pt x="2172" y="539"/>
                    <a:pt x="1871" y="301"/>
                    <a:pt x="1645" y="276"/>
                  </a:cubicBezTo>
                  <a:cubicBezTo>
                    <a:pt x="1637" y="276"/>
                    <a:pt x="1629" y="275"/>
                    <a:pt x="1621" y="275"/>
                  </a:cubicBezTo>
                  <a:cubicBezTo>
                    <a:pt x="1492" y="275"/>
                    <a:pt x="1364" y="335"/>
                    <a:pt x="1256" y="419"/>
                  </a:cubicBezTo>
                  <a:lnTo>
                    <a:pt x="1256" y="419"/>
                  </a:lnTo>
                  <a:cubicBezTo>
                    <a:pt x="1224" y="290"/>
                    <a:pt x="1161" y="164"/>
                    <a:pt x="1054" y="75"/>
                  </a:cubicBezTo>
                  <a:cubicBezTo>
                    <a:pt x="989" y="23"/>
                    <a:pt x="907"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0"/>
            <p:cNvSpPr/>
            <p:nvPr/>
          </p:nvSpPr>
          <p:spPr>
            <a:xfrm>
              <a:off x="8397481" y="1655586"/>
              <a:ext cx="85483" cy="60147"/>
            </a:xfrm>
            <a:custGeom>
              <a:rect b="b" l="l" r="r" t="t"/>
              <a:pathLst>
                <a:path extrusionOk="0" h="1149" w="1633">
                  <a:moveTo>
                    <a:pt x="213" y="1"/>
                  </a:moveTo>
                  <a:cubicBezTo>
                    <a:pt x="201" y="1"/>
                    <a:pt x="186" y="9"/>
                    <a:pt x="176" y="19"/>
                  </a:cubicBezTo>
                  <a:cubicBezTo>
                    <a:pt x="164" y="44"/>
                    <a:pt x="176" y="56"/>
                    <a:pt x="190" y="69"/>
                  </a:cubicBezTo>
                  <a:lnTo>
                    <a:pt x="929" y="521"/>
                  </a:lnTo>
                  <a:cubicBezTo>
                    <a:pt x="566" y="370"/>
                    <a:pt x="101" y="169"/>
                    <a:pt x="64" y="144"/>
                  </a:cubicBezTo>
                  <a:cubicBezTo>
                    <a:pt x="39" y="144"/>
                    <a:pt x="14" y="144"/>
                    <a:pt x="14" y="169"/>
                  </a:cubicBezTo>
                  <a:cubicBezTo>
                    <a:pt x="1" y="181"/>
                    <a:pt x="1" y="181"/>
                    <a:pt x="26" y="219"/>
                  </a:cubicBezTo>
                  <a:lnTo>
                    <a:pt x="39" y="219"/>
                  </a:lnTo>
                  <a:cubicBezTo>
                    <a:pt x="101" y="282"/>
                    <a:pt x="315" y="420"/>
                    <a:pt x="867" y="784"/>
                  </a:cubicBezTo>
                  <a:cubicBezTo>
                    <a:pt x="541" y="646"/>
                    <a:pt x="101" y="457"/>
                    <a:pt x="89" y="457"/>
                  </a:cubicBezTo>
                  <a:cubicBezTo>
                    <a:pt x="85" y="454"/>
                    <a:pt x="81" y="452"/>
                    <a:pt x="75" y="452"/>
                  </a:cubicBezTo>
                  <a:cubicBezTo>
                    <a:pt x="63" y="452"/>
                    <a:pt x="47" y="461"/>
                    <a:pt x="39" y="470"/>
                  </a:cubicBezTo>
                  <a:cubicBezTo>
                    <a:pt x="39" y="482"/>
                    <a:pt x="26" y="496"/>
                    <a:pt x="64" y="521"/>
                  </a:cubicBezTo>
                  <a:lnTo>
                    <a:pt x="64" y="533"/>
                  </a:lnTo>
                  <a:lnTo>
                    <a:pt x="76" y="533"/>
                  </a:lnTo>
                  <a:cubicBezTo>
                    <a:pt x="126" y="583"/>
                    <a:pt x="277" y="683"/>
                    <a:pt x="603" y="922"/>
                  </a:cubicBezTo>
                  <a:lnTo>
                    <a:pt x="101" y="708"/>
                  </a:lnTo>
                  <a:lnTo>
                    <a:pt x="76" y="772"/>
                  </a:lnTo>
                  <a:lnTo>
                    <a:pt x="917" y="1148"/>
                  </a:lnTo>
                  <a:lnTo>
                    <a:pt x="929" y="1148"/>
                  </a:lnTo>
                  <a:cubicBezTo>
                    <a:pt x="942" y="1148"/>
                    <a:pt x="955" y="1135"/>
                    <a:pt x="968" y="1123"/>
                  </a:cubicBezTo>
                  <a:cubicBezTo>
                    <a:pt x="980" y="1110"/>
                    <a:pt x="968" y="1085"/>
                    <a:pt x="955" y="1073"/>
                  </a:cubicBezTo>
                  <a:cubicBezTo>
                    <a:pt x="779" y="947"/>
                    <a:pt x="553" y="784"/>
                    <a:pt x="365" y="658"/>
                  </a:cubicBezTo>
                  <a:lnTo>
                    <a:pt x="365" y="658"/>
                  </a:lnTo>
                  <a:cubicBezTo>
                    <a:pt x="717" y="809"/>
                    <a:pt x="1231" y="1023"/>
                    <a:pt x="1231" y="1023"/>
                  </a:cubicBezTo>
                  <a:cubicBezTo>
                    <a:pt x="1234" y="1026"/>
                    <a:pt x="1239" y="1028"/>
                    <a:pt x="1244" y="1028"/>
                  </a:cubicBezTo>
                  <a:cubicBezTo>
                    <a:pt x="1256" y="1028"/>
                    <a:pt x="1269" y="1019"/>
                    <a:pt x="1269" y="1010"/>
                  </a:cubicBezTo>
                  <a:cubicBezTo>
                    <a:pt x="1281" y="984"/>
                    <a:pt x="1281" y="959"/>
                    <a:pt x="1256" y="959"/>
                  </a:cubicBezTo>
                  <a:cubicBezTo>
                    <a:pt x="993" y="772"/>
                    <a:pt x="641" y="546"/>
                    <a:pt x="390" y="370"/>
                  </a:cubicBezTo>
                  <a:lnTo>
                    <a:pt x="390" y="370"/>
                  </a:lnTo>
                  <a:cubicBezTo>
                    <a:pt x="779" y="546"/>
                    <a:pt x="1356" y="797"/>
                    <a:pt x="1394" y="809"/>
                  </a:cubicBezTo>
                  <a:cubicBezTo>
                    <a:pt x="1406" y="809"/>
                    <a:pt x="1431" y="809"/>
                    <a:pt x="1444" y="784"/>
                  </a:cubicBezTo>
                  <a:cubicBezTo>
                    <a:pt x="1457" y="772"/>
                    <a:pt x="1444" y="747"/>
                    <a:pt x="1431" y="733"/>
                  </a:cubicBezTo>
                  <a:lnTo>
                    <a:pt x="691" y="295"/>
                  </a:lnTo>
                  <a:lnTo>
                    <a:pt x="1607" y="683"/>
                  </a:lnTo>
                  <a:lnTo>
                    <a:pt x="1632" y="608"/>
                  </a:lnTo>
                  <a:lnTo>
                    <a:pt x="227" y="6"/>
                  </a:lnTo>
                  <a:cubicBezTo>
                    <a:pt x="223" y="2"/>
                    <a:pt x="219" y="1"/>
                    <a:pt x="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0"/>
            <p:cNvSpPr/>
            <p:nvPr/>
          </p:nvSpPr>
          <p:spPr>
            <a:xfrm>
              <a:off x="8583417" y="1648990"/>
              <a:ext cx="108412" cy="73339"/>
            </a:xfrm>
            <a:custGeom>
              <a:rect b="b" l="l" r="r" t="t"/>
              <a:pathLst>
                <a:path extrusionOk="0" h="1401" w="2071">
                  <a:moveTo>
                    <a:pt x="1324" y="127"/>
                  </a:moveTo>
                  <a:cubicBezTo>
                    <a:pt x="1477" y="127"/>
                    <a:pt x="1640" y="305"/>
                    <a:pt x="1632" y="483"/>
                  </a:cubicBezTo>
                  <a:cubicBezTo>
                    <a:pt x="1610" y="764"/>
                    <a:pt x="1396" y="1044"/>
                    <a:pt x="1208" y="1262"/>
                  </a:cubicBezTo>
                  <a:lnTo>
                    <a:pt x="1208" y="1262"/>
                  </a:lnTo>
                  <a:cubicBezTo>
                    <a:pt x="977" y="1201"/>
                    <a:pt x="749" y="1119"/>
                    <a:pt x="540" y="998"/>
                  </a:cubicBezTo>
                  <a:cubicBezTo>
                    <a:pt x="402" y="923"/>
                    <a:pt x="239" y="797"/>
                    <a:pt x="277" y="622"/>
                  </a:cubicBezTo>
                  <a:cubicBezTo>
                    <a:pt x="306" y="474"/>
                    <a:pt x="381" y="421"/>
                    <a:pt x="467" y="421"/>
                  </a:cubicBezTo>
                  <a:cubicBezTo>
                    <a:pt x="601" y="421"/>
                    <a:pt x="765" y="547"/>
                    <a:pt x="841" y="647"/>
                  </a:cubicBezTo>
                  <a:cubicBezTo>
                    <a:pt x="853" y="663"/>
                    <a:pt x="880" y="670"/>
                    <a:pt x="910" y="670"/>
                  </a:cubicBezTo>
                  <a:cubicBezTo>
                    <a:pt x="974" y="670"/>
                    <a:pt x="1055" y="639"/>
                    <a:pt x="1055" y="596"/>
                  </a:cubicBezTo>
                  <a:cubicBezTo>
                    <a:pt x="1067" y="483"/>
                    <a:pt x="1092" y="371"/>
                    <a:pt x="1130" y="270"/>
                  </a:cubicBezTo>
                  <a:cubicBezTo>
                    <a:pt x="1179" y="168"/>
                    <a:pt x="1250" y="127"/>
                    <a:pt x="1324" y="127"/>
                  </a:cubicBezTo>
                  <a:close/>
                  <a:moveTo>
                    <a:pt x="1377" y="1"/>
                  </a:moveTo>
                  <a:cubicBezTo>
                    <a:pt x="1260" y="1"/>
                    <a:pt x="1146" y="32"/>
                    <a:pt x="1067" y="94"/>
                  </a:cubicBezTo>
                  <a:cubicBezTo>
                    <a:pt x="976" y="170"/>
                    <a:pt x="913" y="278"/>
                    <a:pt x="874" y="393"/>
                  </a:cubicBezTo>
                  <a:lnTo>
                    <a:pt x="874" y="393"/>
                  </a:lnTo>
                  <a:cubicBezTo>
                    <a:pt x="777" y="323"/>
                    <a:pt x="665" y="279"/>
                    <a:pt x="538" y="279"/>
                  </a:cubicBezTo>
                  <a:cubicBezTo>
                    <a:pt x="518" y="279"/>
                    <a:pt x="498" y="280"/>
                    <a:pt x="478" y="282"/>
                  </a:cubicBezTo>
                  <a:cubicBezTo>
                    <a:pt x="252" y="295"/>
                    <a:pt x="1" y="546"/>
                    <a:pt x="51" y="784"/>
                  </a:cubicBezTo>
                  <a:cubicBezTo>
                    <a:pt x="126" y="1174"/>
                    <a:pt x="854" y="1336"/>
                    <a:pt x="1180" y="1400"/>
                  </a:cubicBezTo>
                  <a:cubicBezTo>
                    <a:pt x="1184" y="1400"/>
                    <a:pt x="1188" y="1401"/>
                    <a:pt x="1192" y="1401"/>
                  </a:cubicBezTo>
                  <a:cubicBezTo>
                    <a:pt x="1211" y="1401"/>
                    <a:pt x="1237" y="1394"/>
                    <a:pt x="1262" y="1385"/>
                  </a:cubicBezTo>
                  <a:lnTo>
                    <a:pt x="1262" y="1385"/>
                  </a:lnTo>
                  <a:cubicBezTo>
                    <a:pt x="1298" y="1378"/>
                    <a:pt x="1331" y="1366"/>
                    <a:pt x="1343" y="1349"/>
                  </a:cubicBezTo>
                  <a:cubicBezTo>
                    <a:pt x="1582" y="1085"/>
                    <a:pt x="2071" y="483"/>
                    <a:pt x="1758" y="145"/>
                  </a:cubicBezTo>
                  <a:cubicBezTo>
                    <a:pt x="1668" y="48"/>
                    <a:pt x="1521" y="1"/>
                    <a:pt x="13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0"/>
            <p:cNvSpPr/>
            <p:nvPr/>
          </p:nvSpPr>
          <p:spPr>
            <a:xfrm>
              <a:off x="8588704" y="1655586"/>
              <a:ext cx="86059" cy="60147"/>
            </a:xfrm>
            <a:custGeom>
              <a:rect b="b" l="l" r="r" t="t"/>
              <a:pathLst>
                <a:path extrusionOk="0" h="1149" w="1644">
                  <a:moveTo>
                    <a:pt x="1425" y="1"/>
                  </a:moveTo>
                  <a:cubicBezTo>
                    <a:pt x="1419" y="1"/>
                    <a:pt x="1413" y="2"/>
                    <a:pt x="1406" y="6"/>
                  </a:cubicBezTo>
                  <a:lnTo>
                    <a:pt x="0" y="608"/>
                  </a:lnTo>
                  <a:lnTo>
                    <a:pt x="25" y="683"/>
                  </a:lnTo>
                  <a:lnTo>
                    <a:pt x="941" y="295"/>
                  </a:lnTo>
                  <a:lnTo>
                    <a:pt x="941" y="295"/>
                  </a:lnTo>
                  <a:lnTo>
                    <a:pt x="213" y="733"/>
                  </a:lnTo>
                  <a:cubicBezTo>
                    <a:pt x="188" y="747"/>
                    <a:pt x="188" y="772"/>
                    <a:pt x="188" y="784"/>
                  </a:cubicBezTo>
                  <a:cubicBezTo>
                    <a:pt x="201" y="809"/>
                    <a:pt x="226" y="809"/>
                    <a:pt x="238" y="809"/>
                  </a:cubicBezTo>
                  <a:cubicBezTo>
                    <a:pt x="276" y="797"/>
                    <a:pt x="854" y="546"/>
                    <a:pt x="1255" y="370"/>
                  </a:cubicBezTo>
                  <a:lnTo>
                    <a:pt x="1255" y="370"/>
                  </a:lnTo>
                  <a:cubicBezTo>
                    <a:pt x="1004" y="546"/>
                    <a:pt x="640" y="772"/>
                    <a:pt x="377" y="959"/>
                  </a:cubicBezTo>
                  <a:cubicBezTo>
                    <a:pt x="364" y="959"/>
                    <a:pt x="352" y="984"/>
                    <a:pt x="364" y="1010"/>
                  </a:cubicBezTo>
                  <a:cubicBezTo>
                    <a:pt x="373" y="1019"/>
                    <a:pt x="382" y="1028"/>
                    <a:pt x="395" y="1028"/>
                  </a:cubicBezTo>
                  <a:cubicBezTo>
                    <a:pt x="400" y="1028"/>
                    <a:pt x="407" y="1026"/>
                    <a:pt x="414" y="1023"/>
                  </a:cubicBezTo>
                  <a:cubicBezTo>
                    <a:pt x="414" y="1023"/>
                    <a:pt x="916" y="809"/>
                    <a:pt x="1267" y="658"/>
                  </a:cubicBezTo>
                  <a:lnTo>
                    <a:pt x="1267" y="658"/>
                  </a:lnTo>
                  <a:cubicBezTo>
                    <a:pt x="1091" y="784"/>
                    <a:pt x="854" y="947"/>
                    <a:pt x="678" y="1073"/>
                  </a:cubicBezTo>
                  <a:cubicBezTo>
                    <a:pt x="665" y="1085"/>
                    <a:pt x="653" y="1110"/>
                    <a:pt x="665" y="1123"/>
                  </a:cubicBezTo>
                  <a:cubicBezTo>
                    <a:pt x="678" y="1135"/>
                    <a:pt x="690" y="1148"/>
                    <a:pt x="703" y="1148"/>
                  </a:cubicBezTo>
                  <a:lnTo>
                    <a:pt x="715" y="1148"/>
                  </a:lnTo>
                  <a:lnTo>
                    <a:pt x="1556" y="772"/>
                  </a:lnTo>
                  <a:lnTo>
                    <a:pt x="1531" y="708"/>
                  </a:lnTo>
                  <a:lnTo>
                    <a:pt x="1029" y="922"/>
                  </a:lnTo>
                  <a:cubicBezTo>
                    <a:pt x="1356" y="683"/>
                    <a:pt x="1506" y="583"/>
                    <a:pt x="1556" y="533"/>
                  </a:cubicBezTo>
                  <a:lnTo>
                    <a:pt x="1581" y="533"/>
                  </a:lnTo>
                  <a:lnTo>
                    <a:pt x="1581" y="521"/>
                  </a:lnTo>
                  <a:cubicBezTo>
                    <a:pt x="1607" y="496"/>
                    <a:pt x="1607" y="482"/>
                    <a:pt x="1593" y="470"/>
                  </a:cubicBezTo>
                  <a:cubicBezTo>
                    <a:pt x="1585" y="461"/>
                    <a:pt x="1576" y="452"/>
                    <a:pt x="1562" y="452"/>
                  </a:cubicBezTo>
                  <a:cubicBezTo>
                    <a:pt x="1557" y="452"/>
                    <a:pt x="1551" y="454"/>
                    <a:pt x="1543" y="457"/>
                  </a:cubicBezTo>
                  <a:cubicBezTo>
                    <a:pt x="1531" y="457"/>
                    <a:pt x="1105" y="646"/>
                    <a:pt x="765" y="784"/>
                  </a:cubicBezTo>
                  <a:cubicBezTo>
                    <a:pt x="1330" y="420"/>
                    <a:pt x="1531" y="282"/>
                    <a:pt x="1593" y="219"/>
                  </a:cubicBezTo>
                  <a:lnTo>
                    <a:pt x="1607" y="219"/>
                  </a:lnTo>
                  <a:cubicBezTo>
                    <a:pt x="1644" y="181"/>
                    <a:pt x="1632" y="181"/>
                    <a:pt x="1632" y="169"/>
                  </a:cubicBezTo>
                  <a:cubicBezTo>
                    <a:pt x="1619" y="144"/>
                    <a:pt x="1593" y="144"/>
                    <a:pt x="1568" y="144"/>
                  </a:cubicBezTo>
                  <a:cubicBezTo>
                    <a:pt x="1531" y="169"/>
                    <a:pt x="1079" y="370"/>
                    <a:pt x="703" y="521"/>
                  </a:cubicBezTo>
                  <a:lnTo>
                    <a:pt x="1443" y="69"/>
                  </a:lnTo>
                  <a:cubicBezTo>
                    <a:pt x="1456" y="56"/>
                    <a:pt x="1468" y="44"/>
                    <a:pt x="1456" y="19"/>
                  </a:cubicBezTo>
                  <a:cubicBezTo>
                    <a:pt x="1447" y="9"/>
                    <a:pt x="1438" y="1"/>
                    <a:pt x="1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0"/>
            <p:cNvSpPr/>
            <p:nvPr/>
          </p:nvSpPr>
          <p:spPr>
            <a:xfrm>
              <a:off x="8762129" y="1648676"/>
              <a:ext cx="113646" cy="73810"/>
            </a:xfrm>
            <a:custGeom>
              <a:rect b="b" l="l" r="r" t="t"/>
              <a:pathLst>
                <a:path extrusionOk="0" h="1410" w="2171">
                  <a:moveTo>
                    <a:pt x="732" y="148"/>
                  </a:moveTo>
                  <a:cubicBezTo>
                    <a:pt x="817" y="148"/>
                    <a:pt x="906" y="194"/>
                    <a:pt x="966" y="301"/>
                  </a:cubicBezTo>
                  <a:cubicBezTo>
                    <a:pt x="1029" y="402"/>
                    <a:pt x="1054" y="527"/>
                    <a:pt x="1066" y="640"/>
                  </a:cubicBezTo>
                  <a:cubicBezTo>
                    <a:pt x="1066" y="670"/>
                    <a:pt x="1088" y="681"/>
                    <a:pt x="1118" y="681"/>
                  </a:cubicBezTo>
                  <a:cubicBezTo>
                    <a:pt x="1176" y="681"/>
                    <a:pt x="1264" y="640"/>
                    <a:pt x="1280" y="614"/>
                  </a:cubicBezTo>
                  <a:cubicBezTo>
                    <a:pt x="1356" y="504"/>
                    <a:pt x="1451" y="439"/>
                    <a:pt x="1551" y="439"/>
                  </a:cubicBezTo>
                  <a:cubicBezTo>
                    <a:pt x="1632" y="439"/>
                    <a:pt x="1716" y="482"/>
                    <a:pt x="1794" y="577"/>
                  </a:cubicBezTo>
                  <a:cubicBezTo>
                    <a:pt x="1933" y="740"/>
                    <a:pt x="1782" y="916"/>
                    <a:pt x="1632" y="1004"/>
                  </a:cubicBezTo>
                  <a:cubicBezTo>
                    <a:pt x="1432" y="1137"/>
                    <a:pt x="1183" y="1211"/>
                    <a:pt x="946" y="1270"/>
                  </a:cubicBezTo>
                  <a:lnTo>
                    <a:pt x="946" y="1270"/>
                  </a:lnTo>
                  <a:cubicBezTo>
                    <a:pt x="745" y="1051"/>
                    <a:pt x="561" y="787"/>
                    <a:pt x="502" y="489"/>
                  </a:cubicBezTo>
                  <a:cubicBezTo>
                    <a:pt x="455" y="283"/>
                    <a:pt x="587" y="148"/>
                    <a:pt x="732" y="148"/>
                  </a:cubicBezTo>
                  <a:close/>
                  <a:moveTo>
                    <a:pt x="826" y="1"/>
                  </a:moveTo>
                  <a:cubicBezTo>
                    <a:pt x="664" y="1"/>
                    <a:pt x="491" y="78"/>
                    <a:pt x="377" y="176"/>
                  </a:cubicBezTo>
                  <a:cubicBezTo>
                    <a:pt x="0" y="477"/>
                    <a:pt x="552" y="1155"/>
                    <a:pt x="765" y="1393"/>
                  </a:cubicBezTo>
                  <a:cubicBezTo>
                    <a:pt x="777" y="1404"/>
                    <a:pt x="797" y="1409"/>
                    <a:pt x="820" y="1409"/>
                  </a:cubicBezTo>
                  <a:cubicBezTo>
                    <a:pt x="825" y="1409"/>
                    <a:pt x="831" y="1409"/>
                    <a:pt x="836" y="1408"/>
                  </a:cubicBezTo>
                  <a:lnTo>
                    <a:pt x="836" y="1408"/>
                  </a:lnTo>
                  <a:cubicBezTo>
                    <a:pt x="841" y="1409"/>
                    <a:pt x="847" y="1409"/>
                    <a:pt x="853" y="1409"/>
                  </a:cubicBezTo>
                  <a:cubicBezTo>
                    <a:pt x="865" y="1409"/>
                    <a:pt x="877" y="1408"/>
                    <a:pt x="891" y="1406"/>
                  </a:cubicBezTo>
                  <a:cubicBezTo>
                    <a:pt x="1255" y="1317"/>
                    <a:pt x="1870" y="1167"/>
                    <a:pt x="2045" y="803"/>
                  </a:cubicBezTo>
                  <a:cubicBezTo>
                    <a:pt x="2171" y="539"/>
                    <a:pt x="1870" y="301"/>
                    <a:pt x="1644" y="276"/>
                  </a:cubicBezTo>
                  <a:cubicBezTo>
                    <a:pt x="1636" y="276"/>
                    <a:pt x="1628" y="275"/>
                    <a:pt x="1620" y="275"/>
                  </a:cubicBezTo>
                  <a:cubicBezTo>
                    <a:pt x="1491" y="275"/>
                    <a:pt x="1363" y="335"/>
                    <a:pt x="1255" y="418"/>
                  </a:cubicBezTo>
                  <a:lnTo>
                    <a:pt x="1255" y="418"/>
                  </a:lnTo>
                  <a:cubicBezTo>
                    <a:pt x="1224" y="290"/>
                    <a:pt x="1164" y="164"/>
                    <a:pt x="1066" y="75"/>
                  </a:cubicBezTo>
                  <a:cubicBezTo>
                    <a:pt x="996" y="23"/>
                    <a:pt x="913" y="1"/>
                    <a:pt x="8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0"/>
            <p:cNvSpPr/>
            <p:nvPr/>
          </p:nvSpPr>
          <p:spPr>
            <a:xfrm>
              <a:off x="8781812" y="1655586"/>
              <a:ext cx="86112" cy="60147"/>
            </a:xfrm>
            <a:custGeom>
              <a:rect b="b" l="l" r="r" t="t"/>
              <a:pathLst>
                <a:path extrusionOk="0" h="1149" w="1645">
                  <a:moveTo>
                    <a:pt x="213" y="1"/>
                  </a:moveTo>
                  <a:cubicBezTo>
                    <a:pt x="200" y="1"/>
                    <a:pt x="185" y="9"/>
                    <a:pt x="176" y="19"/>
                  </a:cubicBezTo>
                  <a:cubicBezTo>
                    <a:pt x="176" y="44"/>
                    <a:pt x="176" y="56"/>
                    <a:pt x="202" y="69"/>
                  </a:cubicBezTo>
                  <a:lnTo>
                    <a:pt x="929" y="521"/>
                  </a:lnTo>
                  <a:cubicBezTo>
                    <a:pt x="565" y="370"/>
                    <a:pt x="113" y="169"/>
                    <a:pt x="63" y="144"/>
                  </a:cubicBezTo>
                  <a:cubicBezTo>
                    <a:pt x="51" y="144"/>
                    <a:pt x="26" y="144"/>
                    <a:pt x="13" y="169"/>
                  </a:cubicBezTo>
                  <a:cubicBezTo>
                    <a:pt x="1" y="181"/>
                    <a:pt x="1" y="181"/>
                    <a:pt x="38" y="219"/>
                  </a:cubicBezTo>
                  <a:cubicBezTo>
                    <a:pt x="113" y="282"/>
                    <a:pt x="314" y="420"/>
                    <a:pt x="866" y="784"/>
                  </a:cubicBezTo>
                  <a:cubicBezTo>
                    <a:pt x="540" y="646"/>
                    <a:pt x="101" y="457"/>
                    <a:pt x="88" y="457"/>
                  </a:cubicBezTo>
                  <a:cubicBezTo>
                    <a:pt x="85" y="454"/>
                    <a:pt x="80" y="452"/>
                    <a:pt x="75" y="452"/>
                  </a:cubicBezTo>
                  <a:cubicBezTo>
                    <a:pt x="62" y="452"/>
                    <a:pt x="47" y="461"/>
                    <a:pt x="38" y="470"/>
                  </a:cubicBezTo>
                  <a:cubicBezTo>
                    <a:pt x="38" y="482"/>
                    <a:pt x="38" y="496"/>
                    <a:pt x="63" y="521"/>
                  </a:cubicBezTo>
                  <a:lnTo>
                    <a:pt x="63" y="533"/>
                  </a:lnTo>
                  <a:lnTo>
                    <a:pt x="76" y="533"/>
                  </a:lnTo>
                  <a:cubicBezTo>
                    <a:pt x="138" y="583"/>
                    <a:pt x="277" y="683"/>
                    <a:pt x="615" y="922"/>
                  </a:cubicBezTo>
                  <a:lnTo>
                    <a:pt x="113" y="708"/>
                  </a:lnTo>
                  <a:lnTo>
                    <a:pt x="76" y="772"/>
                  </a:lnTo>
                  <a:lnTo>
                    <a:pt x="916" y="1148"/>
                  </a:lnTo>
                  <a:lnTo>
                    <a:pt x="941" y="1148"/>
                  </a:lnTo>
                  <a:cubicBezTo>
                    <a:pt x="955" y="1148"/>
                    <a:pt x="967" y="1135"/>
                    <a:pt x="967" y="1123"/>
                  </a:cubicBezTo>
                  <a:cubicBezTo>
                    <a:pt x="980" y="1110"/>
                    <a:pt x="980" y="1085"/>
                    <a:pt x="955" y="1073"/>
                  </a:cubicBezTo>
                  <a:cubicBezTo>
                    <a:pt x="779" y="947"/>
                    <a:pt x="553" y="784"/>
                    <a:pt x="377" y="658"/>
                  </a:cubicBezTo>
                  <a:lnTo>
                    <a:pt x="377" y="658"/>
                  </a:lnTo>
                  <a:cubicBezTo>
                    <a:pt x="716" y="809"/>
                    <a:pt x="1231" y="1023"/>
                    <a:pt x="1231" y="1023"/>
                  </a:cubicBezTo>
                  <a:cubicBezTo>
                    <a:pt x="1234" y="1026"/>
                    <a:pt x="1239" y="1028"/>
                    <a:pt x="1244" y="1028"/>
                  </a:cubicBezTo>
                  <a:cubicBezTo>
                    <a:pt x="1256" y="1028"/>
                    <a:pt x="1272" y="1019"/>
                    <a:pt x="1281" y="1010"/>
                  </a:cubicBezTo>
                  <a:cubicBezTo>
                    <a:pt x="1281" y="984"/>
                    <a:pt x="1281" y="959"/>
                    <a:pt x="1268" y="959"/>
                  </a:cubicBezTo>
                  <a:cubicBezTo>
                    <a:pt x="992" y="772"/>
                    <a:pt x="640" y="546"/>
                    <a:pt x="389" y="370"/>
                  </a:cubicBezTo>
                  <a:lnTo>
                    <a:pt x="389" y="370"/>
                  </a:lnTo>
                  <a:cubicBezTo>
                    <a:pt x="779" y="546"/>
                    <a:pt x="1356" y="797"/>
                    <a:pt x="1393" y="809"/>
                  </a:cubicBezTo>
                  <a:cubicBezTo>
                    <a:pt x="1418" y="809"/>
                    <a:pt x="1431" y="809"/>
                    <a:pt x="1443" y="784"/>
                  </a:cubicBezTo>
                  <a:cubicBezTo>
                    <a:pt x="1456" y="772"/>
                    <a:pt x="1443" y="747"/>
                    <a:pt x="1431" y="733"/>
                  </a:cubicBezTo>
                  <a:lnTo>
                    <a:pt x="690" y="295"/>
                  </a:lnTo>
                  <a:lnTo>
                    <a:pt x="1607" y="683"/>
                  </a:lnTo>
                  <a:lnTo>
                    <a:pt x="1644" y="608"/>
                  </a:lnTo>
                  <a:lnTo>
                    <a:pt x="227" y="6"/>
                  </a:lnTo>
                  <a:cubicBezTo>
                    <a:pt x="223" y="2"/>
                    <a:pt x="218" y="1"/>
                    <a:pt x="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0"/>
            <p:cNvSpPr/>
            <p:nvPr/>
          </p:nvSpPr>
          <p:spPr>
            <a:xfrm>
              <a:off x="8967696" y="1648990"/>
              <a:ext cx="108464" cy="73339"/>
            </a:xfrm>
            <a:custGeom>
              <a:rect b="b" l="l" r="r" t="t"/>
              <a:pathLst>
                <a:path extrusionOk="0" h="1401" w="2072">
                  <a:moveTo>
                    <a:pt x="1328" y="127"/>
                  </a:moveTo>
                  <a:cubicBezTo>
                    <a:pt x="1478" y="127"/>
                    <a:pt x="1641" y="305"/>
                    <a:pt x="1632" y="483"/>
                  </a:cubicBezTo>
                  <a:cubicBezTo>
                    <a:pt x="1610" y="763"/>
                    <a:pt x="1398" y="1043"/>
                    <a:pt x="1210" y="1260"/>
                  </a:cubicBezTo>
                  <a:lnTo>
                    <a:pt x="1210" y="1260"/>
                  </a:lnTo>
                  <a:cubicBezTo>
                    <a:pt x="974" y="1200"/>
                    <a:pt x="747" y="1117"/>
                    <a:pt x="541" y="998"/>
                  </a:cubicBezTo>
                  <a:cubicBezTo>
                    <a:pt x="402" y="923"/>
                    <a:pt x="240" y="797"/>
                    <a:pt x="277" y="622"/>
                  </a:cubicBezTo>
                  <a:cubicBezTo>
                    <a:pt x="306" y="474"/>
                    <a:pt x="381" y="421"/>
                    <a:pt x="467" y="421"/>
                  </a:cubicBezTo>
                  <a:cubicBezTo>
                    <a:pt x="602" y="421"/>
                    <a:pt x="766" y="547"/>
                    <a:pt x="842" y="647"/>
                  </a:cubicBezTo>
                  <a:cubicBezTo>
                    <a:pt x="854" y="663"/>
                    <a:pt x="880" y="670"/>
                    <a:pt x="911" y="670"/>
                  </a:cubicBezTo>
                  <a:cubicBezTo>
                    <a:pt x="974" y="670"/>
                    <a:pt x="1055" y="639"/>
                    <a:pt x="1055" y="596"/>
                  </a:cubicBezTo>
                  <a:cubicBezTo>
                    <a:pt x="1068" y="483"/>
                    <a:pt x="1093" y="371"/>
                    <a:pt x="1143" y="270"/>
                  </a:cubicBezTo>
                  <a:cubicBezTo>
                    <a:pt x="1188" y="168"/>
                    <a:pt x="1256" y="127"/>
                    <a:pt x="1328" y="127"/>
                  </a:cubicBezTo>
                  <a:close/>
                  <a:moveTo>
                    <a:pt x="1383" y="1"/>
                  </a:moveTo>
                  <a:cubicBezTo>
                    <a:pt x="1267" y="1"/>
                    <a:pt x="1152" y="32"/>
                    <a:pt x="1068" y="94"/>
                  </a:cubicBezTo>
                  <a:cubicBezTo>
                    <a:pt x="978" y="170"/>
                    <a:pt x="919" y="277"/>
                    <a:pt x="881" y="391"/>
                  </a:cubicBezTo>
                  <a:lnTo>
                    <a:pt x="881" y="391"/>
                  </a:lnTo>
                  <a:cubicBezTo>
                    <a:pt x="783" y="322"/>
                    <a:pt x="670" y="279"/>
                    <a:pt x="548" y="279"/>
                  </a:cubicBezTo>
                  <a:cubicBezTo>
                    <a:pt x="529" y="279"/>
                    <a:pt x="510" y="280"/>
                    <a:pt x="491" y="282"/>
                  </a:cubicBezTo>
                  <a:cubicBezTo>
                    <a:pt x="252" y="295"/>
                    <a:pt x="1" y="546"/>
                    <a:pt x="51" y="784"/>
                  </a:cubicBezTo>
                  <a:cubicBezTo>
                    <a:pt x="139" y="1174"/>
                    <a:pt x="867" y="1336"/>
                    <a:pt x="1180" y="1400"/>
                  </a:cubicBezTo>
                  <a:cubicBezTo>
                    <a:pt x="1184" y="1400"/>
                    <a:pt x="1188" y="1401"/>
                    <a:pt x="1192" y="1401"/>
                  </a:cubicBezTo>
                  <a:cubicBezTo>
                    <a:pt x="1211" y="1401"/>
                    <a:pt x="1236" y="1395"/>
                    <a:pt x="1260" y="1386"/>
                  </a:cubicBezTo>
                  <a:lnTo>
                    <a:pt x="1260" y="1386"/>
                  </a:lnTo>
                  <a:cubicBezTo>
                    <a:pt x="1300" y="1380"/>
                    <a:pt x="1339" y="1367"/>
                    <a:pt x="1356" y="1349"/>
                  </a:cubicBezTo>
                  <a:cubicBezTo>
                    <a:pt x="1582" y="1085"/>
                    <a:pt x="2072" y="483"/>
                    <a:pt x="1758" y="145"/>
                  </a:cubicBezTo>
                  <a:cubicBezTo>
                    <a:pt x="1668" y="48"/>
                    <a:pt x="1525" y="1"/>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0"/>
            <p:cNvSpPr/>
            <p:nvPr/>
          </p:nvSpPr>
          <p:spPr>
            <a:xfrm>
              <a:off x="8972983" y="1655586"/>
              <a:ext cx="86112" cy="60147"/>
            </a:xfrm>
            <a:custGeom>
              <a:rect b="b" l="l" r="r" t="t"/>
              <a:pathLst>
                <a:path extrusionOk="0" h="1149" w="1645">
                  <a:moveTo>
                    <a:pt x="1427" y="1"/>
                  </a:moveTo>
                  <a:cubicBezTo>
                    <a:pt x="1420" y="1"/>
                    <a:pt x="1413" y="2"/>
                    <a:pt x="1406" y="6"/>
                  </a:cubicBezTo>
                  <a:lnTo>
                    <a:pt x="0" y="608"/>
                  </a:lnTo>
                  <a:lnTo>
                    <a:pt x="38" y="683"/>
                  </a:lnTo>
                  <a:lnTo>
                    <a:pt x="942" y="295"/>
                  </a:lnTo>
                  <a:lnTo>
                    <a:pt x="214" y="733"/>
                  </a:lnTo>
                  <a:cubicBezTo>
                    <a:pt x="189" y="747"/>
                    <a:pt x="189" y="772"/>
                    <a:pt x="201" y="784"/>
                  </a:cubicBezTo>
                  <a:cubicBezTo>
                    <a:pt x="201" y="809"/>
                    <a:pt x="226" y="809"/>
                    <a:pt x="251" y="809"/>
                  </a:cubicBezTo>
                  <a:cubicBezTo>
                    <a:pt x="276" y="797"/>
                    <a:pt x="867" y="546"/>
                    <a:pt x="1255" y="370"/>
                  </a:cubicBezTo>
                  <a:lnTo>
                    <a:pt x="1255" y="370"/>
                  </a:lnTo>
                  <a:cubicBezTo>
                    <a:pt x="1004" y="546"/>
                    <a:pt x="653" y="772"/>
                    <a:pt x="377" y="959"/>
                  </a:cubicBezTo>
                  <a:cubicBezTo>
                    <a:pt x="365" y="959"/>
                    <a:pt x="352" y="984"/>
                    <a:pt x="365" y="1010"/>
                  </a:cubicBezTo>
                  <a:cubicBezTo>
                    <a:pt x="373" y="1019"/>
                    <a:pt x="388" y="1028"/>
                    <a:pt x="401" y="1028"/>
                  </a:cubicBezTo>
                  <a:cubicBezTo>
                    <a:pt x="406" y="1028"/>
                    <a:pt x="411" y="1026"/>
                    <a:pt x="415" y="1023"/>
                  </a:cubicBezTo>
                  <a:cubicBezTo>
                    <a:pt x="415" y="1023"/>
                    <a:pt x="929" y="809"/>
                    <a:pt x="1268" y="658"/>
                  </a:cubicBezTo>
                  <a:lnTo>
                    <a:pt x="1268" y="658"/>
                  </a:lnTo>
                  <a:cubicBezTo>
                    <a:pt x="1092" y="784"/>
                    <a:pt x="867" y="947"/>
                    <a:pt x="678" y="1073"/>
                  </a:cubicBezTo>
                  <a:cubicBezTo>
                    <a:pt x="666" y="1085"/>
                    <a:pt x="666" y="1110"/>
                    <a:pt x="678" y="1123"/>
                  </a:cubicBezTo>
                  <a:cubicBezTo>
                    <a:pt x="678" y="1135"/>
                    <a:pt x="691" y="1148"/>
                    <a:pt x="703" y="1148"/>
                  </a:cubicBezTo>
                  <a:lnTo>
                    <a:pt x="716" y="1148"/>
                  </a:lnTo>
                  <a:lnTo>
                    <a:pt x="1569" y="772"/>
                  </a:lnTo>
                  <a:lnTo>
                    <a:pt x="1531" y="708"/>
                  </a:lnTo>
                  <a:lnTo>
                    <a:pt x="1029" y="922"/>
                  </a:lnTo>
                  <a:cubicBezTo>
                    <a:pt x="1369" y="683"/>
                    <a:pt x="1506" y="583"/>
                    <a:pt x="1569" y="533"/>
                  </a:cubicBezTo>
                  <a:lnTo>
                    <a:pt x="1581" y="533"/>
                  </a:lnTo>
                  <a:lnTo>
                    <a:pt x="1581" y="521"/>
                  </a:lnTo>
                  <a:cubicBezTo>
                    <a:pt x="1607" y="496"/>
                    <a:pt x="1607" y="482"/>
                    <a:pt x="1594" y="470"/>
                  </a:cubicBezTo>
                  <a:cubicBezTo>
                    <a:pt x="1594" y="461"/>
                    <a:pt x="1582" y="452"/>
                    <a:pt x="1570" y="452"/>
                  </a:cubicBezTo>
                  <a:cubicBezTo>
                    <a:pt x="1565" y="452"/>
                    <a:pt x="1560" y="454"/>
                    <a:pt x="1556" y="457"/>
                  </a:cubicBezTo>
                  <a:cubicBezTo>
                    <a:pt x="1531" y="470"/>
                    <a:pt x="1105" y="646"/>
                    <a:pt x="766" y="784"/>
                  </a:cubicBezTo>
                  <a:cubicBezTo>
                    <a:pt x="1330" y="420"/>
                    <a:pt x="1531" y="282"/>
                    <a:pt x="1607" y="219"/>
                  </a:cubicBezTo>
                  <a:cubicBezTo>
                    <a:pt x="1645" y="181"/>
                    <a:pt x="1632" y="181"/>
                    <a:pt x="1632" y="169"/>
                  </a:cubicBezTo>
                  <a:cubicBezTo>
                    <a:pt x="1620" y="144"/>
                    <a:pt x="1594" y="144"/>
                    <a:pt x="1581" y="144"/>
                  </a:cubicBezTo>
                  <a:cubicBezTo>
                    <a:pt x="1531" y="169"/>
                    <a:pt x="1079" y="370"/>
                    <a:pt x="703" y="521"/>
                  </a:cubicBezTo>
                  <a:lnTo>
                    <a:pt x="1444" y="69"/>
                  </a:lnTo>
                  <a:cubicBezTo>
                    <a:pt x="1469" y="56"/>
                    <a:pt x="1469" y="44"/>
                    <a:pt x="1456" y="19"/>
                  </a:cubicBezTo>
                  <a:cubicBezTo>
                    <a:pt x="1456" y="9"/>
                    <a:pt x="1443" y="1"/>
                    <a:pt x="14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0"/>
            <p:cNvSpPr/>
            <p:nvPr/>
          </p:nvSpPr>
          <p:spPr>
            <a:xfrm>
              <a:off x="7499522" y="1752480"/>
              <a:ext cx="113646" cy="73810"/>
            </a:xfrm>
            <a:custGeom>
              <a:rect b="b" l="l" r="r" t="t"/>
              <a:pathLst>
                <a:path extrusionOk="0" h="1410" w="2171">
                  <a:moveTo>
                    <a:pt x="727" y="147"/>
                  </a:moveTo>
                  <a:cubicBezTo>
                    <a:pt x="815" y="147"/>
                    <a:pt x="906" y="194"/>
                    <a:pt x="966" y="301"/>
                  </a:cubicBezTo>
                  <a:cubicBezTo>
                    <a:pt x="1016" y="401"/>
                    <a:pt x="1041" y="527"/>
                    <a:pt x="1054" y="639"/>
                  </a:cubicBezTo>
                  <a:cubicBezTo>
                    <a:pt x="1054" y="668"/>
                    <a:pt x="1073" y="678"/>
                    <a:pt x="1100" y="678"/>
                  </a:cubicBezTo>
                  <a:cubicBezTo>
                    <a:pt x="1157" y="678"/>
                    <a:pt x="1250" y="631"/>
                    <a:pt x="1267" y="614"/>
                  </a:cubicBezTo>
                  <a:cubicBezTo>
                    <a:pt x="1351" y="502"/>
                    <a:pt x="1450" y="434"/>
                    <a:pt x="1552" y="434"/>
                  </a:cubicBezTo>
                  <a:cubicBezTo>
                    <a:pt x="1634" y="434"/>
                    <a:pt x="1716" y="477"/>
                    <a:pt x="1794" y="577"/>
                  </a:cubicBezTo>
                  <a:cubicBezTo>
                    <a:pt x="1933" y="740"/>
                    <a:pt x="1769" y="916"/>
                    <a:pt x="1632" y="1004"/>
                  </a:cubicBezTo>
                  <a:cubicBezTo>
                    <a:pt x="1429" y="1139"/>
                    <a:pt x="1176" y="1213"/>
                    <a:pt x="937" y="1272"/>
                  </a:cubicBezTo>
                  <a:lnTo>
                    <a:pt x="937" y="1272"/>
                  </a:lnTo>
                  <a:cubicBezTo>
                    <a:pt x="745" y="1051"/>
                    <a:pt x="549" y="775"/>
                    <a:pt x="489" y="489"/>
                  </a:cubicBezTo>
                  <a:cubicBezTo>
                    <a:pt x="442" y="283"/>
                    <a:pt x="579" y="147"/>
                    <a:pt x="727" y="147"/>
                  </a:cubicBezTo>
                  <a:close/>
                  <a:moveTo>
                    <a:pt x="819" y="1"/>
                  </a:moveTo>
                  <a:cubicBezTo>
                    <a:pt x="658" y="1"/>
                    <a:pt x="482" y="77"/>
                    <a:pt x="377" y="176"/>
                  </a:cubicBezTo>
                  <a:cubicBezTo>
                    <a:pt x="0" y="477"/>
                    <a:pt x="539" y="1154"/>
                    <a:pt x="765" y="1392"/>
                  </a:cubicBezTo>
                  <a:cubicBezTo>
                    <a:pt x="777" y="1404"/>
                    <a:pt x="797" y="1409"/>
                    <a:pt x="820" y="1409"/>
                  </a:cubicBezTo>
                  <a:cubicBezTo>
                    <a:pt x="823" y="1409"/>
                    <a:pt x="826" y="1409"/>
                    <a:pt x="829" y="1409"/>
                  </a:cubicBezTo>
                  <a:lnTo>
                    <a:pt x="829" y="1409"/>
                  </a:lnTo>
                  <a:cubicBezTo>
                    <a:pt x="833" y="1409"/>
                    <a:pt x="837" y="1409"/>
                    <a:pt x="841" y="1409"/>
                  </a:cubicBezTo>
                  <a:cubicBezTo>
                    <a:pt x="852" y="1409"/>
                    <a:pt x="865" y="1408"/>
                    <a:pt x="879" y="1405"/>
                  </a:cubicBezTo>
                  <a:cubicBezTo>
                    <a:pt x="1255" y="1317"/>
                    <a:pt x="1857" y="1166"/>
                    <a:pt x="2045" y="790"/>
                  </a:cubicBezTo>
                  <a:cubicBezTo>
                    <a:pt x="2171" y="539"/>
                    <a:pt x="1869" y="301"/>
                    <a:pt x="1632" y="276"/>
                  </a:cubicBezTo>
                  <a:cubicBezTo>
                    <a:pt x="1624" y="276"/>
                    <a:pt x="1616" y="275"/>
                    <a:pt x="1609" y="275"/>
                  </a:cubicBezTo>
                  <a:cubicBezTo>
                    <a:pt x="1486" y="275"/>
                    <a:pt x="1361" y="335"/>
                    <a:pt x="1254" y="416"/>
                  </a:cubicBezTo>
                  <a:lnTo>
                    <a:pt x="1254" y="416"/>
                  </a:lnTo>
                  <a:cubicBezTo>
                    <a:pt x="1222" y="288"/>
                    <a:pt x="1160" y="163"/>
                    <a:pt x="1054" y="75"/>
                  </a:cubicBezTo>
                  <a:cubicBezTo>
                    <a:pt x="988" y="23"/>
                    <a:pt x="906" y="1"/>
                    <a:pt x="8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0"/>
            <p:cNvSpPr/>
            <p:nvPr/>
          </p:nvSpPr>
          <p:spPr>
            <a:xfrm>
              <a:off x="7518524" y="1759389"/>
              <a:ext cx="86112" cy="60095"/>
            </a:xfrm>
            <a:custGeom>
              <a:rect b="b" l="l" r="r" t="t"/>
              <a:pathLst>
                <a:path extrusionOk="0" h="1148" w="1645">
                  <a:moveTo>
                    <a:pt x="220" y="0"/>
                  </a:moveTo>
                  <a:cubicBezTo>
                    <a:pt x="207" y="0"/>
                    <a:pt x="198" y="9"/>
                    <a:pt x="189" y="18"/>
                  </a:cubicBezTo>
                  <a:cubicBezTo>
                    <a:pt x="176" y="44"/>
                    <a:pt x="189" y="56"/>
                    <a:pt x="201" y="69"/>
                  </a:cubicBezTo>
                  <a:lnTo>
                    <a:pt x="942" y="520"/>
                  </a:lnTo>
                  <a:cubicBezTo>
                    <a:pt x="566" y="370"/>
                    <a:pt x="114" y="169"/>
                    <a:pt x="76" y="144"/>
                  </a:cubicBezTo>
                  <a:cubicBezTo>
                    <a:pt x="51" y="144"/>
                    <a:pt x="26" y="144"/>
                    <a:pt x="14" y="169"/>
                  </a:cubicBezTo>
                  <a:cubicBezTo>
                    <a:pt x="14" y="181"/>
                    <a:pt x="0" y="181"/>
                    <a:pt x="39" y="219"/>
                  </a:cubicBezTo>
                  <a:lnTo>
                    <a:pt x="51" y="219"/>
                  </a:lnTo>
                  <a:cubicBezTo>
                    <a:pt x="114" y="282"/>
                    <a:pt x="315" y="420"/>
                    <a:pt x="879" y="784"/>
                  </a:cubicBezTo>
                  <a:cubicBezTo>
                    <a:pt x="541" y="646"/>
                    <a:pt x="114" y="457"/>
                    <a:pt x="101" y="457"/>
                  </a:cubicBezTo>
                  <a:cubicBezTo>
                    <a:pt x="94" y="454"/>
                    <a:pt x="87" y="452"/>
                    <a:pt x="82" y="452"/>
                  </a:cubicBezTo>
                  <a:cubicBezTo>
                    <a:pt x="69" y="452"/>
                    <a:pt x="60" y="461"/>
                    <a:pt x="51" y="470"/>
                  </a:cubicBezTo>
                  <a:cubicBezTo>
                    <a:pt x="39" y="482"/>
                    <a:pt x="39" y="495"/>
                    <a:pt x="76" y="520"/>
                  </a:cubicBezTo>
                  <a:lnTo>
                    <a:pt x="64" y="533"/>
                  </a:lnTo>
                  <a:lnTo>
                    <a:pt x="89" y="533"/>
                  </a:lnTo>
                  <a:cubicBezTo>
                    <a:pt x="139" y="583"/>
                    <a:pt x="290" y="683"/>
                    <a:pt x="616" y="922"/>
                  </a:cubicBezTo>
                  <a:lnTo>
                    <a:pt x="114" y="708"/>
                  </a:lnTo>
                  <a:lnTo>
                    <a:pt x="89" y="771"/>
                  </a:lnTo>
                  <a:lnTo>
                    <a:pt x="929" y="1135"/>
                  </a:lnTo>
                  <a:cubicBezTo>
                    <a:pt x="929" y="1148"/>
                    <a:pt x="942" y="1148"/>
                    <a:pt x="942" y="1148"/>
                  </a:cubicBezTo>
                  <a:cubicBezTo>
                    <a:pt x="954" y="1148"/>
                    <a:pt x="967" y="1135"/>
                    <a:pt x="979" y="1123"/>
                  </a:cubicBezTo>
                  <a:cubicBezTo>
                    <a:pt x="992" y="1110"/>
                    <a:pt x="979" y="1085"/>
                    <a:pt x="967" y="1073"/>
                  </a:cubicBezTo>
                  <a:cubicBezTo>
                    <a:pt x="792" y="947"/>
                    <a:pt x="553" y="784"/>
                    <a:pt x="377" y="658"/>
                  </a:cubicBezTo>
                  <a:lnTo>
                    <a:pt x="377" y="658"/>
                  </a:lnTo>
                  <a:cubicBezTo>
                    <a:pt x="728" y="809"/>
                    <a:pt x="1230" y="1022"/>
                    <a:pt x="1230" y="1022"/>
                  </a:cubicBezTo>
                  <a:cubicBezTo>
                    <a:pt x="1238" y="1026"/>
                    <a:pt x="1244" y="1027"/>
                    <a:pt x="1249" y="1027"/>
                  </a:cubicBezTo>
                  <a:cubicBezTo>
                    <a:pt x="1263" y="1027"/>
                    <a:pt x="1272" y="1019"/>
                    <a:pt x="1281" y="1009"/>
                  </a:cubicBezTo>
                  <a:cubicBezTo>
                    <a:pt x="1294" y="984"/>
                    <a:pt x="1281" y="959"/>
                    <a:pt x="1269" y="959"/>
                  </a:cubicBezTo>
                  <a:cubicBezTo>
                    <a:pt x="1004" y="771"/>
                    <a:pt x="641" y="546"/>
                    <a:pt x="390" y="370"/>
                  </a:cubicBezTo>
                  <a:lnTo>
                    <a:pt x="390" y="370"/>
                  </a:lnTo>
                  <a:cubicBezTo>
                    <a:pt x="792" y="546"/>
                    <a:pt x="1369" y="797"/>
                    <a:pt x="1406" y="809"/>
                  </a:cubicBezTo>
                  <a:cubicBezTo>
                    <a:pt x="1419" y="809"/>
                    <a:pt x="1444" y="809"/>
                    <a:pt x="1456" y="784"/>
                  </a:cubicBezTo>
                  <a:cubicBezTo>
                    <a:pt x="1456" y="771"/>
                    <a:pt x="1456" y="746"/>
                    <a:pt x="1431" y="733"/>
                  </a:cubicBezTo>
                  <a:lnTo>
                    <a:pt x="703" y="295"/>
                  </a:lnTo>
                  <a:lnTo>
                    <a:pt x="1620" y="683"/>
                  </a:lnTo>
                  <a:lnTo>
                    <a:pt x="1645" y="608"/>
                  </a:lnTo>
                  <a:lnTo>
                    <a:pt x="239" y="5"/>
                  </a:lnTo>
                  <a:cubicBezTo>
                    <a:pt x="232" y="2"/>
                    <a:pt x="226" y="0"/>
                    <a:pt x="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0"/>
            <p:cNvSpPr/>
            <p:nvPr/>
          </p:nvSpPr>
          <p:spPr>
            <a:xfrm>
              <a:off x="7705089" y="1752794"/>
              <a:ext cx="108464" cy="73339"/>
            </a:xfrm>
            <a:custGeom>
              <a:rect b="b" l="l" r="r" t="t"/>
              <a:pathLst>
                <a:path extrusionOk="0" h="1401" w="2072">
                  <a:moveTo>
                    <a:pt x="1324" y="127"/>
                  </a:moveTo>
                  <a:cubicBezTo>
                    <a:pt x="1476" y="127"/>
                    <a:pt x="1637" y="305"/>
                    <a:pt x="1620" y="483"/>
                  </a:cubicBezTo>
                  <a:cubicBezTo>
                    <a:pt x="1598" y="764"/>
                    <a:pt x="1394" y="1044"/>
                    <a:pt x="1208" y="1262"/>
                  </a:cubicBezTo>
                  <a:lnTo>
                    <a:pt x="1208" y="1262"/>
                  </a:lnTo>
                  <a:cubicBezTo>
                    <a:pt x="978" y="1201"/>
                    <a:pt x="748" y="1118"/>
                    <a:pt x="528" y="998"/>
                  </a:cubicBezTo>
                  <a:cubicBezTo>
                    <a:pt x="390" y="923"/>
                    <a:pt x="226" y="797"/>
                    <a:pt x="265" y="608"/>
                  </a:cubicBezTo>
                  <a:cubicBezTo>
                    <a:pt x="298" y="468"/>
                    <a:pt x="373" y="417"/>
                    <a:pt x="460" y="417"/>
                  </a:cubicBezTo>
                  <a:cubicBezTo>
                    <a:pt x="598" y="417"/>
                    <a:pt x="765" y="546"/>
                    <a:pt x="842" y="646"/>
                  </a:cubicBezTo>
                  <a:cubicBezTo>
                    <a:pt x="854" y="663"/>
                    <a:pt x="879" y="670"/>
                    <a:pt x="908" y="670"/>
                  </a:cubicBezTo>
                  <a:cubicBezTo>
                    <a:pt x="969" y="670"/>
                    <a:pt x="1047" y="638"/>
                    <a:pt x="1055" y="596"/>
                  </a:cubicBezTo>
                  <a:cubicBezTo>
                    <a:pt x="1055" y="483"/>
                    <a:pt x="1080" y="370"/>
                    <a:pt x="1130" y="270"/>
                  </a:cubicBezTo>
                  <a:cubicBezTo>
                    <a:pt x="1179" y="168"/>
                    <a:pt x="1250" y="127"/>
                    <a:pt x="1324" y="127"/>
                  </a:cubicBezTo>
                  <a:close/>
                  <a:moveTo>
                    <a:pt x="1377" y="0"/>
                  </a:moveTo>
                  <a:cubicBezTo>
                    <a:pt x="1261" y="0"/>
                    <a:pt x="1147" y="32"/>
                    <a:pt x="1068" y="94"/>
                  </a:cubicBezTo>
                  <a:cubicBezTo>
                    <a:pt x="976" y="171"/>
                    <a:pt x="912" y="276"/>
                    <a:pt x="873" y="392"/>
                  </a:cubicBezTo>
                  <a:lnTo>
                    <a:pt x="873" y="392"/>
                  </a:lnTo>
                  <a:cubicBezTo>
                    <a:pt x="777" y="322"/>
                    <a:pt x="665" y="279"/>
                    <a:pt x="538" y="279"/>
                  </a:cubicBezTo>
                  <a:cubicBezTo>
                    <a:pt x="518" y="279"/>
                    <a:pt x="498" y="280"/>
                    <a:pt x="477" y="282"/>
                  </a:cubicBezTo>
                  <a:cubicBezTo>
                    <a:pt x="252" y="295"/>
                    <a:pt x="1" y="546"/>
                    <a:pt x="51" y="784"/>
                  </a:cubicBezTo>
                  <a:cubicBezTo>
                    <a:pt x="126" y="1174"/>
                    <a:pt x="854" y="1336"/>
                    <a:pt x="1168" y="1399"/>
                  </a:cubicBezTo>
                  <a:cubicBezTo>
                    <a:pt x="1172" y="1400"/>
                    <a:pt x="1177" y="1400"/>
                    <a:pt x="1182" y="1400"/>
                  </a:cubicBezTo>
                  <a:cubicBezTo>
                    <a:pt x="1204" y="1400"/>
                    <a:pt x="1231" y="1394"/>
                    <a:pt x="1257" y="1384"/>
                  </a:cubicBezTo>
                  <a:lnTo>
                    <a:pt x="1257" y="1384"/>
                  </a:lnTo>
                  <a:cubicBezTo>
                    <a:pt x="1294" y="1378"/>
                    <a:pt x="1328" y="1365"/>
                    <a:pt x="1344" y="1349"/>
                  </a:cubicBezTo>
                  <a:cubicBezTo>
                    <a:pt x="1582" y="1085"/>
                    <a:pt x="2072" y="483"/>
                    <a:pt x="1745" y="144"/>
                  </a:cubicBezTo>
                  <a:cubicBezTo>
                    <a:pt x="1663" y="48"/>
                    <a:pt x="1519" y="0"/>
                    <a:pt x="13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0"/>
            <p:cNvSpPr/>
            <p:nvPr/>
          </p:nvSpPr>
          <p:spPr>
            <a:xfrm>
              <a:off x="7710323" y="1759389"/>
              <a:ext cx="85483" cy="60095"/>
            </a:xfrm>
            <a:custGeom>
              <a:rect b="b" l="l" r="r" t="t"/>
              <a:pathLst>
                <a:path extrusionOk="0" h="1148" w="1633">
                  <a:moveTo>
                    <a:pt x="1420" y="0"/>
                  </a:moveTo>
                  <a:cubicBezTo>
                    <a:pt x="1415" y="0"/>
                    <a:pt x="1410" y="2"/>
                    <a:pt x="1407" y="5"/>
                  </a:cubicBezTo>
                  <a:lnTo>
                    <a:pt x="1" y="608"/>
                  </a:lnTo>
                  <a:lnTo>
                    <a:pt x="26" y="683"/>
                  </a:lnTo>
                  <a:lnTo>
                    <a:pt x="943" y="295"/>
                  </a:lnTo>
                  <a:lnTo>
                    <a:pt x="202" y="733"/>
                  </a:lnTo>
                  <a:cubicBezTo>
                    <a:pt x="190" y="746"/>
                    <a:pt x="177" y="771"/>
                    <a:pt x="190" y="784"/>
                  </a:cubicBezTo>
                  <a:cubicBezTo>
                    <a:pt x="202" y="809"/>
                    <a:pt x="227" y="809"/>
                    <a:pt x="240" y="809"/>
                  </a:cubicBezTo>
                  <a:cubicBezTo>
                    <a:pt x="277" y="797"/>
                    <a:pt x="854" y="546"/>
                    <a:pt x="1244" y="370"/>
                  </a:cubicBezTo>
                  <a:lnTo>
                    <a:pt x="1244" y="370"/>
                  </a:lnTo>
                  <a:cubicBezTo>
                    <a:pt x="993" y="546"/>
                    <a:pt x="641" y="771"/>
                    <a:pt x="377" y="959"/>
                  </a:cubicBezTo>
                  <a:cubicBezTo>
                    <a:pt x="352" y="959"/>
                    <a:pt x="352" y="984"/>
                    <a:pt x="365" y="1009"/>
                  </a:cubicBezTo>
                  <a:cubicBezTo>
                    <a:pt x="365" y="1019"/>
                    <a:pt x="378" y="1027"/>
                    <a:pt x="390" y="1027"/>
                  </a:cubicBezTo>
                  <a:cubicBezTo>
                    <a:pt x="394" y="1027"/>
                    <a:pt x="399" y="1026"/>
                    <a:pt x="403" y="1022"/>
                  </a:cubicBezTo>
                  <a:cubicBezTo>
                    <a:pt x="403" y="1022"/>
                    <a:pt x="918" y="809"/>
                    <a:pt x="1269" y="658"/>
                  </a:cubicBezTo>
                  <a:lnTo>
                    <a:pt x="1269" y="658"/>
                  </a:lnTo>
                  <a:cubicBezTo>
                    <a:pt x="1080" y="784"/>
                    <a:pt x="854" y="947"/>
                    <a:pt x="679" y="1073"/>
                  </a:cubicBezTo>
                  <a:cubicBezTo>
                    <a:pt x="667" y="1085"/>
                    <a:pt x="654" y="1110"/>
                    <a:pt x="667" y="1123"/>
                  </a:cubicBezTo>
                  <a:cubicBezTo>
                    <a:pt x="679" y="1135"/>
                    <a:pt x="692" y="1148"/>
                    <a:pt x="704" y="1148"/>
                  </a:cubicBezTo>
                  <a:lnTo>
                    <a:pt x="717" y="1135"/>
                  </a:lnTo>
                  <a:lnTo>
                    <a:pt x="1557" y="771"/>
                  </a:lnTo>
                  <a:lnTo>
                    <a:pt x="1532" y="708"/>
                  </a:lnTo>
                  <a:lnTo>
                    <a:pt x="1030" y="922"/>
                  </a:lnTo>
                  <a:cubicBezTo>
                    <a:pt x="1356" y="683"/>
                    <a:pt x="1495" y="583"/>
                    <a:pt x="1557" y="533"/>
                  </a:cubicBezTo>
                  <a:lnTo>
                    <a:pt x="1570" y="533"/>
                  </a:lnTo>
                  <a:lnTo>
                    <a:pt x="1570" y="520"/>
                  </a:lnTo>
                  <a:cubicBezTo>
                    <a:pt x="1607" y="495"/>
                    <a:pt x="1595" y="482"/>
                    <a:pt x="1595" y="470"/>
                  </a:cubicBezTo>
                  <a:cubicBezTo>
                    <a:pt x="1586" y="461"/>
                    <a:pt x="1571" y="452"/>
                    <a:pt x="1558" y="452"/>
                  </a:cubicBezTo>
                  <a:cubicBezTo>
                    <a:pt x="1553" y="452"/>
                    <a:pt x="1549" y="454"/>
                    <a:pt x="1545" y="457"/>
                  </a:cubicBezTo>
                  <a:cubicBezTo>
                    <a:pt x="1532" y="457"/>
                    <a:pt x="1093" y="646"/>
                    <a:pt x="767" y="784"/>
                  </a:cubicBezTo>
                  <a:cubicBezTo>
                    <a:pt x="1319" y="420"/>
                    <a:pt x="1532" y="282"/>
                    <a:pt x="1595" y="219"/>
                  </a:cubicBezTo>
                  <a:lnTo>
                    <a:pt x="1607" y="219"/>
                  </a:lnTo>
                  <a:cubicBezTo>
                    <a:pt x="1632" y="181"/>
                    <a:pt x="1632" y="181"/>
                    <a:pt x="1620" y="169"/>
                  </a:cubicBezTo>
                  <a:cubicBezTo>
                    <a:pt x="1620" y="144"/>
                    <a:pt x="1595" y="144"/>
                    <a:pt x="1570" y="144"/>
                  </a:cubicBezTo>
                  <a:cubicBezTo>
                    <a:pt x="1532" y="169"/>
                    <a:pt x="1068" y="370"/>
                    <a:pt x="704" y="520"/>
                  </a:cubicBezTo>
                  <a:lnTo>
                    <a:pt x="1445" y="69"/>
                  </a:lnTo>
                  <a:cubicBezTo>
                    <a:pt x="1457" y="56"/>
                    <a:pt x="1470" y="44"/>
                    <a:pt x="1457" y="18"/>
                  </a:cubicBezTo>
                  <a:cubicBezTo>
                    <a:pt x="1448" y="9"/>
                    <a:pt x="1433" y="0"/>
                    <a:pt x="14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0"/>
            <p:cNvSpPr/>
            <p:nvPr/>
          </p:nvSpPr>
          <p:spPr>
            <a:xfrm>
              <a:off x="7883801" y="1752480"/>
              <a:ext cx="113699" cy="73810"/>
            </a:xfrm>
            <a:custGeom>
              <a:rect b="b" l="l" r="r" t="t"/>
              <a:pathLst>
                <a:path extrusionOk="0" h="1410" w="2172">
                  <a:moveTo>
                    <a:pt x="728" y="147"/>
                  </a:moveTo>
                  <a:cubicBezTo>
                    <a:pt x="815" y="147"/>
                    <a:pt x="906" y="194"/>
                    <a:pt x="967" y="301"/>
                  </a:cubicBezTo>
                  <a:cubicBezTo>
                    <a:pt x="1029" y="401"/>
                    <a:pt x="1054" y="527"/>
                    <a:pt x="1054" y="639"/>
                  </a:cubicBezTo>
                  <a:cubicBezTo>
                    <a:pt x="1058" y="668"/>
                    <a:pt x="1079" y="678"/>
                    <a:pt x="1106" y="678"/>
                  </a:cubicBezTo>
                  <a:cubicBezTo>
                    <a:pt x="1164" y="678"/>
                    <a:pt x="1251" y="631"/>
                    <a:pt x="1268" y="614"/>
                  </a:cubicBezTo>
                  <a:cubicBezTo>
                    <a:pt x="1352" y="502"/>
                    <a:pt x="1451" y="434"/>
                    <a:pt x="1553" y="434"/>
                  </a:cubicBezTo>
                  <a:cubicBezTo>
                    <a:pt x="1635" y="434"/>
                    <a:pt x="1717" y="477"/>
                    <a:pt x="1795" y="577"/>
                  </a:cubicBezTo>
                  <a:cubicBezTo>
                    <a:pt x="1933" y="740"/>
                    <a:pt x="1770" y="916"/>
                    <a:pt x="1631" y="1004"/>
                  </a:cubicBezTo>
                  <a:cubicBezTo>
                    <a:pt x="1429" y="1139"/>
                    <a:pt x="1178" y="1213"/>
                    <a:pt x="938" y="1272"/>
                  </a:cubicBezTo>
                  <a:lnTo>
                    <a:pt x="938" y="1272"/>
                  </a:lnTo>
                  <a:cubicBezTo>
                    <a:pt x="747" y="1051"/>
                    <a:pt x="562" y="775"/>
                    <a:pt x="490" y="489"/>
                  </a:cubicBezTo>
                  <a:cubicBezTo>
                    <a:pt x="443" y="283"/>
                    <a:pt x="579" y="147"/>
                    <a:pt x="728" y="147"/>
                  </a:cubicBezTo>
                  <a:close/>
                  <a:moveTo>
                    <a:pt x="820" y="1"/>
                  </a:moveTo>
                  <a:cubicBezTo>
                    <a:pt x="659" y="1"/>
                    <a:pt x="483" y="77"/>
                    <a:pt x="377" y="176"/>
                  </a:cubicBezTo>
                  <a:cubicBezTo>
                    <a:pt x="0" y="477"/>
                    <a:pt x="552" y="1154"/>
                    <a:pt x="766" y="1392"/>
                  </a:cubicBezTo>
                  <a:cubicBezTo>
                    <a:pt x="778" y="1404"/>
                    <a:pt x="798" y="1409"/>
                    <a:pt x="821" y="1409"/>
                  </a:cubicBezTo>
                  <a:cubicBezTo>
                    <a:pt x="824" y="1409"/>
                    <a:pt x="828" y="1409"/>
                    <a:pt x="831" y="1408"/>
                  </a:cubicBezTo>
                  <a:lnTo>
                    <a:pt x="831" y="1408"/>
                  </a:lnTo>
                  <a:cubicBezTo>
                    <a:pt x="835" y="1409"/>
                    <a:pt x="840" y="1409"/>
                    <a:pt x="844" y="1409"/>
                  </a:cubicBezTo>
                  <a:cubicBezTo>
                    <a:pt x="855" y="1409"/>
                    <a:pt x="866" y="1408"/>
                    <a:pt x="879" y="1405"/>
                  </a:cubicBezTo>
                  <a:cubicBezTo>
                    <a:pt x="1255" y="1317"/>
                    <a:pt x="1857" y="1166"/>
                    <a:pt x="2046" y="790"/>
                  </a:cubicBezTo>
                  <a:cubicBezTo>
                    <a:pt x="2172" y="539"/>
                    <a:pt x="1870" y="301"/>
                    <a:pt x="1645" y="276"/>
                  </a:cubicBezTo>
                  <a:cubicBezTo>
                    <a:pt x="1637" y="276"/>
                    <a:pt x="1629" y="275"/>
                    <a:pt x="1621" y="275"/>
                  </a:cubicBezTo>
                  <a:cubicBezTo>
                    <a:pt x="1491" y="275"/>
                    <a:pt x="1363" y="335"/>
                    <a:pt x="1255" y="417"/>
                  </a:cubicBezTo>
                  <a:lnTo>
                    <a:pt x="1255" y="417"/>
                  </a:lnTo>
                  <a:cubicBezTo>
                    <a:pt x="1223" y="289"/>
                    <a:pt x="1160" y="163"/>
                    <a:pt x="1054" y="75"/>
                  </a:cubicBezTo>
                  <a:cubicBezTo>
                    <a:pt x="989" y="23"/>
                    <a:pt x="906"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0"/>
            <p:cNvSpPr/>
            <p:nvPr/>
          </p:nvSpPr>
          <p:spPr>
            <a:xfrm>
              <a:off x="7903483" y="1759389"/>
              <a:ext cx="85431" cy="60095"/>
            </a:xfrm>
            <a:custGeom>
              <a:rect b="b" l="l" r="r" t="t"/>
              <a:pathLst>
                <a:path extrusionOk="0" h="1148" w="1632">
                  <a:moveTo>
                    <a:pt x="213" y="0"/>
                  </a:moveTo>
                  <a:cubicBezTo>
                    <a:pt x="201" y="0"/>
                    <a:pt x="185" y="9"/>
                    <a:pt x="176" y="18"/>
                  </a:cubicBezTo>
                  <a:cubicBezTo>
                    <a:pt x="164" y="44"/>
                    <a:pt x="176" y="56"/>
                    <a:pt x="189" y="69"/>
                  </a:cubicBezTo>
                  <a:lnTo>
                    <a:pt x="929" y="520"/>
                  </a:lnTo>
                  <a:cubicBezTo>
                    <a:pt x="566" y="370"/>
                    <a:pt x="101" y="169"/>
                    <a:pt x="64" y="144"/>
                  </a:cubicBezTo>
                  <a:cubicBezTo>
                    <a:pt x="39" y="144"/>
                    <a:pt x="14" y="144"/>
                    <a:pt x="14" y="169"/>
                  </a:cubicBezTo>
                  <a:cubicBezTo>
                    <a:pt x="1" y="181"/>
                    <a:pt x="1" y="181"/>
                    <a:pt x="26" y="219"/>
                  </a:cubicBezTo>
                  <a:lnTo>
                    <a:pt x="39" y="219"/>
                  </a:lnTo>
                  <a:cubicBezTo>
                    <a:pt x="101" y="282"/>
                    <a:pt x="315" y="420"/>
                    <a:pt x="867" y="784"/>
                  </a:cubicBezTo>
                  <a:cubicBezTo>
                    <a:pt x="541" y="646"/>
                    <a:pt x="101" y="457"/>
                    <a:pt x="89" y="457"/>
                  </a:cubicBezTo>
                  <a:cubicBezTo>
                    <a:pt x="85" y="454"/>
                    <a:pt x="80" y="452"/>
                    <a:pt x="75" y="452"/>
                  </a:cubicBezTo>
                  <a:cubicBezTo>
                    <a:pt x="62" y="452"/>
                    <a:pt x="47" y="461"/>
                    <a:pt x="39" y="470"/>
                  </a:cubicBezTo>
                  <a:cubicBezTo>
                    <a:pt x="39" y="482"/>
                    <a:pt x="26" y="495"/>
                    <a:pt x="64" y="520"/>
                  </a:cubicBezTo>
                  <a:lnTo>
                    <a:pt x="64" y="533"/>
                  </a:lnTo>
                  <a:lnTo>
                    <a:pt x="76" y="533"/>
                  </a:lnTo>
                  <a:cubicBezTo>
                    <a:pt x="139" y="583"/>
                    <a:pt x="277" y="683"/>
                    <a:pt x="603" y="922"/>
                  </a:cubicBezTo>
                  <a:lnTo>
                    <a:pt x="101" y="708"/>
                  </a:lnTo>
                  <a:lnTo>
                    <a:pt x="76" y="771"/>
                  </a:lnTo>
                  <a:lnTo>
                    <a:pt x="917" y="1135"/>
                  </a:lnTo>
                  <a:lnTo>
                    <a:pt x="929" y="1148"/>
                  </a:lnTo>
                  <a:cubicBezTo>
                    <a:pt x="942" y="1148"/>
                    <a:pt x="954" y="1135"/>
                    <a:pt x="967" y="1123"/>
                  </a:cubicBezTo>
                  <a:cubicBezTo>
                    <a:pt x="979" y="1110"/>
                    <a:pt x="967" y="1085"/>
                    <a:pt x="954" y="1073"/>
                  </a:cubicBezTo>
                  <a:cubicBezTo>
                    <a:pt x="779" y="947"/>
                    <a:pt x="553" y="784"/>
                    <a:pt x="365" y="658"/>
                  </a:cubicBezTo>
                  <a:lnTo>
                    <a:pt x="365" y="658"/>
                  </a:lnTo>
                  <a:cubicBezTo>
                    <a:pt x="716" y="809"/>
                    <a:pt x="1230" y="1022"/>
                    <a:pt x="1230" y="1022"/>
                  </a:cubicBezTo>
                  <a:cubicBezTo>
                    <a:pt x="1234" y="1026"/>
                    <a:pt x="1239" y="1027"/>
                    <a:pt x="1244" y="1027"/>
                  </a:cubicBezTo>
                  <a:cubicBezTo>
                    <a:pt x="1256" y="1027"/>
                    <a:pt x="1269" y="1019"/>
                    <a:pt x="1269" y="1009"/>
                  </a:cubicBezTo>
                  <a:cubicBezTo>
                    <a:pt x="1281" y="984"/>
                    <a:pt x="1281" y="959"/>
                    <a:pt x="1255" y="959"/>
                  </a:cubicBezTo>
                  <a:cubicBezTo>
                    <a:pt x="992" y="771"/>
                    <a:pt x="641" y="546"/>
                    <a:pt x="390" y="370"/>
                  </a:cubicBezTo>
                  <a:lnTo>
                    <a:pt x="390" y="370"/>
                  </a:lnTo>
                  <a:cubicBezTo>
                    <a:pt x="779" y="546"/>
                    <a:pt x="1356" y="797"/>
                    <a:pt x="1394" y="809"/>
                  </a:cubicBezTo>
                  <a:cubicBezTo>
                    <a:pt x="1406" y="809"/>
                    <a:pt x="1431" y="809"/>
                    <a:pt x="1444" y="784"/>
                  </a:cubicBezTo>
                  <a:cubicBezTo>
                    <a:pt x="1456" y="771"/>
                    <a:pt x="1444" y="746"/>
                    <a:pt x="1431" y="733"/>
                  </a:cubicBezTo>
                  <a:lnTo>
                    <a:pt x="691" y="295"/>
                  </a:lnTo>
                  <a:lnTo>
                    <a:pt x="1607" y="683"/>
                  </a:lnTo>
                  <a:lnTo>
                    <a:pt x="1632" y="608"/>
                  </a:lnTo>
                  <a:lnTo>
                    <a:pt x="226" y="5"/>
                  </a:lnTo>
                  <a:cubicBezTo>
                    <a:pt x="223" y="2"/>
                    <a:pt x="218" y="0"/>
                    <a:pt x="2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0"/>
            <p:cNvSpPr/>
            <p:nvPr/>
          </p:nvSpPr>
          <p:spPr>
            <a:xfrm>
              <a:off x="8089419" y="1752794"/>
              <a:ext cx="108412" cy="73339"/>
            </a:xfrm>
            <a:custGeom>
              <a:rect b="b" l="l" r="r" t="t"/>
              <a:pathLst>
                <a:path extrusionOk="0" h="1401" w="2071">
                  <a:moveTo>
                    <a:pt x="1324" y="127"/>
                  </a:moveTo>
                  <a:cubicBezTo>
                    <a:pt x="1477" y="127"/>
                    <a:pt x="1640" y="305"/>
                    <a:pt x="1632" y="483"/>
                  </a:cubicBezTo>
                  <a:cubicBezTo>
                    <a:pt x="1610" y="764"/>
                    <a:pt x="1396" y="1044"/>
                    <a:pt x="1208" y="1262"/>
                  </a:cubicBezTo>
                  <a:lnTo>
                    <a:pt x="1208" y="1262"/>
                  </a:lnTo>
                  <a:cubicBezTo>
                    <a:pt x="977" y="1201"/>
                    <a:pt x="749" y="1118"/>
                    <a:pt x="540" y="998"/>
                  </a:cubicBezTo>
                  <a:cubicBezTo>
                    <a:pt x="402" y="923"/>
                    <a:pt x="238" y="797"/>
                    <a:pt x="277" y="608"/>
                  </a:cubicBezTo>
                  <a:cubicBezTo>
                    <a:pt x="306" y="468"/>
                    <a:pt x="378" y="417"/>
                    <a:pt x="462" y="417"/>
                  </a:cubicBezTo>
                  <a:cubicBezTo>
                    <a:pt x="597" y="417"/>
                    <a:pt x="764" y="546"/>
                    <a:pt x="841" y="646"/>
                  </a:cubicBezTo>
                  <a:cubicBezTo>
                    <a:pt x="853" y="663"/>
                    <a:pt x="880" y="670"/>
                    <a:pt x="910" y="670"/>
                  </a:cubicBezTo>
                  <a:cubicBezTo>
                    <a:pt x="974" y="670"/>
                    <a:pt x="1055" y="638"/>
                    <a:pt x="1055" y="596"/>
                  </a:cubicBezTo>
                  <a:cubicBezTo>
                    <a:pt x="1067" y="483"/>
                    <a:pt x="1092" y="370"/>
                    <a:pt x="1130" y="270"/>
                  </a:cubicBezTo>
                  <a:cubicBezTo>
                    <a:pt x="1179" y="168"/>
                    <a:pt x="1250" y="127"/>
                    <a:pt x="1324" y="127"/>
                  </a:cubicBezTo>
                  <a:close/>
                  <a:moveTo>
                    <a:pt x="1377" y="0"/>
                  </a:moveTo>
                  <a:cubicBezTo>
                    <a:pt x="1260" y="0"/>
                    <a:pt x="1146" y="32"/>
                    <a:pt x="1067" y="94"/>
                  </a:cubicBezTo>
                  <a:cubicBezTo>
                    <a:pt x="975" y="171"/>
                    <a:pt x="911" y="276"/>
                    <a:pt x="872" y="392"/>
                  </a:cubicBezTo>
                  <a:lnTo>
                    <a:pt x="872" y="392"/>
                  </a:lnTo>
                  <a:cubicBezTo>
                    <a:pt x="776" y="322"/>
                    <a:pt x="664" y="279"/>
                    <a:pt x="538" y="279"/>
                  </a:cubicBezTo>
                  <a:cubicBezTo>
                    <a:pt x="518" y="279"/>
                    <a:pt x="498" y="280"/>
                    <a:pt x="477" y="282"/>
                  </a:cubicBezTo>
                  <a:cubicBezTo>
                    <a:pt x="252" y="295"/>
                    <a:pt x="1" y="546"/>
                    <a:pt x="51" y="784"/>
                  </a:cubicBezTo>
                  <a:cubicBezTo>
                    <a:pt x="126" y="1174"/>
                    <a:pt x="854" y="1336"/>
                    <a:pt x="1180" y="1399"/>
                  </a:cubicBezTo>
                  <a:cubicBezTo>
                    <a:pt x="1184" y="1400"/>
                    <a:pt x="1188" y="1400"/>
                    <a:pt x="1192" y="1400"/>
                  </a:cubicBezTo>
                  <a:cubicBezTo>
                    <a:pt x="1211" y="1400"/>
                    <a:pt x="1236" y="1394"/>
                    <a:pt x="1261" y="1385"/>
                  </a:cubicBezTo>
                  <a:lnTo>
                    <a:pt x="1261" y="1385"/>
                  </a:lnTo>
                  <a:cubicBezTo>
                    <a:pt x="1298" y="1378"/>
                    <a:pt x="1331" y="1366"/>
                    <a:pt x="1343" y="1349"/>
                  </a:cubicBezTo>
                  <a:cubicBezTo>
                    <a:pt x="1582" y="1085"/>
                    <a:pt x="2071" y="483"/>
                    <a:pt x="1757" y="144"/>
                  </a:cubicBezTo>
                  <a:cubicBezTo>
                    <a:pt x="1667" y="48"/>
                    <a:pt x="1520" y="0"/>
                    <a:pt x="13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0"/>
            <p:cNvSpPr/>
            <p:nvPr/>
          </p:nvSpPr>
          <p:spPr>
            <a:xfrm>
              <a:off x="8094654" y="1759389"/>
              <a:ext cx="86112" cy="60095"/>
            </a:xfrm>
            <a:custGeom>
              <a:rect b="b" l="l" r="r" t="t"/>
              <a:pathLst>
                <a:path extrusionOk="0" h="1148" w="1645">
                  <a:moveTo>
                    <a:pt x="1425" y="0"/>
                  </a:moveTo>
                  <a:cubicBezTo>
                    <a:pt x="1420" y="0"/>
                    <a:pt x="1414" y="2"/>
                    <a:pt x="1406" y="5"/>
                  </a:cubicBezTo>
                  <a:lnTo>
                    <a:pt x="1" y="608"/>
                  </a:lnTo>
                  <a:lnTo>
                    <a:pt x="26" y="683"/>
                  </a:lnTo>
                  <a:lnTo>
                    <a:pt x="942" y="295"/>
                  </a:lnTo>
                  <a:lnTo>
                    <a:pt x="214" y="733"/>
                  </a:lnTo>
                  <a:cubicBezTo>
                    <a:pt x="189" y="746"/>
                    <a:pt x="189" y="771"/>
                    <a:pt x="189" y="784"/>
                  </a:cubicBezTo>
                  <a:cubicBezTo>
                    <a:pt x="202" y="809"/>
                    <a:pt x="227" y="809"/>
                    <a:pt x="239" y="809"/>
                  </a:cubicBezTo>
                  <a:cubicBezTo>
                    <a:pt x="277" y="797"/>
                    <a:pt x="854" y="546"/>
                    <a:pt x="1256" y="370"/>
                  </a:cubicBezTo>
                  <a:lnTo>
                    <a:pt x="1256" y="370"/>
                  </a:lnTo>
                  <a:cubicBezTo>
                    <a:pt x="1005" y="546"/>
                    <a:pt x="640" y="771"/>
                    <a:pt x="377" y="959"/>
                  </a:cubicBezTo>
                  <a:cubicBezTo>
                    <a:pt x="364" y="959"/>
                    <a:pt x="352" y="984"/>
                    <a:pt x="364" y="1009"/>
                  </a:cubicBezTo>
                  <a:cubicBezTo>
                    <a:pt x="374" y="1019"/>
                    <a:pt x="382" y="1027"/>
                    <a:pt x="396" y="1027"/>
                  </a:cubicBezTo>
                  <a:cubicBezTo>
                    <a:pt x="401" y="1027"/>
                    <a:pt x="407" y="1026"/>
                    <a:pt x="415" y="1022"/>
                  </a:cubicBezTo>
                  <a:cubicBezTo>
                    <a:pt x="415" y="1022"/>
                    <a:pt x="917" y="809"/>
                    <a:pt x="1268" y="658"/>
                  </a:cubicBezTo>
                  <a:lnTo>
                    <a:pt x="1268" y="658"/>
                  </a:lnTo>
                  <a:cubicBezTo>
                    <a:pt x="1092" y="784"/>
                    <a:pt x="854" y="947"/>
                    <a:pt x="679" y="1073"/>
                  </a:cubicBezTo>
                  <a:cubicBezTo>
                    <a:pt x="666" y="1085"/>
                    <a:pt x="654" y="1110"/>
                    <a:pt x="666" y="1123"/>
                  </a:cubicBezTo>
                  <a:cubicBezTo>
                    <a:pt x="679" y="1135"/>
                    <a:pt x="691" y="1148"/>
                    <a:pt x="704" y="1148"/>
                  </a:cubicBezTo>
                  <a:cubicBezTo>
                    <a:pt x="704" y="1148"/>
                    <a:pt x="716" y="1148"/>
                    <a:pt x="716" y="1135"/>
                  </a:cubicBezTo>
                  <a:lnTo>
                    <a:pt x="1557" y="771"/>
                  </a:lnTo>
                  <a:lnTo>
                    <a:pt x="1532" y="708"/>
                  </a:lnTo>
                  <a:lnTo>
                    <a:pt x="1030" y="922"/>
                  </a:lnTo>
                  <a:cubicBezTo>
                    <a:pt x="1356" y="683"/>
                    <a:pt x="1507" y="583"/>
                    <a:pt x="1557" y="533"/>
                  </a:cubicBezTo>
                  <a:lnTo>
                    <a:pt x="1582" y="533"/>
                  </a:lnTo>
                  <a:lnTo>
                    <a:pt x="1582" y="520"/>
                  </a:lnTo>
                  <a:cubicBezTo>
                    <a:pt x="1607" y="495"/>
                    <a:pt x="1607" y="482"/>
                    <a:pt x="1594" y="470"/>
                  </a:cubicBezTo>
                  <a:cubicBezTo>
                    <a:pt x="1586" y="461"/>
                    <a:pt x="1577" y="452"/>
                    <a:pt x="1563" y="452"/>
                  </a:cubicBezTo>
                  <a:cubicBezTo>
                    <a:pt x="1558" y="452"/>
                    <a:pt x="1551" y="454"/>
                    <a:pt x="1544" y="457"/>
                  </a:cubicBezTo>
                  <a:cubicBezTo>
                    <a:pt x="1532" y="457"/>
                    <a:pt x="1105" y="646"/>
                    <a:pt x="766" y="784"/>
                  </a:cubicBezTo>
                  <a:cubicBezTo>
                    <a:pt x="1331" y="420"/>
                    <a:pt x="1532" y="282"/>
                    <a:pt x="1594" y="219"/>
                  </a:cubicBezTo>
                  <a:lnTo>
                    <a:pt x="1607" y="219"/>
                  </a:lnTo>
                  <a:cubicBezTo>
                    <a:pt x="1644" y="181"/>
                    <a:pt x="1632" y="181"/>
                    <a:pt x="1632" y="169"/>
                  </a:cubicBezTo>
                  <a:cubicBezTo>
                    <a:pt x="1619" y="144"/>
                    <a:pt x="1594" y="144"/>
                    <a:pt x="1569" y="144"/>
                  </a:cubicBezTo>
                  <a:cubicBezTo>
                    <a:pt x="1532" y="169"/>
                    <a:pt x="1080" y="370"/>
                    <a:pt x="704" y="520"/>
                  </a:cubicBezTo>
                  <a:lnTo>
                    <a:pt x="1444" y="69"/>
                  </a:lnTo>
                  <a:cubicBezTo>
                    <a:pt x="1457" y="56"/>
                    <a:pt x="1469" y="44"/>
                    <a:pt x="1457" y="18"/>
                  </a:cubicBezTo>
                  <a:cubicBezTo>
                    <a:pt x="1447" y="9"/>
                    <a:pt x="1439" y="0"/>
                    <a:pt x="14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0"/>
            <p:cNvSpPr/>
            <p:nvPr/>
          </p:nvSpPr>
          <p:spPr>
            <a:xfrm>
              <a:off x="8268132" y="1752480"/>
              <a:ext cx="113646" cy="73810"/>
            </a:xfrm>
            <a:custGeom>
              <a:rect b="b" l="l" r="r" t="t"/>
              <a:pathLst>
                <a:path extrusionOk="0" h="1410" w="2171">
                  <a:moveTo>
                    <a:pt x="731" y="147"/>
                  </a:moveTo>
                  <a:cubicBezTo>
                    <a:pt x="816" y="147"/>
                    <a:pt x="906" y="194"/>
                    <a:pt x="966" y="301"/>
                  </a:cubicBezTo>
                  <a:cubicBezTo>
                    <a:pt x="1029" y="401"/>
                    <a:pt x="1054" y="527"/>
                    <a:pt x="1066" y="639"/>
                  </a:cubicBezTo>
                  <a:cubicBezTo>
                    <a:pt x="1066" y="668"/>
                    <a:pt x="1085" y="678"/>
                    <a:pt x="1112" y="678"/>
                  </a:cubicBezTo>
                  <a:cubicBezTo>
                    <a:pt x="1170" y="678"/>
                    <a:pt x="1263" y="631"/>
                    <a:pt x="1280" y="614"/>
                  </a:cubicBezTo>
                  <a:cubicBezTo>
                    <a:pt x="1364" y="502"/>
                    <a:pt x="1459" y="434"/>
                    <a:pt x="1558" y="434"/>
                  </a:cubicBezTo>
                  <a:cubicBezTo>
                    <a:pt x="1636" y="434"/>
                    <a:pt x="1716" y="477"/>
                    <a:pt x="1794" y="577"/>
                  </a:cubicBezTo>
                  <a:cubicBezTo>
                    <a:pt x="1933" y="740"/>
                    <a:pt x="1782" y="916"/>
                    <a:pt x="1631" y="1004"/>
                  </a:cubicBezTo>
                  <a:cubicBezTo>
                    <a:pt x="1432" y="1137"/>
                    <a:pt x="1183" y="1211"/>
                    <a:pt x="946" y="1270"/>
                  </a:cubicBezTo>
                  <a:lnTo>
                    <a:pt x="946" y="1270"/>
                  </a:lnTo>
                  <a:cubicBezTo>
                    <a:pt x="745" y="1049"/>
                    <a:pt x="561" y="775"/>
                    <a:pt x="502" y="489"/>
                  </a:cubicBezTo>
                  <a:cubicBezTo>
                    <a:pt x="455" y="283"/>
                    <a:pt x="587" y="147"/>
                    <a:pt x="731" y="147"/>
                  </a:cubicBezTo>
                  <a:close/>
                  <a:moveTo>
                    <a:pt x="826" y="1"/>
                  </a:moveTo>
                  <a:cubicBezTo>
                    <a:pt x="664" y="1"/>
                    <a:pt x="491" y="77"/>
                    <a:pt x="377" y="176"/>
                  </a:cubicBezTo>
                  <a:cubicBezTo>
                    <a:pt x="0" y="477"/>
                    <a:pt x="552" y="1154"/>
                    <a:pt x="765" y="1392"/>
                  </a:cubicBezTo>
                  <a:cubicBezTo>
                    <a:pt x="777" y="1404"/>
                    <a:pt x="797" y="1409"/>
                    <a:pt x="820" y="1409"/>
                  </a:cubicBezTo>
                  <a:cubicBezTo>
                    <a:pt x="825" y="1409"/>
                    <a:pt x="830" y="1409"/>
                    <a:pt x="836" y="1408"/>
                  </a:cubicBezTo>
                  <a:lnTo>
                    <a:pt x="836" y="1408"/>
                  </a:lnTo>
                  <a:cubicBezTo>
                    <a:pt x="841" y="1409"/>
                    <a:pt x="847" y="1409"/>
                    <a:pt x="853" y="1409"/>
                  </a:cubicBezTo>
                  <a:cubicBezTo>
                    <a:pt x="864" y="1409"/>
                    <a:pt x="877" y="1408"/>
                    <a:pt x="891" y="1405"/>
                  </a:cubicBezTo>
                  <a:cubicBezTo>
                    <a:pt x="1255" y="1317"/>
                    <a:pt x="1869" y="1166"/>
                    <a:pt x="2045" y="790"/>
                  </a:cubicBezTo>
                  <a:cubicBezTo>
                    <a:pt x="2171" y="539"/>
                    <a:pt x="1869" y="301"/>
                    <a:pt x="1644" y="276"/>
                  </a:cubicBezTo>
                  <a:cubicBezTo>
                    <a:pt x="1636" y="276"/>
                    <a:pt x="1628" y="275"/>
                    <a:pt x="1620" y="275"/>
                  </a:cubicBezTo>
                  <a:cubicBezTo>
                    <a:pt x="1491" y="275"/>
                    <a:pt x="1363" y="335"/>
                    <a:pt x="1255" y="416"/>
                  </a:cubicBezTo>
                  <a:lnTo>
                    <a:pt x="1255" y="416"/>
                  </a:lnTo>
                  <a:cubicBezTo>
                    <a:pt x="1223" y="288"/>
                    <a:pt x="1163" y="163"/>
                    <a:pt x="1066" y="75"/>
                  </a:cubicBezTo>
                  <a:cubicBezTo>
                    <a:pt x="996" y="23"/>
                    <a:pt x="913" y="1"/>
                    <a:pt x="8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0"/>
            <p:cNvSpPr/>
            <p:nvPr/>
          </p:nvSpPr>
          <p:spPr>
            <a:xfrm>
              <a:off x="8287814" y="1759389"/>
              <a:ext cx="86059" cy="60095"/>
            </a:xfrm>
            <a:custGeom>
              <a:rect b="b" l="l" r="r" t="t"/>
              <a:pathLst>
                <a:path extrusionOk="0" h="1148" w="1644">
                  <a:moveTo>
                    <a:pt x="213" y="0"/>
                  </a:moveTo>
                  <a:cubicBezTo>
                    <a:pt x="200" y="0"/>
                    <a:pt x="185" y="9"/>
                    <a:pt x="176" y="18"/>
                  </a:cubicBezTo>
                  <a:cubicBezTo>
                    <a:pt x="176" y="44"/>
                    <a:pt x="176" y="56"/>
                    <a:pt x="201" y="69"/>
                  </a:cubicBezTo>
                  <a:lnTo>
                    <a:pt x="929" y="520"/>
                  </a:lnTo>
                  <a:cubicBezTo>
                    <a:pt x="565" y="370"/>
                    <a:pt x="113" y="169"/>
                    <a:pt x="63" y="144"/>
                  </a:cubicBezTo>
                  <a:cubicBezTo>
                    <a:pt x="51" y="144"/>
                    <a:pt x="26" y="144"/>
                    <a:pt x="13" y="169"/>
                  </a:cubicBezTo>
                  <a:cubicBezTo>
                    <a:pt x="1" y="181"/>
                    <a:pt x="1" y="181"/>
                    <a:pt x="38" y="219"/>
                  </a:cubicBezTo>
                  <a:cubicBezTo>
                    <a:pt x="113" y="282"/>
                    <a:pt x="314" y="420"/>
                    <a:pt x="866" y="784"/>
                  </a:cubicBezTo>
                  <a:cubicBezTo>
                    <a:pt x="540" y="646"/>
                    <a:pt x="101" y="457"/>
                    <a:pt x="88" y="457"/>
                  </a:cubicBezTo>
                  <a:cubicBezTo>
                    <a:pt x="84" y="454"/>
                    <a:pt x="80" y="452"/>
                    <a:pt x="75" y="452"/>
                  </a:cubicBezTo>
                  <a:cubicBezTo>
                    <a:pt x="62" y="452"/>
                    <a:pt x="47" y="461"/>
                    <a:pt x="38" y="470"/>
                  </a:cubicBezTo>
                  <a:cubicBezTo>
                    <a:pt x="38" y="482"/>
                    <a:pt x="38" y="495"/>
                    <a:pt x="63" y="520"/>
                  </a:cubicBezTo>
                  <a:lnTo>
                    <a:pt x="63" y="533"/>
                  </a:lnTo>
                  <a:lnTo>
                    <a:pt x="76" y="533"/>
                  </a:lnTo>
                  <a:cubicBezTo>
                    <a:pt x="138" y="583"/>
                    <a:pt x="277" y="683"/>
                    <a:pt x="615" y="922"/>
                  </a:cubicBezTo>
                  <a:lnTo>
                    <a:pt x="113" y="708"/>
                  </a:lnTo>
                  <a:lnTo>
                    <a:pt x="76" y="771"/>
                  </a:lnTo>
                  <a:lnTo>
                    <a:pt x="916" y="1135"/>
                  </a:lnTo>
                  <a:cubicBezTo>
                    <a:pt x="929" y="1148"/>
                    <a:pt x="929" y="1148"/>
                    <a:pt x="941" y="1148"/>
                  </a:cubicBezTo>
                  <a:cubicBezTo>
                    <a:pt x="954" y="1148"/>
                    <a:pt x="966" y="1135"/>
                    <a:pt x="966" y="1123"/>
                  </a:cubicBezTo>
                  <a:cubicBezTo>
                    <a:pt x="979" y="1110"/>
                    <a:pt x="979" y="1085"/>
                    <a:pt x="954" y="1073"/>
                  </a:cubicBezTo>
                  <a:cubicBezTo>
                    <a:pt x="779" y="947"/>
                    <a:pt x="553" y="784"/>
                    <a:pt x="377" y="658"/>
                  </a:cubicBezTo>
                  <a:lnTo>
                    <a:pt x="377" y="658"/>
                  </a:lnTo>
                  <a:cubicBezTo>
                    <a:pt x="715" y="809"/>
                    <a:pt x="1230" y="1022"/>
                    <a:pt x="1230" y="1022"/>
                  </a:cubicBezTo>
                  <a:cubicBezTo>
                    <a:pt x="1234" y="1026"/>
                    <a:pt x="1238" y="1027"/>
                    <a:pt x="1244" y="1027"/>
                  </a:cubicBezTo>
                  <a:cubicBezTo>
                    <a:pt x="1256" y="1027"/>
                    <a:pt x="1271" y="1019"/>
                    <a:pt x="1281" y="1009"/>
                  </a:cubicBezTo>
                  <a:cubicBezTo>
                    <a:pt x="1281" y="984"/>
                    <a:pt x="1281" y="959"/>
                    <a:pt x="1268" y="959"/>
                  </a:cubicBezTo>
                  <a:cubicBezTo>
                    <a:pt x="991" y="771"/>
                    <a:pt x="640" y="546"/>
                    <a:pt x="389" y="370"/>
                  </a:cubicBezTo>
                  <a:lnTo>
                    <a:pt x="389" y="370"/>
                  </a:lnTo>
                  <a:cubicBezTo>
                    <a:pt x="779" y="546"/>
                    <a:pt x="1356" y="797"/>
                    <a:pt x="1393" y="809"/>
                  </a:cubicBezTo>
                  <a:cubicBezTo>
                    <a:pt x="1418" y="809"/>
                    <a:pt x="1431" y="809"/>
                    <a:pt x="1443" y="784"/>
                  </a:cubicBezTo>
                  <a:cubicBezTo>
                    <a:pt x="1456" y="771"/>
                    <a:pt x="1443" y="746"/>
                    <a:pt x="1431" y="733"/>
                  </a:cubicBezTo>
                  <a:lnTo>
                    <a:pt x="690" y="295"/>
                  </a:lnTo>
                  <a:lnTo>
                    <a:pt x="1607" y="683"/>
                  </a:lnTo>
                  <a:lnTo>
                    <a:pt x="1644" y="608"/>
                  </a:lnTo>
                  <a:lnTo>
                    <a:pt x="226" y="5"/>
                  </a:lnTo>
                  <a:cubicBezTo>
                    <a:pt x="223" y="2"/>
                    <a:pt x="218" y="0"/>
                    <a:pt x="2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0"/>
            <p:cNvSpPr/>
            <p:nvPr/>
          </p:nvSpPr>
          <p:spPr>
            <a:xfrm>
              <a:off x="8473698" y="1752794"/>
              <a:ext cx="108464" cy="73339"/>
            </a:xfrm>
            <a:custGeom>
              <a:rect b="b" l="l" r="r" t="t"/>
              <a:pathLst>
                <a:path extrusionOk="0" h="1401" w="2072">
                  <a:moveTo>
                    <a:pt x="1328" y="127"/>
                  </a:moveTo>
                  <a:cubicBezTo>
                    <a:pt x="1477" y="127"/>
                    <a:pt x="1641" y="305"/>
                    <a:pt x="1632" y="483"/>
                  </a:cubicBezTo>
                  <a:cubicBezTo>
                    <a:pt x="1610" y="763"/>
                    <a:pt x="1398" y="1043"/>
                    <a:pt x="1210" y="1260"/>
                  </a:cubicBezTo>
                  <a:lnTo>
                    <a:pt x="1210" y="1260"/>
                  </a:lnTo>
                  <a:cubicBezTo>
                    <a:pt x="973" y="1200"/>
                    <a:pt x="747" y="1117"/>
                    <a:pt x="541" y="998"/>
                  </a:cubicBezTo>
                  <a:cubicBezTo>
                    <a:pt x="402" y="923"/>
                    <a:pt x="239" y="797"/>
                    <a:pt x="277" y="608"/>
                  </a:cubicBezTo>
                  <a:cubicBezTo>
                    <a:pt x="306" y="468"/>
                    <a:pt x="378" y="417"/>
                    <a:pt x="463" y="417"/>
                  </a:cubicBezTo>
                  <a:cubicBezTo>
                    <a:pt x="598" y="417"/>
                    <a:pt x="765" y="546"/>
                    <a:pt x="842" y="646"/>
                  </a:cubicBezTo>
                  <a:cubicBezTo>
                    <a:pt x="854" y="663"/>
                    <a:pt x="880" y="670"/>
                    <a:pt x="910" y="670"/>
                  </a:cubicBezTo>
                  <a:cubicBezTo>
                    <a:pt x="974" y="670"/>
                    <a:pt x="1055" y="638"/>
                    <a:pt x="1055" y="596"/>
                  </a:cubicBezTo>
                  <a:cubicBezTo>
                    <a:pt x="1068" y="483"/>
                    <a:pt x="1093" y="370"/>
                    <a:pt x="1143" y="270"/>
                  </a:cubicBezTo>
                  <a:cubicBezTo>
                    <a:pt x="1188" y="168"/>
                    <a:pt x="1256" y="127"/>
                    <a:pt x="1328" y="127"/>
                  </a:cubicBezTo>
                  <a:close/>
                  <a:moveTo>
                    <a:pt x="1383" y="0"/>
                  </a:moveTo>
                  <a:cubicBezTo>
                    <a:pt x="1267" y="0"/>
                    <a:pt x="1152" y="32"/>
                    <a:pt x="1068" y="94"/>
                  </a:cubicBezTo>
                  <a:cubicBezTo>
                    <a:pt x="976" y="171"/>
                    <a:pt x="917" y="275"/>
                    <a:pt x="879" y="389"/>
                  </a:cubicBezTo>
                  <a:lnTo>
                    <a:pt x="879" y="389"/>
                  </a:lnTo>
                  <a:cubicBezTo>
                    <a:pt x="781" y="321"/>
                    <a:pt x="669" y="279"/>
                    <a:pt x="548" y="279"/>
                  </a:cubicBezTo>
                  <a:cubicBezTo>
                    <a:pt x="529" y="279"/>
                    <a:pt x="510" y="280"/>
                    <a:pt x="490" y="282"/>
                  </a:cubicBezTo>
                  <a:cubicBezTo>
                    <a:pt x="252" y="295"/>
                    <a:pt x="1" y="546"/>
                    <a:pt x="51" y="784"/>
                  </a:cubicBezTo>
                  <a:cubicBezTo>
                    <a:pt x="139" y="1174"/>
                    <a:pt x="867" y="1336"/>
                    <a:pt x="1180" y="1399"/>
                  </a:cubicBezTo>
                  <a:cubicBezTo>
                    <a:pt x="1184" y="1400"/>
                    <a:pt x="1188" y="1400"/>
                    <a:pt x="1192" y="1400"/>
                  </a:cubicBezTo>
                  <a:cubicBezTo>
                    <a:pt x="1211" y="1400"/>
                    <a:pt x="1235" y="1395"/>
                    <a:pt x="1260" y="1386"/>
                  </a:cubicBezTo>
                  <a:lnTo>
                    <a:pt x="1260" y="1386"/>
                  </a:lnTo>
                  <a:cubicBezTo>
                    <a:pt x="1300" y="1379"/>
                    <a:pt x="1339" y="1367"/>
                    <a:pt x="1356" y="1349"/>
                  </a:cubicBezTo>
                  <a:cubicBezTo>
                    <a:pt x="1582" y="1085"/>
                    <a:pt x="2072" y="483"/>
                    <a:pt x="1757" y="144"/>
                  </a:cubicBezTo>
                  <a:cubicBezTo>
                    <a:pt x="1668" y="48"/>
                    <a:pt x="1525" y="0"/>
                    <a:pt x="13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0"/>
            <p:cNvSpPr/>
            <p:nvPr/>
          </p:nvSpPr>
          <p:spPr>
            <a:xfrm>
              <a:off x="8478933" y="1759389"/>
              <a:ext cx="86164" cy="60095"/>
            </a:xfrm>
            <a:custGeom>
              <a:rect b="b" l="l" r="r" t="t"/>
              <a:pathLst>
                <a:path extrusionOk="0" h="1148" w="1646">
                  <a:moveTo>
                    <a:pt x="1428" y="0"/>
                  </a:moveTo>
                  <a:cubicBezTo>
                    <a:pt x="1421" y="0"/>
                    <a:pt x="1414" y="2"/>
                    <a:pt x="1406" y="5"/>
                  </a:cubicBezTo>
                  <a:lnTo>
                    <a:pt x="1" y="608"/>
                  </a:lnTo>
                  <a:lnTo>
                    <a:pt x="39" y="683"/>
                  </a:lnTo>
                  <a:lnTo>
                    <a:pt x="943" y="295"/>
                  </a:lnTo>
                  <a:lnTo>
                    <a:pt x="215" y="733"/>
                  </a:lnTo>
                  <a:cubicBezTo>
                    <a:pt x="190" y="746"/>
                    <a:pt x="190" y="771"/>
                    <a:pt x="202" y="784"/>
                  </a:cubicBezTo>
                  <a:cubicBezTo>
                    <a:pt x="202" y="809"/>
                    <a:pt x="227" y="809"/>
                    <a:pt x="252" y="809"/>
                  </a:cubicBezTo>
                  <a:cubicBezTo>
                    <a:pt x="277" y="797"/>
                    <a:pt x="867" y="546"/>
                    <a:pt x="1256" y="370"/>
                  </a:cubicBezTo>
                  <a:lnTo>
                    <a:pt x="1256" y="370"/>
                  </a:lnTo>
                  <a:cubicBezTo>
                    <a:pt x="1005" y="546"/>
                    <a:pt x="653" y="771"/>
                    <a:pt x="377" y="959"/>
                  </a:cubicBezTo>
                  <a:cubicBezTo>
                    <a:pt x="365" y="959"/>
                    <a:pt x="352" y="984"/>
                    <a:pt x="365" y="1009"/>
                  </a:cubicBezTo>
                  <a:cubicBezTo>
                    <a:pt x="374" y="1019"/>
                    <a:pt x="389" y="1027"/>
                    <a:pt x="402" y="1027"/>
                  </a:cubicBezTo>
                  <a:cubicBezTo>
                    <a:pt x="407" y="1027"/>
                    <a:pt x="412" y="1026"/>
                    <a:pt x="416" y="1022"/>
                  </a:cubicBezTo>
                  <a:cubicBezTo>
                    <a:pt x="416" y="1022"/>
                    <a:pt x="930" y="809"/>
                    <a:pt x="1269" y="658"/>
                  </a:cubicBezTo>
                  <a:lnTo>
                    <a:pt x="1269" y="658"/>
                  </a:lnTo>
                  <a:cubicBezTo>
                    <a:pt x="1093" y="784"/>
                    <a:pt x="867" y="947"/>
                    <a:pt x="679" y="1073"/>
                  </a:cubicBezTo>
                  <a:cubicBezTo>
                    <a:pt x="667" y="1085"/>
                    <a:pt x="667" y="1110"/>
                    <a:pt x="679" y="1123"/>
                  </a:cubicBezTo>
                  <a:cubicBezTo>
                    <a:pt x="679" y="1135"/>
                    <a:pt x="692" y="1148"/>
                    <a:pt x="704" y="1148"/>
                  </a:cubicBezTo>
                  <a:cubicBezTo>
                    <a:pt x="717" y="1148"/>
                    <a:pt x="717" y="1148"/>
                    <a:pt x="717" y="1135"/>
                  </a:cubicBezTo>
                  <a:lnTo>
                    <a:pt x="1570" y="771"/>
                  </a:lnTo>
                  <a:lnTo>
                    <a:pt x="1532" y="708"/>
                  </a:lnTo>
                  <a:lnTo>
                    <a:pt x="1030" y="922"/>
                  </a:lnTo>
                  <a:cubicBezTo>
                    <a:pt x="1369" y="683"/>
                    <a:pt x="1507" y="583"/>
                    <a:pt x="1570" y="533"/>
                  </a:cubicBezTo>
                  <a:lnTo>
                    <a:pt x="1582" y="533"/>
                  </a:lnTo>
                  <a:lnTo>
                    <a:pt x="1582" y="520"/>
                  </a:lnTo>
                  <a:cubicBezTo>
                    <a:pt x="1607" y="495"/>
                    <a:pt x="1607" y="482"/>
                    <a:pt x="1595" y="470"/>
                  </a:cubicBezTo>
                  <a:cubicBezTo>
                    <a:pt x="1595" y="461"/>
                    <a:pt x="1583" y="452"/>
                    <a:pt x="1571" y="452"/>
                  </a:cubicBezTo>
                  <a:cubicBezTo>
                    <a:pt x="1566" y="452"/>
                    <a:pt x="1561" y="454"/>
                    <a:pt x="1557" y="457"/>
                  </a:cubicBezTo>
                  <a:cubicBezTo>
                    <a:pt x="1532" y="457"/>
                    <a:pt x="1105" y="646"/>
                    <a:pt x="767" y="784"/>
                  </a:cubicBezTo>
                  <a:cubicBezTo>
                    <a:pt x="1331" y="420"/>
                    <a:pt x="1532" y="282"/>
                    <a:pt x="1607" y="219"/>
                  </a:cubicBezTo>
                  <a:cubicBezTo>
                    <a:pt x="1645" y="181"/>
                    <a:pt x="1632" y="181"/>
                    <a:pt x="1632" y="169"/>
                  </a:cubicBezTo>
                  <a:cubicBezTo>
                    <a:pt x="1620" y="144"/>
                    <a:pt x="1595" y="144"/>
                    <a:pt x="1582" y="144"/>
                  </a:cubicBezTo>
                  <a:cubicBezTo>
                    <a:pt x="1532" y="169"/>
                    <a:pt x="1080" y="370"/>
                    <a:pt x="704" y="520"/>
                  </a:cubicBezTo>
                  <a:lnTo>
                    <a:pt x="1445" y="69"/>
                  </a:lnTo>
                  <a:cubicBezTo>
                    <a:pt x="1470" y="56"/>
                    <a:pt x="1470" y="44"/>
                    <a:pt x="1457" y="18"/>
                  </a:cubicBezTo>
                  <a:cubicBezTo>
                    <a:pt x="1457" y="9"/>
                    <a:pt x="1444" y="0"/>
                    <a:pt x="14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0"/>
            <p:cNvSpPr/>
            <p:nvPr/>
          </p:nvSpPr>
          <p:spPr>
            <a:xfrm>
              <a:off x="8653091" y="1752480"/>
              <a:ext cx="113018" cy="73810"/>
            </a:xfrm>
            <a:custGeom>
              <a:rect b="b" l="l" r="r" t="t"/>
              <a:pathLst>
                <a:path extrusionOk="0" h="1410" w="2159">
                  <a:moveTo>
                    <a:pt x="727" y="147"/>
                  </a:moveTo>
                  <a:cubicBezTo>
                    <a:pt x="815" y="147"/>
                    <a:pt x="906" y="194"/>
                    <a:pt x="966" y="301"/>
                  </a:cubicBezTo>
                  <a:cubicBezTo>
                    <a:pt x="1016" y="401"/>
                    <a:pt x="1041" y="527"/>
                    <a:pt x="1054" y="639"/>
                  </a:cubicBezTo>
                  <a:cubicBezTo>
                    <a:pt x="1054" y="668"/>
                    <a:pt x="1073" y="678"/>
                    <a:pt x="1100" y="678"/>
                  </a:cubicBezTo>
                  <a:cubicBezTo>
                    <a:pt x="1157" y="678"/>
                    <a:pt x="1250" y="631"/>
                    <a:pt x="1267" y="614"/>
                  </a:cubicBezTo>
                  <a:cubicBezTo>
                    <a:pt x="1351" y="502"/>
                    <a:pt x="1450" y="434"/>
                    <a:pt x="1552" y="434"/>
                  </a:cubicBezTo>
                  <a:cubicBezTo>
                    <a:pt x="1634" y="434"/>
                    <a:pt x="1716" y="477"/>
                    <a:pt x="1794" y="577"/>
                  </a:cubicBezTo>
                  <a:cubicBezTo>
                    <a:pt x="1933" y="740"/>
                    <a:pt x="1769" y="916"/>
                    <a:pt x="1631" y="1004"/>
                  </a:cubicBezTo>
                  <a:cubicBezTo>
                    <a:pt x="1417" y="1139"/>
                    <a:pt x="1173" y="1213"/>
                    <a:pt x="935" y="1272"/>
                  </a:cubicBezTo>
                  <a:lnTo>
                    <a:pt x="935" y="1272"/>
                  </a:lnTo>
                  <a:cubicBezTo>
                    <a:pt x="734" y="1051"/>
                    <a:pt x="549" y="776"/>
                    <a:pt x="489" y="489"/>
                  </a:cubicBezTo>
                  <a:cubicBezTo>
                    <a:pt x="442" y="283"/>
                    <a:pt x="579" y="147"/>
                    <a:pt x="727" y="147"/>
                  </a:cubicBezTo>
                  <a:close/>
                  <a:moveTo>
                    <a:pt x="814" y="1"/>
                  </a:moveTo>
                  <a:cubicBezTo>
                    <a:pt x="651" y="1"/>
                    <a:pt x="478" y="77"/>
                    <a:pt x="363" y="176"/>
                  </a:cubicBezTo>
                  <a:cubicBezTo>
                    <a:pt x="0" y="477"/>
                    <a:pt x="539" y="1154"/>
                    <a:pt x="765" y="1392"/>
                  </a:cubicBezTo>
                  <a:cubicBezTo>
                    <a:pt x="777" y="1404"/>
                    <a:pt x="797" y="1409"/>
                    <a:pt x="820" y="1409"/>
                  </a:cubicBezTo>
                  <a:cubicBezTo>
                    <a:pt x="823" y="1409"/>
                    <a:pt x="826" y="1409"/>
                    <a:pt x="829" y="1409"/>
                  </a:cubicBezTo>
                  <a:lnTo>
                    <a:pt x="829" y="1409"/>
                  </a:lnTo>
                  <a:cubicBezTo>
                    <a:pt x="833" y="1409"/>
                    <a:pt x="837" y="1409"/>
                    <a:pt x="841" y="1409"/>
                  </a:cubicBezTo>
                  <a:cubicBezTo>
                    <a:pt x="852" y="1409"/>
                    <a:pt x="865" y="1408"/>
                    <a:pt x="879" y="1405"/>
                  </a:cubicBezTo>
                  <a:cubicBezTo>
                    <a:pt x="1255" y="1317"/>
                    <a:pt x="1857" y="1166"/>
                    <a:pt x="2033" y="790"/>
                  </a:cubicBezTo>
                  <a:cubicBezTo>
                    <a:pt x="2159" y="539"/>
                    <a:pt x="1869" y="301"/>
                    <a:pt x="1631" y="276"/>
                  </a:cubicBezTo>
                  <a:cubicBezTo>
                    <a:pt x="1624" y="276"/>
                    <a:pt x="1616" y="275"/>
                    <a:pt x="1608" y="275"/>
                  </a:cubicBezTo>
                  <a:cubicBezTo>
                    <a:pt x="1482" y="275"/>
                    <a:pt x="1358" y="331"/>
                    <a:pt x="1252" y="409"/>
                  </a:cubicBezTo>
                  <a:lnTo>
                    <a:pt x="1252" y="409"/>
                  </a:lnTo>
                  <a:cubicBezTo>
                    <a:pt x="1220" y="284"/>
                    <a:pt x="1158" y="162"/>
                    <a:pt x="1054" y="75"/>
                  </a:cubicBezTo>
                  <a:cubicBezTo>
                    <a:pt x="984" y="23"/>
                    <a:pt x="900" y="1"/>
                    <a:pt x="8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0"/>
            <p:cNvSpPr/>
            <p:nvPr/>
          </p:nvSpPr>
          <p:spPr>
            <a:xfrm>
              <a:off x="8672093" y="1759389"/>
              <a:ext cx="86112" cy="60095"/>
            </a:xfrm>
            <a:custGeom>
              <a:rect b="b" l="l" r="r" t="t"/>
              <a:pathLst>
                <a:path extrusionOk="0" h="1148" w="1645">
                  <a:moveTo>
                    <a:pt x="218" y="0"/>
                  </a:moveTo>
                  <a:cubicBezTo>
                    <a:pt x="202" y="0"/>
                    <a:pt x="189" y="9"/>
                    <a:pt x="189" y="18"/>
                  </a:cubicBezTo>
                  <a:cubicBezTo>
                    <a:pt x="176" y="44"/>
                    <a:pt x="176" y="56"/>
                    <a:pt x="201" y="69"/>
                  </a:cubicBezTo>
                  <a:lnTo>
                    <a:pt x="942" y="520"/>
                  </a:lnTo>
                  <a:cubicBezTo>
                    <a:pt x="566" y="370"/>
                    <a:pt x="114" y="169"/>
                    <a:pt x="64" y="144"/>
                  </a:cubicBezTo>
                  <a:cubicBezTo>
                    <a:pt x="51" y="144"/>
                    <a:pt x="26" y="144"/>
                    <a:pt x="14" y="169"/>
                  </a:cubicBezTo>
                  <a:cubicBezTo>
                    <a:pt x="14" y="181"/>
                    <a:pt x="0" y="181"/>
                    <a:pt x="39" y="219"/>
                  </a:cubicBezTo>
                  <a:cubicBezTo>
                    <a:pt x="114" y="282"/>
                    <a:pt x="315" y="420"/>
                    <a:pt x="879" y="784"/>
                  </a:cubicBezTo>
                  <a:cubicBezTo>
                    <a:pt x="541" y="646"/>
                    <a:pt x="114" y="457"/>
                    <a:pt x="101" y="457"/>
                  </a:cubicBezTo>
                  <a:cubicBezTo>
                    <a:pt x="94" y="454"/>
                    <a:pt x="86" y="452"/>
                    <a:pt x="80" y="452"/>
                  </a:cubicBezTo>
                  <a:cubicBezTo>
                    <a:pt x="63" y="452"/>
                    <a:pt x="51" y="461"/>
                    <a:pt x="51" y="470"/>
                  </a:cubicBezTo>
                  <a:cubicBezTo>
                    <a:pt x="39" y="482"/>
                    <a:pt x="39" y="495"/>
                    <a:pt x="64" y="520"/>
                  </a:cubicBezTo>
                  <a:lnTo>
                    <a:pt x="64" y="533"/>
                  </a:lnTo>
                  <a:lnTo>
                    <a:pt x="76" y="533"/>
                  </a:lnTo>
                  <a:cubicBezTo>
                    <a:pt x="139" y="583"/>
                    <a:pt x="290" y="683"/>
                    <a:pt x="616" y="922"/>
                  </a:cubicBezTo>
                  <a:lnTo>
                    <a:pt x="114" y="708"/>
                  </a:lnTo>
                  <a:lnTo>
                    <a:pt x="76" y="771"/>
                  </a:lnTo>
                  <a:lnTo>
                    <a:pt x="929" y="1135"/>
                  </a:lnTo>
                  <a:cubicBezTo>
                    <a:pt x="929" y="1148"/>
                    <a:pt x="929" y="1148"/>
                    <a:pt x="942" y="1148"/>
                  </a:cubicBezTo>
                  <a:cubicBezTo>
                    <a:pt x="954" y="1148"/>
                    <a:pt x="967" y="1135"/>
                    <a:pt x="979" y="1123"/>
                  </a:cubicBezTo>
                  <a:cubicBezTo>
                    <a:pt x="979" y="1110"/>
                    <a:pt x="979" y="1085"/>
                    <a:pt x="967" y="1073"/>
                  </a:cubicBezTo>
                  <a:cubicBezTo>
                    <a:pt x="779" y="947"/>
                    <a:pt x="553" y="784"/>
                    <a:pt x="377" y="658"/>
                  </a:cubicBezTo>
                  <a:lnTo>
                    <a:pt x="377" y="658"/>
                  </a:lnTo>
                  <a:cubicBezTo>
                    <a:pt x="728" y="809"/>
                    <a:pt x="1230" y="1022"/>
                    <a:pt x="1230" y="1022"/>
                  </a:cubicBezTo>
                  <a:cubicBezTo>
                    <a:pt x="1238" y="1026"/>
                    <a:pt x="1244" y="1027"/>
                    <a:pt x="1249" y="1027"/>
                  </a:cubicBezTo>
                  <a:cubicBezTo>
                    <a:pt x="1263" y="1027"/>
                    <a:pt x="1272" y="1019"/>
                    <a:pt x="1281" y="1009"/>
                  </a:cubicBezTo>
                  <a:cubicBezTo>
                    <a:pt x="1294" y="984"/>
                    <a:pt x="1281" y="959"/>
                    <a:pt x="1268" y="959"/>
                  </a:cubicBezTo>
                  <a:cubicBezTo>
                    <a:pt x="992" y="771"/>
                    <a:pt x="641" y="546"/>
                    <a:pt x="390" y="370"/>
                  </a:cubicBezTo>
                  <a:lnTo>
                    <a:pt x="390" y="370"/>
                  </a:lnTo>
                  <a:cubicBezTo>
                    <a:pt x="779" y="546"/>
                    <a:pt x="1369" y="797"/>
                    <a:pt x="1394" y="809"/>
                  </a:cubicBezTo>
                  <a:cubicBezTo>
                    <a:pt x="1419" y="809"/>
                    <a:pt x="1444" y="809"/>
                    <a:pt x="1444" y="784"/>
                  </a:cubicBezTo>
                  <a:cubicBezTo>
                    <a:pt x="1456" y="771"/>
                    <a:pt x="1456" y="746"/>
                    <a:pt x="1431" y="733"/>
                  </a:cubicBezTo>
                  <a:lnTo>
                    <a:pt x="703" y="295"/>
                  </a:lnTo>
                  <a:lnTo>
                    <a:pt x="1607" y="683"/>
                  </a:lnTo>
                  <a:lnTo>
                    <a:pt x="1645" y="608"/>
                  </a:lnTo>
                  <a:lnTo>
                    <a:pt x="239" y="5"/>
                  </a:lnTo>
                  <a:cubicBezTo>
                    <a:pt x="232" y="2"/>
                    <a:pt x="225" y="0"/>
                    <a:pt x="2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0"/>
            <p:cNvSpPr/>
            <p:nvPr/>
          </p:nvSpPr>
          <p:spPr>
            <a:xfrm>
              <a:off x="8858029" y="1752794"/>
              <a:ext cx="108412" cy="73339"/>
            </a:xfrm>
            <a:custGeom>
              <a:rect b="b" l="l" r="r" t="t"/>
              <a:pathLst>
                <a:path extrusionOk="0" h="1401" w="2071">
                  <a:moveTo>
                    <a:pt x="1335" y="127"/>
                  </a:moveTo>
                  <a:cubicBezTo>
                    <a:pt x="1488" y="127"/>
                    <a:pt x="1649" y="305"/>
                    <a:pt x="1632" y="483"/>
                  </a:cubicBezTo>
                  <a:cubicBezTo>
                    <a:pt x="1610" y="763"/>
                    <a:pt x="1398" y="1042"/>
                    <a:pt x="1210" y="1259"/>
                  </a:cubicBezTo>
                  <a:lnTo>
                    <a:pt x="1210" y="1259"/>
                  </a:lnTo>
                  <a:cubicBezTo>
                    <a:pt x="980" y="1199"/>
                    <a:pt x="746" y="1117"/>
                    <a:pt x="540" y="998"/>
                  </a:cubicBezTo>
                  <a:cubicBezTo>
                    <a:pt x="402" y="923"/>
                    <a:pt x="238" y="797"/>
                    <a:pt x="277" y="608"/>
                  </a:cubicBezTo>
                  <a:cubicBezTo>
                    <a:pt x="306" y="468"/>
                    <a:pt x="380" y="417"/>
                    <a:pt x="466" y="417"/>
                  </a:cubicBezTo>
                  <a:cubicBezTo>
                    <a:pt x="603" y="417"/>
                    <a:pt x="772" y="546"/>
                    <a:pt x="841" y="646"/>
                  </a:cubicBezTo>
                  <a:cubicBezTo>
                    <a:pt x="853" y="663"/>
                    <a:pt x="880" y="670"/>
                    <a:pt x="910" y="670"/>
                  </a:cubicBezTo>
                  <a:cubicBezTo>
                    <a:pt x="974" y="670"/>
                    <a:pt x="1055" y="638"/>
                    <a:pt x="1055" y="596"/>
                  </a:cubicBezTo>
                  <a:cubicBezTo>
                    <a:pt x="1067" y="483"/>
                    <a:pt x="1092" y="370"/>
                    <a:pt x="1142" y="270"/>
                  </a:cubicBezTo>
                  <a:cubicBezTo>
                    <a:pt x="1191" y="168"/>
                    <a:pt x="1262" y="127"/>
                    <a:pt x="1335" y="127"/>
                  </a:cubicBezTo>
                  <a:close/>
                  <a:moveTo>
                    <a:pt x="1385" y="0"/>
                  </a:moveTo>
                  <a:cubicBezTo>
                    <a:pt x="1271" y="0"/>
                    <a:pt x="1159" y="32"/>
                    <a:pt x="1080" y="94"/>
                  </a:cubicBezTo>
                  <a:cubicBezTo>
                    <a:pt x="980" y="171"/>
                    <a:pt x="918" y="276"/>
                    <a:pt x="881" y="392"/>
                  </a:cubicBezTo>
                  <a:lnTo>
                    <a:pt x="881" y="392"/>
                  </a:lnTo>
                  <a:cubicBezTo>
                    <a:pt x="783" y="322"/>
                    <a:pt x="669" y="279"/>
                    <a:pt x="547" y="279"/>
                  </a:cubicBezTo>
                  <a:cubicBezTo>
                    <a:pt x="528" y="279"/>
                    <a:pt x="509" y="280"/>
                    <a:pt x="489" y="282"/>
                  </a:cubicBezTo>
                  <a:cubicBezTo>
                    <a:pt x="264" y="295"/>
                    <a:pt x="0" y="546"/>
                    <a:pt x="51" y="784"/>
                  </a:cubicBezTo>
                  <a:cubicBezTo>
                    <a:pt x="138" y="1174"/>
                    <a:pt x="866" y="1336"/>
                    <a:pt x="1180" y="1399"/>
                  </a:cubicBezTo>
                  <a:cubicBezTo>
                    <a:pt x="1184" y="1400"/>
                    <a:pt x="1189" y="1400"/>
                    <a:pt x="1194" y="1400"/>
                  </a:cubicBezTo>
                  <a:cubicBezTo>
                    <a:pt x="1216" y="1400"/>
                    <a:pt x="1243" y="1394"/>
                    <a:pt x="1269" y="1384"/>
                  </a:cubicBezTo>
                  <a:lnTo>
                    <a:pt x="1269" y="1384"/>
                  </a:lnTo>
                  <a:cubicBezTo>
                    <a:pt x="1306" y="1377"/>
                    <a:pt x="1340" y="1365"/>
                    <a:pt x="1356" y="1349"/>
                  </a:cubicBezTo>
                  <a:cubicBezTo>
                    <a:pt x="1594" y="1085"/>
                    <a:pt x="2071" y="483"/>
                    <a:pt x="1757" y="144"/>
                  </a:cubicBezTo>
                  <a:cubicBezTo>
                    <a:pt x="1667" y="48"/>
                    <a:pt x="1524" y="0"/>
                    <a:pt x="13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0"/>
            <p:cNvSpPr/>
            <p:nvPr/>
          </p:nvSpPr>
          <p:spPr>
            <a:xfrm>
              <a:off x="8863892" y="1759389"/>
              <a:ext cx="85483" cy="60095"/>
            </a:xfrm>
            <a:custGeom>
              <a:rect b="b" l="l" r="r" t="t"/>
              <a:pathLst>
                <a:path extrusionOk="0" h="1148" w="1633">
                  <a:moveTo>
                    <a:pt x="1420" y="0"/>
                  </a:moveTo>
                  <a:cubicBezTo>
                    <a:pt x="1415" y="0"/>
                    <a:pt x="1410" y="2"/>
                    <a:pt x="1406" y="5"/>
                  </a:cubicBezTo>
                  <a:lnTo>
                    <a:pt x="1" y="608"/>
                  </a:lnTo>
                  <a:lnTo>
                    <a:pt x="26" y="683"/>
                  </a:lnTo>
                  <a:lnTo>
                    <a:pt x="943" y="295"/>
                  </a:lnTo>
                  <a:lnTo>
                    <a:pt x="202" y="733"/>
                  </a:lnTo>
                  <a:cubicBezTo>
                    <a:pt x="190" y="746"/>
                    <a:pt x="177" y="771"/>
                    <a:pt x="190" y="784"/>
                  </a:cubicBezTo>
                  <a:cubicBezTo>
                    <a:pt x="202" y="809"/>
                    <a:pt x="215" y="809"/>
                    <a:pt x="240" y="809"/>
                  </a:cubicBezTo>
                  <a:cubicBezTo>
                    <a:pt x="277" y="797"/>
                    <a:pt x="854" y="546"/>
                    <a:pt x="1244" y="370"/>
                  </a:cubicBezTo>
                  <a:lnTo>
                    <a:pt x="1244" y="370"/>
                  </a:lnTo>
                  <a:cubicBezTo>
                    <a:pt x="993" y="546"/>
                    <a:pt x="641" y="771"/>
                    <a:pt x="365" y="959"/>
                  </a:cubicBezTo>
                  <a:cubicBezTo>
                    <a:pt x="352" y="959"/>
                    <a:pt x="352" y="984"/>
                    <a:pt x="352" y="1009"/>
                  </a:cubicBezTo>
                  <a:cubicBezTo>
                    <a:pt x="362" y="1019"/>
                    <a:pt x="377" y="1027"/>
                    <a:pt x="389" y="1027"/>
                  </a:cubicBezTo>
                  <a:cubicBezTo>
                    <a:pt x="394" y="1027"/>
                    <a:pt x="399" y="1026"/>
                    <a:pt x="403" y="1022"/>
                  </a:cubicBezTo>
                  <a:cubicBezTo>
                    <a:pt x="403" y="1022"/>
                    <a:pt x="918" y="809"/>
                    <a:pt x="1256" y="658"/>
                  </a:cubicBezTo>
                  <a:lnTo>
                    <a:pt x="1256" y="658"/>
                  </a:lnTo>
                  <a:cubicBezTo>
                    <a:pt x="1080" y="784"/>
                    <a:pt x="854" y="947"/>
                    <a:pt x="679" y="1073"/>
                  </a:cubicBezTo>
                  <a:cubicBezTo>
                    <a:pt x="654" y="1085"/>
                    <a:pt x="654" y="1110"/>
                    <a:pt x="667" y="1123"/>
                  </a:cubicBezTo>
                  <a:cubicBezTo>
                    <a:pt x="667" y="1135"/>
                    <a:pt x="679" y="1148"/>
                    <a:pt x="692" y="1148"/>
                  </a:cubicBezTo>
                  <a:cubicBezTo>
                    <a:pt x="704" y="1148"/>
                    <a:pt x="704" y="1148"/>
                    <a:pt x="717" y="1135"/>
                  </a:cubicBezTo>
                  <a:lnTo>
                    <a:pt x="1557" y="771"/>
                  </a:lnTo>
                  <a:lnTo>
                    <a:pt x="1520" y="708"/>
                  </a:lnTo>
                  <a:lnTo>
                    <a:pt x="1030" y="922"/>
                  </a:lnTo>
                  <a:cubicBezTo>
                    <a:pt x="1356" y="683"/>
                    <a:pt x="1495" y="583"/>
                    <a:pt x="1557" y="533"/>
                  </a:cubicBezTo>
                  <a:lnTo>
                    <a:pt x="1570" y="533"/>
                  </a:lnTo>
                  <a:lnTo>
                    <a:pt x="1570" y="520"/>
                  </a:lnTo>
                  <a:cubicBezTo>
                    <a:pt x="1607" y="495"/>
                    <a:pt x="1595" y="482"/>
                    <a:pt x="1595" y="470"/>
                  </a:cubicBezTo>
                  <a:cubicBezTo>
                    <a:pt x="1586" y="461"/>
                    <a:pt x="1571" y="452"/>
                    <a:pt x="1558" y="452"/>
                  </a:cubicBezTo>
                  <a:cubicBezTo>
                    <a:pt x="1553" y="452"/>
                    <a:pt x="1549" y="454"/>
                    <a:pt x="1545" y="457"/>
                  </a:cubicBezTo>
                  <a:cubicBezTo>
                    <a:pt x="1532" y="457"/>
                    <a:pt x="1093" y="646"/>
                    <a:pt x="767" y="784"/>
                  </a:cubicBezTo>
                  <a:cubicBezTo>
                    <a:pt x="1319" y="420"/>
                    <a:pt x="1520" y="282"/>
                    <a:pt x="1595" y="219"/>
                  </a:cubicBezTo>
                  <a:cubicBezTo>
                    <a:pt x="1632" y="181"/>
                    <a:pt x="1632" y="181"/>
                    <a:pt x="1620" y="169"/>
                  </a:cubicBezTo>
                  <a:cubicBezTo>
                    <a:pt x="1607" y="144"/>
                    <a:pt x="1582" y="144"/>
                    <a:pt x="1570" y="144"/>
                  </a:cubicBezTo>
                  <a:cubicBezTo>
                    <a:pt x="1520" y="169"/>
                    <a:pt x="1068" y="370"/>
                    <a:pt x="704" y="520"/>
                  </a:cubicBezTo>
                  <a:lnTo>
                    <a:pt x="1445" y="69"/>
                  </a:lnTo>
                  <a:cubicBezTo>
                    <a:pt x="1457" y="56"/>
                    <a:pt x="1457" y="44"/>
                    <a:pt x="1457" y="18"/>
                  </a:cubicBezTo>
                  <a:cubicBezTo>
                    <a:pt x="1448" y="9"/>
                    <a:pt x="1433" y="0"/>
                    <a:pt x="14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1" name="Google Shape;3711;p80"/>
          <p:cNvGrpSpPr/>
          <p:nvPr/>
        </p:nvGrpSpPr>
        <p:grpSpPr>
          <a:xfrm>
            <a:off x="1305040" y="2373224"/>
            <a:ext cx="633400" cy="499959"/>
            <a:chOff x="1305040" y="2137174"/>
            <a:chExt cx="633400" cy="499959"/>
          </a:xfrm>
        </p:grpSpPr>
        <p:sp>
          <p:nvSpPr>
            <p:cNvPr id="3712" name="Google Shape;3712;p80"/>
            <p:cNvSpPr/>
            <p:nvPr/>
          </p:nvSpPr>
          <p:spPr>
            <a:xfrm>
              <a:off x="1305040" y="2137174"/>
              <a:ext cx="633400" cy="499959"/>
            </a:xfrm>
            <a:custGeom>
              <a:rect b="b" l="l" r="r" t="t"/>
              <a:pathLst>
                <a:path extrusionOk="0" h="12630" w="16001">
                  <a:moveTo>
                    <a:pt x="11391" y="391"/>
                  </a:moveTo>
                  <a:cubicBezTo>
                    <a:pt x="11404" y="391"/>
                    <a:pt x="11417" y="392"/>
                    <a:pt x="11432" y="394"/>
                  </a:cubicBezTo>
                  <a:cubicBezTo>
                    <a:pt x="11696" y="432"/>
                    <a:pt x="11959" y="482"/>
                    <a:pt x="12223" y="545"/>
                  </a:cubicBezTo>
                  <a:cubicBezTo>
                    <a:pt x="12299" y="557"/>
                    <a:pt x="12299" y="557"/>
                    <a:pt x="12248" y="607"/>
                  </a:cubicBezTo>
                  <a:cubicBezTo>
                    <a:pt x="12073" y="846"/>
                    <a:pt x="11884" y="1084"/>
                    <a:pt x="11708" y="1323"/>
                  </a:cubicBezTo>
                  <a:cubicBezTo>
                    <a:pt x="11696" y="1348"/>
                    <a:pt x="11671" y="1373"/>
                    <a:pt x="11671" y="1398"/>
                  </a:cubicBezTo>
                  <a:cubicBezTo>
                    <a:pt x="11641" y="1458"/>
                    <a:pt x="11596" y="1478"/>
                    <a:pt x="11548" y="1478"/>
                  </a:cubicBezTo>
                  <a:cubicBezTo>
                    <a:pt x="11534" y="1478"/>
                    <a:pt x="11521" y="1476"/>
                    <a:pt x="11508" y="1474"/>
                  </a:cubicBezTo>
                  <a:cubicBezTo>
                    <a:pt x="11295" y="1461"/>
                    <a:pt x="11094" y="1449"/>
                    <a:pt x="10880" y="1449"/>
                  </a:cubicBezTo>
                  <a:lnTo>
                    <a:pt x="10617" y="1449"/>
                  </a:lnTo>
                  <a:cubicBezTo>
                    <a:pt x="10605" y="1449"/>
                    <a:pt x="10595" y="1451"/>
                    <a:pt x="10587" y="1451"/>
                  </a:cubicBezTo>
                  <a:cubicBezTo>
                    <a:pt x="10579" y="1451"/>
                    <a:pt x="10573" y="1448"/>
                    <a:pt x="10567" y="1436"/>
                  </a:cubicBezTo>
                  <a:cubicBezTo>
                    <a:pt x="10554" y="1423"/>
                    <a:pt x="10579" y="1410"/>
                    <a:pt x="10579" y="1398"/>
                  </a:cubicBezTo>
                  <a:cubicBezTo>
                    <a:pt x="10679" y="1260"/>
                    <a:pt x="10793" y="1109"/>
                    <a:pt x="10893" y="972"/>
                  </a:cubicBezTo>
                  <a:cubicBezTo>
                    <a:pt x="11031" y="808"/>
                    <a:pt x="11156" y="645"/>
                    <a:pt x="11270" y="470"/>
                  </a:cubicBezTo>
                  <a:cubicBezTo>
                    <a:pt x="11300" y="417"/>
                    <a:pt x="11332" y="391"/>
                    <a:pt x="11391" y="391"/>
                  </a:cubicBezTo>
                  <a:close/>
                  <a:moveTo>
                    <a:pt x="9974" y="266"/>
                  </a:moveTo>
                  <a:cubicBezTo>
                    <a:pt x="9991" y="266"/>
                    <a:pt x="10008" y="267"/>
                    <a:pt x="10027" y="269"/>
                  </a:cubicBezTo>
                  <a:cubicBezTo>
                    <a:pt x="10140" y="281"/>
                    <a:pt x="10253" y="281"/>
                    <a:pt x="10366" y="294"/>
                  </a:cubicBezTo>
                  <a:cubicBezTo>
                    <a:pt x="10579" y="306"/>
                    <a:pt x="10780" y="319"/>
                    <a:pt x="10993" y="331"/>
                  </a:cubicBezTo>
                  <a:cubicBezTo>
                    <a:pt x="11044" y="344"/>
                    <a:pt x="11019" y="369"/>
                    <a:pt x="11006" y="381"/>
                  </a:cubicBezTo>
                  <a:cubicBezTo>
                    <a:pt x="10918" y="520"/>
                    <a:pt x="10818" y="657"/>
                    <a:pt x="10717" y="796"/>
                  </a:cubicBezTo>
                  <a:cubicBezTo>
                    <a:pt x="10554" y="997"/>
                    <a:pt x="10403" y="1198"/>
                    <a:pt x="10266" y="1423"/>
                  </a:cubicBezTo>
                  <a:cubicBezTo>
                    <a:pt x="10253" y="1449"/>
                    <a:pt x="10227" y="1461"/>
                    <a:pt x="10190" y="1461"/>
                  </a:cubicBezTo>
                  <a:cubicBezTo>
                    <a:pt x="9876" y="1474"/>
                    <a:pt x="9550" y="1499"/>
                    <a:pt x="9237" y="1511"/>
                  </a:cubicBezTo>
                  <a:cubicBezTo>
                    <a:pt x="9136" y="1511"/>
                    <a:pt x="9036" y="1524"/>
                    <a:pt x="8935" y="1536"/>
                  </a:cubicBezTo>
                  <a:lnTo>
                    <a:pt x="8922" y="1524"/>
                  </a:lnTo>
                  <a:cubicBezTo>
                    <a:pt x="9086" y="1285"/>
                    <a:pt x="9237" y="1059"/>
                    <a:pt x="9399" y="833"/>
                  </a:cubicBezTo>
                  <a:cubicBezTo>
                    <a:pt x="9513" y="671"/>
                    <a:pt x="9625" y="520"/>
                    <a:pt x="9751" y="369"/>
                  </a:cubicBezTo>
                  <a:cubicBezTo>
                    <a:pt x="9814" y="295"/>
                    <a:pt x="9886" y="266"/>
                    <a:pt x="9974" y="266"/>
                  </a:cubicBezTo>
                  <a:close/>
                  <a:moveTo>
                    <a:pt x="9488" y="269"/>
                  </a:moveTo>
                  <a:cubicBezTo>
                    <a:pt x="9362" y="445"/>
                    <a:pt x="9237" y="607"/>
                    <a:pt x="9111" y="783"/>
                  </a:cubicBezTo>
                  <a:lnTo>
                    <a:pt x="8621" y="1499"/>
                  </a:lnTo>
                  <a:cubicBezTo>
                    <a:pt x="8596" y="1536"/>
                    <a:pt x="8571" y="1561"/>
                    <a:pt x="8521" y="1561"/>
                  </a:cubicBezTo>
                  <a:lnTo>
                    <a:pt x="8032" y="1599"/>
                  </a:lnTo>
                  <a:lnTo>
                    <a:pt x="7580" y="1636"/>
                  </a:lnTo>
                  <a:cubicBezTo>
                    <a:pt x="7567" y="1649"/>
                    <a:pt x="7555" y="1649"/>
                    <a:pt x="7530" y="1649"/>
                  </a:cubicBezTo>
                  <a:cubicBezTo>
                    <a:pt x="7617" y="1511"/>
                    <a:pt x="7706" y="1398"/>
                    <a:pt x="7781" y="1273"/>
                  </a:cubicBezTo>
                  <a:cubicBezTo>
                    <a:pt x="7982" y="997"/>
                    <a:pt x="8182" y="708"/>
                    <a:pt x="8383" y="432"/>
                  </a:cubicBezTo>
                  <a:cubicBezTo>
                    <a:pt x="8445" y="331"/>
                    <a:pt x="8521" y="281"/>
                    <a:pt x="8646" y="281"/>
                  </a:cubicBezTo>
                  <a:cubicBezTo>
                    <a:pt x="8910" y="269"/>
                    <a:pt x="9186" y="269"/>
                    <a:pt x="9462" y="269"/>
                  </a:cubicBezTo>
                  <a:close/>
                  <a:moveTo>
                    <a:pt x="12588" y="650"/>
                  </a:moveTo>
                  <a:cubicBezTo>
                    <a:pt x="12599" y="650"/>
                    <a:pt x="12611" y="653"/>
                    <a:pt x="12625" y="657"/>
                  </a:cubicBezTo>
                  <a:cubicBezTo>
                    <a:pt x="12901" y="746"/>
                    <a:pt x="13177" y="858"/>
                    <a:pt x="13440" y="997"/>
                  </a:cubicBezTo>
                  <a:cubicBezTo>
                    <a:pt x="13478" y="1022"/>
                    <a:pt x="13478" y="1034"/>
                    <a:pt x="13453" y="1059"/>
                  </a:cubicBezTo>
                  <a:cubicBezTo>
                    <a:pt x="13303" y="1248"/>
                    <a:pt x="13164" y="1436"/>
                    <a:pt x="13039" y="1636"/>
                  </a:cubicBezTo>
                  <a:cubicBezTo>
                    <a:pt x="13031" y="1660"/>
                    <a:pt x="13018" y="1669"/>
                    <a:pt x="13000" y="1669"/>
                  </a:cubicBezTo>
                  <a:cubicBezTo>
                    <a:pt x="12990" y="1669"/>
                    <a:pt x="12977" y="1666"/>
                    <a:pt x="12963" y="1661"/>
                  </a:cubicBezTo>
                  <a:cubicBezTo>
                    <a:pt x="12712" y="1599"/>
                    <a:pt x="12461" y="1561"/>
                    <a:pt x="12198" y="1536"/>
                  </a:cubicBezTo>
                  <a:cubicBezTo>
                    <a:pt x="12123" y="1524"/>
                    <a:pt x="12048" y="1511"/>
                    <a:pt x="11972" y="1511"/>
                  </a:cubicBezTo>
                  <a:cubicBezTo>
                    <a:pt x="11959" y="1511"/>
                    <a:pt x="11934" y="1511"/>
                    <a:pt x="11909" y="1486"/>
                  </a:cubicBezTo>
                  <a:lnTo>
                    <a:pt x="11947" y="1449"/>
                  </a:lnTo>
                  <a:cubicBezTo>
                    <a:pt x="12135" y="1185"/>
                    <a:pt x="12336" y="934"/>
                    <a:pt x="12537" y="683"/>
                  </a:cubicBezTo>
                  <a:cubicBezTo>
                    <a:pt x="12553" y="659"/>
                    <a:pt x="12569" y="650"/>
                    <a:pt x="12588" y="650"/>
                  </a:cubicBezTo>
                  <a:close/>
                  <a:moveTo>
                    <a:pt x="8120" y="313"/>
                  </a:moveTo>
                  <a:cubicBezTo>
                    <a:pt x="8124" y="313"/>
                    <a:pt x="8128" y="315"/>
                    <a:pt x="8132" y="319"/>
                  </a:cubicBezTo>
                  <a:cubicBezTo>
                    <a:pt x="8132" y="344"/>
                    <a:pt x="8119" y="356"/>
                    <a:pt x="8107" y="369"/>
                  </a:cubicBezTo>
                  <a:cubicBezTo>
                    <a:pt x="7856" y="721"/>
                    <a:pt x="7605" y="1072"/>
                    <a:pt x="7366" y="1423"/>
                  </a:cubicBezTo>
                  <a:cubicBezTo>
                    <a:pt x="7316" y="1486"/>
                    <a:pt x="7279" y="1549"/>
                    <a:pt x="7241" y="1624"/>
                  </a:cubicBezTo>
                  <a:cubicBezTo>
                    <a:pt x="7216" y="1661"/>
                    <a:pt x="7178" y="1687"/>
                    <a:pt x="7128" y="1687"/>
                  </a:cubicBezTo>
                  <a:cubicBezTo>
                    <a:pt x="6877" y="1712"/>
                    <a:pt x="6638" y="1750"/>
                    <a:pt x="6387" y="1775"/>
                  </a:cubicBezTo>
                  <a:cubicBezTo>
                    <a:pt x="6325" y="1787"/>
                    <a:pt x="6250" y="1800"/>
                    <a:pt x="6174" y="1800"/>
                  </a:cubicBezTo>
                  <a:cubicBezTo>
                    <a:pt x="6168" y="1806"/>
                    <a:pt x="6158" y="1809"/>
                    <a:pt x="6149" y="1809"/>
                  </a:cubicBezTo>
                  <a:cubicBezTo>
                    <a:pt x="6140" y="1809"/>
                    <a:pt x="6130" y="1806"/>
                    <a:pt x="6124" y="1800"/>
                  </a:cubicBezTo>
                  <a:cubicBezTo>
                    <a:pt x="6111" y="1787"/>
                    <a:pt x="6136" y="1775"/>
                    <a:pt x="6149" y="1762"/>
                  </a:cubicBezTo>
                  <a:cubicBezTo>
                    <a:pt x="6437" y="1348"/>
                    <a:pt x="6727" y="934"/>
                    <a:pt x="7015" y="532"/>
                  </a:cubicBezTo>
                  <a:cubicBezTo>
                    <a:pt x="7078" y="445"/>
                    <a:pt x="7153" y="394"/>
                    <a:pt x="7266" y="394"/>
                  </a:cubicBezTo>
                  <a:cubicBezTo>
                    <a:pt x="7441" y="381"/>
                    <a:pt x="7617" y="356"/>
                    <a:pt x="7793" y="344"/>
                  </a:cubicBezTo>
                  <a:cubicBezTo>
                    <a:pt x="7893" y="331"/>
                    <a:pt x="7994" y="319"/>
                    <a:pt x="8107" y="319"/>
                  </a:cubicBezTo>
                  <a:cubicBezTo>
                    <a:pt x="8107" y="319"/>
                    <a:pt x="8112" y="313"/>
                    <a:pt x="8120" y="313"/>
                  </a:cubicBezTo>
                  <a:close/>
                  <a:moveTo>
                    <a:pt x="6702" y="464"/>
                  </a:moveTo>
                  <a:cubicBezTo>
                    <a:pt x="6711" y="464"/>
                    <a:pt x="6722" y="470"/>
                    <a:pt x="6739" y="470"/>
                  </a:cubicBezTo>
                  <a:cubicBezTo>
                    <a:pt x="6688" y="532"/>
                    <a:pt x="6651" y="595"/>
                    <a:pt x="6613" y="657"/>
                  </a:cubicBezTo>
                  <a:cubicBezTo>
                    <a:pt x="6350" y="1022"/>
                    <a:pt x="6086" y="1385"/>
                    <a:pt x="5835" y="1762"/>
                  </a:cubicBezTo>
                  <a:cubicBezTo>
                    <a:pt x="5785" y="1837"/>
                    <a:pt x="5735" y="1862"/>
                    <a:pt x="5647" y="1875"/>
                  </a:cubicBezTo>
                  <a:cubicBezTo>
                    <a:pt x="5333" y="1925"/>
                    <a:pt x="5032" y="1976"/>
                    <a:pt x="4719" y="2038"/>
                  </a:cubicBezTo>
                  <a:lnTo>
                    <a:pt x="4694" y="2038"/>
                  </a:lnTo>
                  <a:cubicBezTo>
                    <a:pt x="4794" y="1900"/>
                    <a:pt x="4894" y="1775"/>
                    <a:pt x="4982" y="1649"/>
                  </a:cubicBezTo>
                  <a:cubicBezTo>
                    <a:pt x="5183" y="1398"/>
                    <a:pt x="5371" y="1134"/>
                    <a:pt x="5559" y="871"/>
                  </a:cubicBezTo>
                  <a:cubicBezTo>
                    <a:pt x="5609" y="821"/>
                    <a:pt x="5647" y="746"/>
                    <a:pt x="5710" y="708"/>
                  </a:cubicBezTo>
                  <a:cubicBezTo>
                    <a:pt x="5773" y="645"/>
                    <a:pt x="5860" y="595"/>
                    <a:pt x="5961" y="582"/>
                  </a:cubicBezTo>
                  <a:cubicBezTo>
                    <a:pt x="6200" y="545"/>
                    <a:pt x="6451" y="507"/>
                    <a:pt x="6688" y="470"/>
                  </a:cubicBezTo>
                  <a:cubicBezTo>
                    <a:pt x="6693" y="465"/>
                    <a:pt x="6697" y="464"/>
                    <a:pt x="6702" y="464"/>
                  </a:cubicBezTo>
                  <a:close/>
                  <a:moveTo>
                    <a:pt x="13712" y="1167"/>
                  </a:moveTo>
                  <a:cubicBezTo>
                    <a:pt x="13726" y="1167"/>
                    <a:pt x="13744" y="1173"/>
                    <a:pt x="13766" y="1185"/>
                  </a:cubicBezTo>
                  <a:cubicBezTo>
                    <a:pt x="14030" y="1360"/>
                    <a:pt x="14281" y="1561"/>
                    <a:pt x="14494" y="1787"/>
                  </a:cubicBezTo>
                  <a:cubicBezTo>
                    <a:pt x="14507" y="1800"/>
                    <a:pt x="14519" y="1800"/>
                    <a:pt x="14532" y="1812"/>
                  </a:cubicBezTo>
                  <a:cubicBezTo>
                    <a:pt x="14519" y="1825"/>
                    <a:pt x="14519" y="1837"/>
                    <a:pt x="14507" y="1837"/>
                  </a:cubicBezTo>
                  <a:cubicBezTo>
                    <a:pt x="14382" y="1988"/>
                    <a:pt x="14243" y="2126"/>
                    <a:pt x="14131" y="2289"/>
                  </a:cubicBezTo>
                  <a:cubicBezTo>
                    <a:pt x="14121" y="2299"/>
                    <a:pt x="14113" y="2303"/>
                    <a:pt x="14106" y="2303"/>
                  </a:cubicBezTo>
                  <a:cubicBezTo>
                    <a:pt x="14094" y="2303"/>
                    <a:pt x="14083" y="2292"/>
                    <a:pt x="14068" y="2277"/>
                  </a:cubicBezTo>
                  <a:cubicBezTo>
                    <a:pt x="13967" y="2176"/>
                    <a:pt x="13855" y="2088"/>
                    <a:pt x="13729" y="2013"/>
                  </a:cubicBezTo>
                  <a:cubicBezTo>
                    <a:pt x="13604" y="1925"/>
                    <a:pt x="13465" y="1850"/>
                    <a:pt x="13315" y="1787"/>
                  </a:cubicBezTo>
                  <a:cubicBezTo>
                    <a:pt x="13277" y="1762"/>
                    <a:pt x="13277" y="1750"/>
                    <a:pt x="13303" y="1725"/>
                  </a:cubicBezTo>
                  <a:cubicBezTo>
                    <a:pt x="13415" y="1549"/>
                    <a:pt x="13541" y="1373"/>
                    <a:pt x="13666" y="1198"/>
                  </a:cubicBezTo>
                  <a:cubicBezTo>
                    <a:pt x="13680" y="1177"/>
                    <a:pt x="13694" y="1167"/>
                    <a:pt x="13712" y="1167"/>
                  </a:cubicBezTo>
                  <a:close/>
                  <a:moveTo>
                    <a:pt x="5358" y="708"/>
                  </a:moveTo>
                  <a:lnTo>
                    <a:pt x="5358" y="708"/>
                  </a:lnTo>
                  <a:cubicBezTo>
                    <a:pt x="5346" y="746"/>
                    <a:pt x="5321" y="771"/>
                    <a:pt x="5296" y="796"/>
                  </a:cubicBezTo>
                  <a:cubicBezTo>
                    <a:pt x="4982" y="1223"/>
                    <a:pt x="4669" y="1661"/>
                    <a:pt x="4317" y="2076"/>
                  </a:cubicBezTo>
                  <a:cubicBezTo>
                    <a:pt x="4292" y="2101"/>
                    <a:pt x="4267" y="2126"/>
                    <a:pt x="4229" y="2126"/>
                  </a:cubicBezTo>
                  <a:cubicBezTo>
                    <a:pt x="3852" y="2214"/>
                    <a:pt x="3476" y="2314"/>
                    <a:pt x="3112" y="2440"/>
                  </a:cubicBezTo>
                  <a:lnTo>
                    <a:pt x="3074" y="2440"/>
                  </a:lnTo>
                  <a:lnTo>
                    <a:pt x="3074" y="2427"/>
                  </a:lnTo>
                  <a:lnTo>
                    <a:pt x="3414" y="2051"/>
                  </a:lnTo>
                  <a:cubicBezTo>
                    <a:pt x="3665" y="1762"/>
                    <a:pt x="3916" y="1499"/>
                    <a:pt x="4153" y="1210"/>
                  </a:cubicBezTo>
                  <a:cubicBezTo>
                    <a:pt x="4217" y="1134"/>
                    <a:pt x="4292" y="1059"/>
                    <a:pt x="4354" y="997"/>
                  </a:cubicBezTo>
                  <a:cubicBezTo>
                    <a:pt x="4367" y="972"/>
                    <a:pt x="4392" y="972"/>
                    <a:pt x="4404" y="959"/>
                  </a:cubicBezTo>
                  <a:cubicBezTo>
                    <a:pt x="4719" y="858"/>
                    <a:pt x="5032" y="783"/>
                    <a:pt x="5358" y="708"/>
                  </a:cubicBezTo>
                  <a:close/>
                  <a:moveTo>
                    <a:pt x="14703" y="2024"/>
                  </a:moveTo>
                  <a:cubicBezTo>
                    <a:pt x="14712" y="2024"/>
                    <a:pt x="14718" y="2035"/>
                    <a:pt x="14733" y="2051"/>
                  </a:cubicBezTo>
                  <a:cubicBezTo>
                    <a:pt x="14846" y="2189"/>
                    <a:pt x="14959" y="2352"/>
                    <a:pt x="15046" y="2515"/>
                  </a:cubicBezTo>
                  <a:cubicBezTo>
                    <a:pt x="15135" y="2653"/>
                    <a:pt x="15210" y="2804"/>
                    <a:pt x="15272" y="2967"/>
                  </a:cubicBezTo>
                  <a:cubicBezTo>
                    <a:pt x="15297" y="3005"/>
                    <a:pt x="15285" y="3030"/>
                    <a:pt x="15260" y="3067"/>
                  </a:cubicBezTo>
                  <a:cubicBezTo>
                    <a:pt x="15110" y="3206"/>
                    <a:pt x="14971" y="3368"/>
                    <a:pt x="14834" y="3519"/>
                  </a:cubicBezTo>
                  <a:cubicBezTo>
                    <a:pt x="14821" y="3532"/>
                    <a:pt x="14821" y="3544"/>
                    <a:pt x="14795" y="3544"/>
                  </a:cubicBezTo>
                  <a:cubicBezTo>
                    <a:pt x="14770" y="3494"/>
                    <a:pt x="14758" y="3431"/>
                    <a:pt x="14733" y="3381"/>
                  </a:cubicBezTo>
                  <a:cubicBezTo>
                    <a:pt x="14633" y="3080"/>
                    <a:pt x="14507" y="2791"/>
                    <a:pt x="14307" y="2540"/>
                  </a:cubicBezTo>
                  <a:cubicBezTo>
                    <a:pt x="14281" y="2515"/>
                    <a:pt x="14281" y="2490"/>
                    <a:pt x="14307" y="2465"/>
                  </a:cubicBezTo>
                  <a:cubicBezTo>
                    <a:pt x="14419" y="2314"/>
                    <a:pt x="14558" y="2176"/>
                    <a:pt x="14683" y="2038"/>
                  </a:cubicBezTo>
                  <a:cubicBezTo>
                    <a:pt x="14693" y="2028"/>
                    <a:pt x="14698" y="2024"/>
                    <a:pt x="14703" y="2024"/>
                  </a:cubicBezTo>
                  <a:close/>
                  <a:moveTo>
                    <a:pt x="3852" y="1172"/>
                  </a:moveTo>
                  <a:cubicBezTo>
                    <a:pt x="3752" y="1285"/>
                    <a:pt x="3652" y="1410"/>
                    <a:pt x="3551" y="1524"/>
                  </a:cubicBezTo>
                  <a:cubicBezTo>
                    <a:pt x="3300" y="1787"/>
                    <a:pt x="3074" y="2051"/>
                    <a:pt x="2848" y="2327"/>
                  </a:cubicBezTo>
                  <a:cubicBezTo>
                    <a:pt x="2773" y="2414"/>
                    <a:pt x="2686" y="2490"/>
                    <a:pt x="2610" y="2590"/>
                  </a:cubicBezTo>
                  <a:cubicBezTo>
                    <a:pt x="2535" y="2678"/>
                    <a:pt x="2435" y="2716"/>
                    <a:pt x="2334" y="2766"/>
                  </a:cubicBezTo>
                  <a:cubicBezTo>
                    <a:pt x="1983" y="2967"/>
                    <a:pt x="1669" y="3218"/>
                    <a:pt x="1393" y="3507"/>
                  </a:cubicBezTo>
                  <a:cubicBezTo>
                    <a:pt x="1155" y="3758"/>
                    <a:pt x="916" y="4009"/>
                    <a:pt x="715" y="4285"/>
                  </a:cubicBezTo>
                  <a:cubicBezTo>
                    <a:pt x="690" y="4310"/>
                    <a:pt x="678" y="4347"/>
                    <a:pt x="640" y="4372"/>
                  </a:cubicBezTo>
                  <a:cubicBezTo>
                    <a:pt x="678" y="4285"/>
                    <a:pt x="715" y="4196"/>
                    <a:pt x="765" y="4109"/>
                  </a:cubicBezTo>
                  <a:cubicBezTo>
                    <a:pt x="1016" y="3619"/>
                    <a:pt x="1330" y="3155"/>
                    <a:pt x="1694" y="2741"/>
                  </a:cubicBezTo>
                  <a:cubicBezTo>
                    <a:pt x="1883" y="2528"/>
                    <a:pt x="2058" y="2339"/>
                    <a:pt x="2259" y="2151"/>
                  </a:cubicBezTo>
                  <a:cubicBezTo>
                    <a:pt x="2661" y="1787"/>
                    <a:pt x="3112" y="1486"/>
                    <a:pt x="3614" y="1273"/>
                  </a:cubicBezTo>
                  <a:cubicBezTo>
                    <a:pt x="3690" y="1235"/>
                    <a:pt x="3765" y="1198"/>
                    <a:pt x="3840" y="1172"/>
                  </a:cubicBezTo>
                  <a:close/>
                  <a:moveTo>
                    <a:pt x="15390" y="3309"/>
                  </a:moveTo>
                  <a:cubicBezTo>
                    <a:pt x="15398" y="3309"/>
                    <a:pt x="15404" y="3318"/>
                    <a:pt x="15411" y="3343"/>
                  </a:cubicBezTo>
                  <a:cubicBezTo>
                    <a:pt x="15486" y="3594"/>
                    <a:pt x="15548" y="3833"/>
                    <a:pt x="15587" y="4084"/>
                  </a:cubicBezTo>
                  <a:cubicBezTo>
                    <a:pt x="15599" y="4184"/>
                    <a:pt x="15612" y="4272"/>
                    <a:pt x="15624" y="4360"/>
                  </a:cubicBezTo>
                  <a:cubicBezTo>
                    <a:pt x="15637" y="4385"/>
                    <a:pt x="15637" y="4397"/>
                    <a:pt x="15599" y="4397"/>
                  </a:cubicBezTo>
                  <a:cubicBezTo>
                    <a:pt x="15548" y="4397"/>
                    <a:pt x="15498" y="4422"/>
                    <a:pt x="15461" y="4460"/>
                  </a:cubicBezTo>
                  <a:cubicBezTo>
                    <a:pt x="15336" y="4573"/>
                    <a:pt x="15210" y="4698"/>
                    <a:pt x="15072" y="4837"/>
                  </a:cubicBezTo>
                  <a:cubicBezTo>
                    <a:pt x="15046" y="4762"/>
                    <a:pt x="15046" y="4686"/>
                    <a:pt x="15034" y="4623"/>
                  </a:cubicBezTo>
                  <a:cubicBezTo>
                    <a:pt x="15009" y="4385"/>
                    <a:pt x="14946" y="4159"/>
                    <a:pt x="14896" y="3920"/>
                  </a:cubicBezTo>
                  <a:cubicBezTo>
                    <a:pt x="14884" y="3883"/>
                    <a:pt x="14884" y="3845"/>
                    <a:pt x="14921" y="3820"/>
                  </a:cubicBezTo>
                  <a:cubicBezTo>
                    <a:pt x="14984" y="3733"/>
                    <a:pt x="15060" y="3657"/>
                    <a:pt x="15122" y="3582"/>
                  </a:cubicBezTo>
                  <a:cubicBezTo>
                    <a:pt x="15197" y="3507"/>
                    <a:pt x="15285" y="3418"/>
                    <a:pt x="15361" y="3331"/>
                  </a:cubicBezTo>
                  <a:cubicBezTo>
                    <a:pt x="15373" y="3318"/>
                    <a:pt x="15383" y="3309"/>
                    <a:pt x="15390" y="3309"/>
                  </a:cubicBezTo>
                  <a:close/>
                  <a:moveTo>
                    <a:pt x="15640" y="4658"/>
                  </a:moveTo>
                  <a:cubicBezTo>
                    <a:pt x="15644" y="4658"/>
                    <a:pt x="15646" y="4659"/>
                    <a:pt x="15649" y="4661"/>
                  </a:cubicBezTo>
                  <a:cubicBezTo>
                    <a:pt x="15674" y="4673"/>
                    <a:pt x="15662" y="4698"/>
                    <a:pt x="15662" y="4711"/>
                  </a:cubicBezTo>
                  <a:cubicBezTo>
                    <a:pt x="15687" y="4912"/>
                    <a:pt x="15699" y="5113"/>
                    <a:pt x="15712" y="5301"/>
                  </a:cubicBezTo>
                  <a:lnTo>
                    <a:pt x="15712" y="5515"/>
                  </a:lnTo>
                  <a:cubicBezTo>
                    <a:pt x="15712" y="5540"/>
                    <a:pt x="15699" y="5552"/>
                    <a:pt x="15674" y="5577"/>
                  </a:cubicBezTo>
                  <a:cubicBezTo>
                    <a:pt x="15548" y="5690"/>
                    <a:pt x="15423" y="5816"/>
                    <a:pt x="15297" y="5953"/>
                  </a:cubicBezTo>
                  <a:cubicBezTo>
                    <a:pt x="15247" y="6004"/>
                    <a:pt x="15210" y="6054"/>
                    <a:pt x="15147" y="6104"/>
                  </a:cubicBezTo>
                  <a:cubicBezTo>
                    <a:pt x="15147" y="6004"/>
                    <a:pt x="15135" y="5903"/>
                    <a:pt x="15135" y="5803"/>
                  </a:cubicBezTo>
                  <a:cubicBezTo>
                    <a:pt x="15135" y="5615"/>
                    <a:pt x="15122" y="5414"/>
                    <a:pt x="15110" y="5213"/>
                  </a:cubicBezTo>
                  <a:cubicBezTo>
                    <a:pt x="15097" y="5200"/>
                    <a:pt x="15110" y="5175"/>
                    <a:pt x="15122" y="5163"/>
                  </a:cubicBezTo>
                  <a:cubicBezTo>
                    <a:pt x="15272" y="5000"/>
                    <a:pt x="15436" y="4837"/>
                    <a:pt x="15599" y="4686"/>
                  </a:cubicBezTo>
                  <a:cubicBezTo>
                    <a:pt x="15609" y="4676"/>
                    <a:pt x="15627" y="4658"/>
                    <a:pt x="15640" y="4658"/>
                  </a:cubicBezTo>
                  <a:close/>
                  <a:moveTo>
                    <a:pt x="15712" y="5903"/>
                  </a:moveTo>
                  <a:cubicBezTo>
                    <a:pt x="15724" y="5928"/>
                    <a:pt x="15724" y="5941"/>
                    <a:pt x="15724" y="5966"/>
                  </a:cubicBezTo>
                  <a:cubicBezTo>
                    <a:pt x="15724" y="6192"/>
                    <a:pt x="15724" y="6418"/>
                    <a:pt x="15712" y="6644"/>
                  </a:cubicBezTo>
                  <a:cubicBezTo>
                    <a:pt x="15699" y="6870"/>
                    <a:pt x="15674" y="7096"/>
                    <a:pt x="15649" y="7322"/>
                  </a:cubicBezTo>
                  <a:cubicBezTo>
                    <a:pt x="15649" y="7359"/>
                    <a:pt x="15624" y="7384"/>
                    <a:pt x="15599" y="7409"/>
                  </a:cubicBezTo>
                  <a:cubicBezTo>
                    <a:pt x="15423" y="7573"/>
                    <a:pt x="15247" y="7748"/>
                    <a:pt x="15072" y="7911"/>
                  </a:cubicBezTo>
                  <a:lnTo>
                    <a:pt x="15060" y="7924"/>
                  </a:lnTo>
                  <a:cubicBezTo>
                    <a:pt x="15060" y="7861"/>
                    <a:pt x="15060" y="7811"/>
                    <a:pt x="15072" y="7761"/>
                  </a:cubicBezTo>
                  <a:cubicBezTo>
                    <a:pt x="15097" y="7484"/>
                    <a:pt x="15110" y="7196"/>
                    <a:pt x="15122" y="6920"/>
                  </a:cubicBezTo>
                  <a:cubicBezTo>
                    <a:pt x="15135" y="6820"/>
                    <a:pt x="15135" y="6731"/>
                    <a:pt x="15135" y="6631"/>
                  </a:cubicBezTo>
                  <a:cubicBezTo>
                    <a:pt x="15135" y="6569"/>
                    <a:pt x="15160" y="6506"/>
                    <a:pt x="15210" y="6443"/>
                  </a:cubicBezTo>
                  <a:cubicBezTo>
                    <a:pt x="15361" y="6268"/>
                    <a:pt x="15523" y="6092"/>
                    <a:pt x="15699" y="5916"/>
                  </a:cubicBezTo>
                  <a:lnTo>
                    <a:pt x="15712" y="5903"/>
                  </a:lnTo>
                  <a:close/>
                  <a:moveTo>
                    <a:pt x="15599" y="7774"/>
                  </a:moveTo>
                  <a:cubicBezTo>
                    <a:pt x="15612" y="7811"/>
                    <a:pt x="15599" y="7861"/>
                    <a:pt x="15599" y="7899"/>
                  </a:cubicBezTo>
                  <a:cubicBezTo>
                    <a:pt x="15574" y="8125"/>
                    <a:pt x="15536" y="8338"/>
                    <a:pt x="15523" y="8552"/>
                  </a:cubicBezTo>
                  <a:cubicBezTo>
                    <a:pt x="15511" y="8639"/>
                    <a:pt x="15473" y="8689"/>
                    <a:pt x="15411" y="8739"/>
                  </a:cubicBezTo>
                  <a:cubicBezTo>
                    <a:pt x="15260" y="8865"/>
                    <a:pt x="15097" y="8990"/>
                    <a:pt x="14946" y="9116"/>
                  </a:cubicBezTo>
                  <a:cubicBezTo>
                    <a:pt x="14934" y="9129"/>
                    <a:pt x="14934" y="9141"/>
                    <a:pt x="14909" y="9141"/>
                  </a:cubicBezTo>
                  <a:cubicBezTo>
                    <a:pt x="14909" y="9079"/>
                    <a:pt x="14921" y="9029"/>
                    <a:pt x="14934" y="8978"/>
                  </a:cubicBezTo>
                  <a:cubicBezTo>
                    <a:pt x="14959" y="8778"/>
                    <a:pt x="14996" y="8577"/>
                    <a:pt x="15009" y="8363"/>
                  </a:cubicBezTo>
                  <a:cubicBezTo>
                    <a:pt x="15021" y="8338"/>
                    <a:pt x="15021" y="8313"/>
                    <a:pt x="15060" y="8288"/>
                  </a:cubicBezTo>
                  <a:cubicBezTo>
                    <a:pt x="15085" y="8276"/>
                    <a:pt x="15110" y="8250"/>
                    <a:pt x="15122" y="8237"/>
                  </a:cubicBezTo>
                  <a:cubicBezTo>
                    <a:pt x="15285" y="8075"/>
                    <a:pt x="15436" y="7924"/>
                    <a:pt x="15599" y="7774"/>
                  </a:cubicBezTo>
                  <a:close/>
                  <a:moveTo>
                    <a:pt x="15435" y="9050"/>
                  </a:moveTo>
                  <a:cubicBezTo>
                    <a:pt x="15439" y="9050"/>
                    <a:pt x="15443" y="9051"/>
                    <a:pt x="15448" y="9054"/>
                  </a:cubicBezTo>
                  <a:cubicBezTo>
                    <a:pt x="15461" y="9066"/>
                    <a:pt x="15448" y="9079"/>
                    <a:pt x="15448" y="9091"/>
                  </a:cubicBezTo>
                  <a:cubicBezTo>
                    <a:pt x="15361" y="9593"/>
                    <a:pt x="15172" y="10033"/>
                    <a:pt x="14859" y="10409"/>
                  </a:cubicBezTo>
                  <a:cubicBezTo>
                    <a:pt x="14645" y="10660"/>
                    <a:pt x="14394" y="10848"/>
                    <a:pt x="14106" y="11011"/>
                  </a:cubicBezTo>
                  <a:cubicBezTo>
                    <a:pt x="13729" y="11237"/>
                    <a:pt x="13328" y="11375"/>
                    <a:pt x="12913" y="11513"/>
                  </a:cubicBezTo>
                  <a:lnTo>
                    <a:pt x="12888" y="11513"/>
                  </a:lnTo>
                  <a:cubicBezTo>
                    <a:pt x="12951" y="11475"/>
                    <a:pt x="13001" y="11450"/>
                    <a:pt x="13064" y="11413"/>
                  </a:cubicBezTo>
                  <a:cubicBezTo>
                    <a:pt x="13303" y="11274"/>
                    <a:pt x="13541" y="11137"/>
                    <a:pt x="13754" y="10948"/>
                  </a:cubicBezTo>
                  <a:cubicBezTo>
                    <a:pt x="14056" y="10685"/>
                    <a:pt x="14369" y="10421"/>
                    <a:pt x="14583" y="10058"/>
                  </a:cubicBezTo>
                  <a:cubicBezTo>
                    <a:pt x="14670" y="9919"/>
                    <a:pt x="14745" y="9768"/>
                    <a:pt x="14795" y="9618"/>
                  </a:cubicBezTo>
                  <a:cubicBezTo>
                    <a:pt x="14795" y="9593"/>
                    <a:pt x="14809" y="9568"/>
                    <a:pt x="14834" y="9543"/>
                  </a:cubicBezTo>
                  <a:cubicBezTo>
                    <a:pt x="15021" y="9392"/>
                    <a:pt x="15210" y="9229"/>
                    <a:pt x="15411" y="9079"/>
                  </a:cubicBezTo>
                  <a:cubicBezTo>
                    <a:pt x="15411" y="9068"/>
                    <a:pt x="15419" y="9050"/>
                    <a:pt x="15435" y="9050"/>
                  </a:cubicBezTo>
                  <a:close/>
                  <a:moveTo>
                    <a:pt x="10654" y="1712"/>
                  </a:moveTo>
                  <a:cubicBezTo>
                    <a:pt x="10880" y="1712"/>
                    <a:pt x="11119" y="1725"/>
                    <a:pt x="11345" y="1725"/>
                  </a:cubicBezTo>
                  <a:cubicBezTo>
                    <a:pt x="11608" y="1737"/>
                    <a:pt x="11884" y="1762"/>
                    <a:pt x="12160" y="1787"/>
                  </a:cubicBezTo>
                  <a:cubicBezTo>
                    <a:pt x="12436" y="1825"/>
                    <a:pt x="12725" y="1862"/>
                    <a:pt x="13001" y="1951"/>
                  </a:cubicBezTo>
                  <a:cubicBezTo>
                    <a:pt x="13378" y="2063"/>
                    <a:pt x="13704" y="2277"/>
                    <a:pt x="13967" y="2553"/>
                  </a:cubicBezTo>
                  <a:cubicBezTo>
                    <a:pt x="14193" y="2779"/>
                    <a:pt x="14332" y="3042"/>
                    <a:pt x="14444" y="3343"/>
                  </a:cubicBezTo>
                  <a:cubicBezTo>
                    <a:pt x="14583" y="3720"/>
                    <a:pt x="14670" y="4109"/>
                    <a:pt x="14745" y="4511"/>
                  </a:cubicBezTo>
                  <a:cubicBezTo>
                    <a:pt x="14795" y="4724"/>
                    <a:pt x="14809" y="4937"/>
                    <a:pt x="14834" y="5163"/>
                  </a:cubicBezTo>
                  <a:cubicBezTo>
                    <a:pt x="14871" y="5502"/>
                    <a:pt x="14884" y="5853"/>
                    <a:pt x="14871" y="6217"/>
                  </a:cubicBezTo>
                  <a:cubicBezTo>
                    <a:pt x="14884" y="6443"/>
                    <a:pt x="14871" y="6694"/>
                    <a:pt x="14859" y="6932"/>
                  </a:cubicBezTo>
                  <a:cubicBezTo>
                    <a:pt x="14859" y="7183"/>
                    <a:pt x="14821" y="7422"/>
                    <a:pt x="14809" y="7660"/>
                  </a:cubicBezTo>
                  <a:cubicBezTo>
                    <a:pt x="14795" y="7886"/>
                    <a:pt x="14770" y="8112"/>
                    <a:pt x="14745" y="8338"/>
                  </a:cubicBezTo>
                  <a:cubicBezTo>
                    <a:pt x="14708" y="8689"/>
                    <a:pt x="14658" y="9054"/>
                    <a:pt x="14583" y="9392"/>
                  </a:cubicBezTo>
                  <a:cubicBezTo>
                    <a:pt x="14494" y="9718"/>
                    <a:pt x="14332" y="9994"/>
                    <a:pt x="14118" y="10233"/>
                  </a:cubicBezTo>
                  <a:cubicBezTo>
                    <a:pt x="13741" y="10660"/>
                    <a:pt x="13290" y="10986"/>
                    <a:pt x="12788" y="11262"/>
                  </a:cubicBezTo>
                  <a:cubicBezTo>
                    <a:pt x="12361" y="11500"/>
                    <a:pt x="11897" y="11664"/>
                    <a:pt x="11420" y="11815"/>
                  </a:cubicBezTo>
                  <a:cubicBezTo>
                    <a:pt x="10955" y="11965"/>
                    <a:pt x="10478" y="12066"/>
                    <a:pt x="10002" y="12141"/>
                  </a:cubicBezTo>
                  <a:cubicBezTo>
                    <a:pt x="9776" y="12178"/>
                    <a:pt x="9563" y="12203"/>
                    <a:pt x="9337" y="12228"/>
                  </a:cubicBezTo>
                  <a:cubicBezTo>
                    <a:pt x="9111" y="12253"/>
                    <a:pt x="8897" y="12278"/>
                    <a:pt x="8671" y="12291"/>
                  </a:cubicBezTo>
                  <a:cubicBezTo>
                    <a:pt x="8546" y="12303"/>
                    <a:pt x="8408" y="12317"/>
                    <a:pt x="8270" y="12317"/>
                  </a:cubicBezTo>
                  <a:cubicBezTo>
                    <a:pt x="8045" y="12326"/>
                    <a:pt x="7812" y="12345"/>
                    <a:pt x="7577" y="12345"/>
                  </a:cubicBezTo>
                  <a:cubicBezTo>
                    <a:pt x="7524" y="12345"/>
                    <a:pt x="7470" y="12344"/>
                    <a:pt x="7416" y="12342"/>
                  </a:cubicBezTo>
                  <a:cubicBezTo>
                    <a:pt x="7165" y="12329"/>
                    <a:pt x="6914" y="12329"/>
                    <a:pt x="6663" y="12317"/>
                  </a:cubicBezTo>
                  <a:cubicBezTo>
                    <a:pt x="6488" y="12303"/>
                    <a:pt x="6312" y="12291"/>
                    <a:pt x="6149" y="12278"/>
                  </a:cubicBezTo>
                  <a:cubicBezTo>
                    <a:pt x="6086" y="12266"/>
                    <a:pt x="6024" y="12266"/>
                    <a:pt x="5974" y="12228"/>
                  </a:cubicBezTo>
                  <a:cubicBezTo>
                    <a:pt x="5961" y="12216"/>
                    <a:pt x="5936" y="12216"/>
                    <a:pt x="5910" y="12216"/>
                  </a:cubicBezTo>
                  <a:cubicBezTo>
                    <a:pt x="5870" y="12232"/>
                    <a:pt x="5831" y="12238"/>
                    <a:pt x="5793" y="12238"/>
                  </a:cubicBezTo>
                  <a:cubicBezTo>
                    <a:pt x="5712" y="12238"/>
                    <a:pt x="5632" y="12212"/>
                    <a:pt x="5547" y="12203"/>
                  </a:cubicBezTo>
                  <a:cubicBezTo>
                    <a:pt x="5120" y="12141"/>
                    <a:pt x="4694" y="12040"/>
                    <a:pt x="4279" y="11915"/>
                  </a:cubicBezTo>
                  <a:cubicBezTo>
                    <a:pt x="3539" y="11714"/>
                    <a:pt x="2836" y="11438"/>
                    <a:pt x="2184" y="11023"/>
                  </a:cubicBezTo>
                  <a:cubicBezTo>
                    <a:pt x="1945" y="10861"/>
                    <a:pt x="1719" y="10672"/>
                    <a:pt x="1518" y="10446"/>
                  </a:cubicBezTo>
                  <a:cubicBezTo>
                    <a:pt x="1267" y="10158"/>
                    <a:pt x="1066" y="9832"/>
                    <a:pt x="916" y="9480"/>
                  </a:cubicBezTo>
                  <a:cubicBezTo>
                    <a:pt x="690" y="8953"/>
                    <a:pt x="564" y="8401"/>
                    <a:pt x="464" y="7836"/>
                  </a:cubicBezTo>
                  <a:cubicBezTo>
                    <a:pt x="402" y="7497"/>
                    <a:pt x="364" y="7146"/>
                    <a:pt x="377" y="6795"/>
                  </a:cubicBezTo>
                  <a:cubicBezTo>
                    <a:pt x="377" y="6656"/>
                    <a:pt x="351" y="6519"/>
                    <a:pt x="351" y="6368"/>
                  </a:cubicBezTo>
                  <a:cubicBezTo>
                    <a:pt x="338" y="6142"/>
                    <a:pt x="364" y="5903"/>
                    <a:pt x="427" y="5677"/>
                  </a:cubicBezTo>
                  <a:cubicBezTo>
                    <a:pt x="439" y="5627"/>
                    <a:pt x="439" y="5565"/>
                    <a:pt x="452" y="5515"/>
                  </a:cubicBezTo>
                  <a:lnTo>
                    <a:pt x="452" y="5477"/>
                  </a:lnTo>
                  <a:cubicBezTo>
                    <a:pt x="402" y="5401"/>
                    <a:pt x="452" y="5339"/>
                    <a:pt x="477" y="5276"/>
                  </a:cubicBezTo>
                  <a:cubicBezTo>
                    <a:pt x="640" y="4849"/>
                    <a:pt x="866" y="4473"/>
                    <a:pt x="1167" y="4134"/>
                  </a:cubicBezTo>
                  <a:cubicBezTo>
                    <a:pt x="1367" y="3920"/>
                    <a:pt x="1568" y="3694"/>
                    <a:pt x="1769" y="3494"/>
                  </a:cubicBezTo>
                  <a:cubicBezTo>
                    <a:pt x="2058" y="3231"/>
                    <a:pt x="2371" y="3030"/>
                    <a:pt x="2723" y="2866"/>
                  </a:cubicBezTo>
                  <a:cubicBezTo>
                    <a:pt x="3225" y="2640"/>
                    <a:pt x="3752" y="2503"/>
                    <a:pt x="4279" y="2389"/>
                  </a:cubicBezTo>
                  <a:cubicBezTo>
                    <a:pt x="4593" y="2314"/>
                    <a:pt x="4920" y="2264"/>
                    <a:pt x="5233" y="2214"/>
                  </a:cubicBezTo>
                  <a:cubicBezTo>
                    <a:pt x="5497" y="2163"/>
                    <a:pt x="5760" y="2126"/>
                    <a:pt x="6024" y="2088"/>
                  </a:cubicBezTo>
                  <a:cubicBezTo>
                    <a:pt x="6237" y="2063"/>
                    <a:pt x="6463" y="2026"/>
                    <a:pt x="6676" y="2001"/>
                  </a:cubicBezTo>
                  <a:cubicBezTo>
                    <a:pt x="6827" y="1988"/>
                    <a:pt x="6965" y="1963"/>
                    <a:pt x="7115" y="1951"/>
                  </a:cubicBezTo>
                  <a:cubicBezTo>
                    <a:pt x="7147" y="1960"/>
                    <a:pt x="7179" y="1963"/>
                    <a:pt x="7211" y="1963"/>
                  </a:cubicBezTo>
                  <a:cubicBezTo>
                    <a:pt x="7342" y="1963"/>
                    <a:pt x="7468" y="1899"/>
                    <a:pt x="7601" y="1899"/>
                  </a:cubicBezTo>
                  <a:cubicBezTo>
                    <a:pt x="7611" y="1899"/>
                    <a:pt x="7621" y="1900"/>
                    <a:pt x="7630" y="1900"/>
                  </a:cubicBezTo>
                  <a:cubicBezTo>
                    <a:pt x="7781" y="1900"/>
                    <a:pt x="7943" y="1875"/>
                    <a:pt x="8094" y="1862"/>
                  </a:cubicBezTo>
                  <a:cubicBezTo>
                    <a:pt x="8196" y="1852"/>
                    <a:pt x="8298" y="1834"/>
                    <a:pt x="8401" y="1834"/>
                  </a:cubicBezTo>
                  <a:cubicBezTo>
                    <a:pt x="8424" y="1834"/>
                    <a:pt x="8447" y="1835"/>
                    <a:pt x="8471" y="1837"/>
                  </a:cubicBezTo>
                  <a:cubicBezTo>
                    <a:pt x="8584" y="1837"/>
                    <a:pt x="8696" y="1825"/>
                    <a:pt x="8822" y="1812"/>
                  </a:cubicBezTo>
                  <a:cubicBezTo>
                    <a:pt x="9036" y="1787"/>
                    <a:pt x="9249" y="1775"/>
                    <a:pt x="9474" y="1762"/>
                  </a:cubicBezTo>
                  <a:cubicBezTo>
                    <a:pt x="9550" y="1750"/>
                    <a:pt x="9638" y="1750"/>
                    <a:pt x="9713" y="1750"/>
                  </a:cubicBezTo>
                  <a:lnTo>
                    <a:pt x="10654" y="1712"/>
                  </a:lnTo>
                  <a:close/>
                  <a:moveTo>
                    <a:pt x="9421" y="0"/>
                  </a:moveTo>
                  <a:cubicBezTo>
                    <a:pt x="9104" y="0"/>
                    <a:pt x="8784" y="12"/>
                    <a:pt x="8471" y="30"/>
                  </a:cubicBezTo>
                  <a:cubicBezTo>
                    <a:pt x="8169" y="43"/>
                    <a:pt x="7868" y="68"/>
                    <a:pt x="7555" y="93"/>
                  </a:cubicBezTo>
                  <a:cubicBezTo>
                    <a:pt x="7304" y="118"/>
                    <a:pt x="7053" y="155"/>
                    <a:pt x="6802" y="181"/>
                  </a:cubicBezTo>
                  <a:cubicBezTo>
                    <a:pt x="6451" y="231"/>
                    <a:pt x="6099" y="281"/>
                    <a:pt x="5760" y="356"/>
                  </a:cubicBezTo>
                  <a:cubicBezTo>
                    <a:pt x="5221" y="457"/>
                    <a:pt x="4681" y="582"/>
                    <a:pt x="4167" y="771"/>
                  </a:cubicBezTo>
                  <a:cubicBezTo>
                    <a:pt x="3740" y="908"/>
                    <a:pt x="3338" y="1084"/>
                    <a:pt x="2949" y="1310"/>
                  </a:cubicBezTo>
                  <a:cubicBezTo>
                    <a:pt x="2397" y="1636"/>
                    <a:pt x="1933" y="2063"/>
                    <a:pt x="1518" y="2540"/>
                  </a:cubicBezTo>
                  <a:cubicBezTo>
                    <a:pt x="1079" y="3055"/>
                    <a:pt x="715" y="3607"/>
                    <a:pt x="427" y="4209"/>
                  </a:cubicBezTo>
                  <a:cubicBezTo>
                    <a:pt x="226" y="4661"/>
                    <a:pt x="100" y="5125"/>
                    <a:pt x="37" y="5615"/>
                  </a:cubicBezTo>
                  <a:lnTo>
                    <a:pt x="0" y="5916"/>
                  </a:lnTo>
                  <a:lnTo>
                    <a:pt x="0" y="5953"/>
                  </a:lnTo>
                  <a:cubicBezTo>
                    <a:pt x="12" y="5978"/>
                    <a:pt x="12" y="6004"/>
                    <a:pt x="12" y="6042"/>
                  </a:cubicBezTo>
                  <a:cubicBezTo>
                    <a:pt x="12" y="6179"/>
                    <a:pt x="25" y="6318"/>
                    <a:pt x="62" y="6455"/>
                  </a:cubicBezTo>
                  <a:cubicBezTo>
                    <a:pt x="75" y="6569"/>
                    <a:pt x="100" y="6681"/>
                    <a:pt x="100" y="6795"/>
                  </a:cubicBezTo>
                  <a:cubicBezTo>
                    <a:pt x="87" y="7221"/>
                    <a:pt x="138" y="7623"/>
                    <a:pt x="226" y="8037"/>
                  </a:cubicBezTo>
                  <a:cubicBezTo>
                    <a:pt x="326" y="8614"/>
                    <a:pt x="477" y="9191"/>
                    <a:pt x="728" y="9731"/>
                  </a:cubicBezTo>
                  <a:cubicBezTo>
                    <a:pt x="954" y="10195"/>
                    <a:pt x="1242" y="10610"/>
                    <a:pt x="1644" y="10948"/>
                  </a:cubicBezTo>
                  <a:cubicBezTo>
                    <a:pt x="2058" y="11300"/>
                    <a:pt x="2535" y="11564"/>
                    <a:pt x="3037" y="11776"/>
                  </a:cubicBezTo>
                  <a:cubicBezTo>
                    <a:pt x="3526" y="11990"/>
                    <a:pt x="4041" y="12141"/>
                    <a:pt x="4568" y="12278"/>
                  </a:cubicBezTo>
                  <a:cubicBezTo>
                    <a:pt x="4932" y="12367"/>
                    <a:pt x="5296" y="12442"/>
                    <a:pt x="5672" y="12492"/>
                  </a:cubicBezTo>
                  <a:cubicBezTo>
                    <a:pt x="5785" y="12504"/>
                    <a:pt x="5898" y="12504"/>
                    <a:pt x="6011" y="12542"/>
                  </a:cubicBezTo>
                  <a:cubicBezTo>
                    <a:pt x="6287" y="12618"/>
                    <a:pt x="6563" y="12630"/>
                    <a:pt x="6839" y="12630"/>
                  </a:cubicBezTo>
                  <a:cubicBezTo>
                    <a:pt x="7028" y="12630"/>
                    <a:pt x="7204" y="12630"/>
                    <a:pt x="7391" y="12618"/>
                  </a:cubicBezTo>
                  <a:cubicBezTo>
                    <a:pt x="7680" y="12605"/>
                    <a:pt x="7969" y="12605"/>
                    <a:pt x="8245" y="12593"/>
                  </a:cubicBezTo>
                  <a:cubicBezTo>
                    <a:pt x="8484" y="12580"/>
                    <a:pt x="8722" y="12568"/>
                    <a:pt x="8960" y="12542"/>
                  </a:cubicBezTo>
                  <a:cubicBezTo>
                    <a:pt x="9223" y="12529"/>
                    <a:pt x="9488" y="12492"/>
                    <a:pt x="9751" y="12467"/>
                  </a:cubicBezTo>
                  <a:cubicBezTo>
                    <a:pt x="10040" y="12442"/>
                    <a:pt x="10328" y="12392"/>
                    <a:pt x="10604" y="12342"/>
                  </a:cubicBezTo>
                  <a:cubicBezTo>
                    <a:pt x="11031" y="12278"/>
                    <a:pt x="11457" y="12191"/>
                    <a:pt x="11872" y="12091"/>
                  </a:cubicBezTo>
                  <a:cubicBezTo>
                    <a:pt x="12550" y="11927"/>
                    <a:pt x="13214" y="11726"/>
                    <a:pt x="13855" y="11450"/>
                  </a:cubicBezTo>
                  <a:cubicBezTo>
                    <a:pt x="14231" y="11287"/>
                    <a:pt x="14583" y="11074"/>
                    <a:pt x="14871" y="10785"/>
                  </a:cubicBezTo>
                  <a:cubicBezTo>
                    <a:pt x="15297" y="10371"/>
                    <a:pt x="15562" y="9857"/>
                    <a:pt x="15687" y="9266"/>
                  </a:cubicBezTo>
                  <a:cubicBezTo>
                    <a:pt x="15724" y="9066"/>
                    <a:pt x="15762" y="8865"/>
                    <a:pt x="15774" y="8652"/>
                  </a:cubicBezTo>
                  <a:lnTo>
                    <a:pt x="15850" y="8087"/>
                  </a:lnTo>
                  <a:cubicBezTo>
                    <a:pt x="15863" y="7924"/>
                    <a:pt x="15875" y="7761"/>
                    <a:pt x="15900" y="7585"/>
                  </a:cubicBezTo>
                  <a:cubicBezTo>
                    <a:pt x="15900" y="7523"/>
                    <a:pt x="15900" y="7459"/>
                    <a:pt x="15950" y="7397"/>
                  </a:cubicBezTo>
                  <a:cubicBezTo>
                    <a:pt x="15975" y="7359"/>
                    <a:pt x="15975" y="7309"/>
                    <a:pt x="15950" y="7259"/>
                  </a:cubicBezTo>
                  <a:cubicBezTo>
                    <a:pt x="15938" y="7246"/>
                    <a:pt x="15925" y="7233"/>
                    <a:pt x="15925" y="7221"/>
                  </a:cubicBezTo>
                  <a:cubicBezTo>
                    <a:pt x="15938" y="7133"/>
                    <a:pt x="15938" y="7058"/>
                    <a:pt x="15950" y="6970"/>
                  </a:cubicBezTo>
                  <a:cubicBezTo>
                    <a:pt x="15975" y="6757"/>
                    <a:pt x="15988" y="6531"/>
                    <a:pt x="15988" y="6305"/>
                  </a:cubicBezTo>
                  <a:cubicBezTo>
                    <a:pt x="16000" y="5903"/>
                    <a:pt x="15988" y="5502"/>
                    <a:pt x="15963" y="5100"/>
                  </a:cubicBezTo>
                  <a:cubicBezTo>
                    <a:pt x="15950" y="4849"/>
                    <a:pt x="15925" y="4598"/>
                    <a:pt x="15900" y="4347"/>
                  </a:cubicBezTo>
                  <a:cubicBezTo>
                    <a:pt x="15850" y="4021"/>
                    <a:pt x="15799" y="3708"/>
                    <a:pt x="15712" y="3393"/>
                  </a:cubicBezTo>
                  <a:cubicBezTo>
                    <a:pt x="15461" y="2540"/>
                    <a:pt x="15021" y="1825"/>
                    <a:pt x="14319" y="1260"/>
                  </a:cubicBezTo>
                  <a:cubicBezTo>
                    <a:pt x="13779" y="821"/>
                    <a:pt x="13152" y="520"/>
                    <a:pt x="12486" y="331"/>
                  </a:cubicBezTo>
                  <a:cubicBezTo>
                    <a:pt x="12123" y="231"/>
                    <a:pt x="11759" y="169"/>
                    <a:pt x="11395" y="118"/>
                  </a:cubicBezTo>
                  <a:cubicBezTo>
                    <a:pt x="11106" y="80"/>
                    <a:pt x="10830" y="55"/>
                    <a:pt x="10542" y="30"/>
                  </a:cubicBezTo>
                  <a:cubicBezTo>
                    <a:pt x="10278" y="18"/>
                    <a:pt x="10027" y="5"/>
                    <a:pt x="9764" y="5"/>
                  </a:cubicBezTo>
                  <a:cubicBezTo>
                    <a:pt x="9650" y="2"/>
                    <a:pt x="9535" y="0"/>
                    <a:pt x="94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1430211" y="2537667"/>
              <a:ext cx="62623" cy="15121"/>
            </a:xfrm>
            <a:custGeom>
              <a:rect b="b" l="l" r="r" t="t"/>
              <a:pathLst>
                <a:path extrusionOk="0" h="382" w="1582">
                  <a:moveTo>
                    <a:pt x="1425" y="1"/>
                  </a:moveTo>
                  <a:cubicBezTo>
                    <a:pt x="1415" y="1"/>
                    <a:pt x="1404" y="1"/>
                    <a:pt x="1393" y="3"/>
                  </a:cubicBezTo>
                  <a:cubicBezTo>
                    <a:pt x="1230" y="16"/>
                    <a:pt x="1080" y="41"/>
                    <a:pt x="916" y="53"/>
                  </a:cubicBezTo>
                  <a:cubicBezTo>
                    <a:pt x="715" y="78"/>
                    <a:pt x="515" y="91"/>
                    <a:pt x="314" y="103"/>
                  </a:cubicBezTo>
                  <a:cubicBezTo>
                    <a:pt x="252" y="103"/>
                    <a:pt x="176" y="103"/>
                    <a:pt x="113" y="128"/>
                  </a:cubicBezTo>
                  <a:cubicBezTo>
                    <a:pt x="38" y="153"/>
                    <a:pt x="1" y="204"/>
                    <a:pt x="13" y="279"/>
                  </a:cubicBezTo>
                  <a:cubicBezTo>
                    <a:pt x="24" y="335"/>
                    <a:pt x="75" y="381"/>
                    <a:pt x="122" y="381"/>
                  </a:cubicBezTo>
                  <a:cubicBezTo>
                    <a:pt x="127" y="381"/>
                    <a:pt x="133" y="381"/>
                    <a:pt x="138" y="379"/>
                  </a:cubicBezTo>
                  <a:cubicBezTo>
                    <a:pt x="352" y="367"/>
                    <a:pt x="565" y="354"/>
                    <a:pt x="766" y="329"/>
                  </a:cubicBezTo>
                  <a:cubicBezTo>
                    <a:pt x="991" y="317"/>
                    <a:pt x="1217" y="292"/>
                    <a:pt x="1431" y="267"/>
                  </a:cubicBezTo>
                  <a:cubicBezTo>
                    <a:pt x="1519" y="254"/>
                    <a:pt x="1582" y="179"/>
                    <a:pt x="1569" y="103"/>
                  </a:cubicBezTo>
                  <a:cubicBezTo>
                    <a:pt x="1558" y="37"/>
                    <a:pt x="1499" y="1"/>
                    <a:pt x="1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0"/>
            <p:cNvSpPr/>
            <p:nvPr/>
          </p:nvSpPr>
          <p:spPr>
            <a:xfrm>
              <a:off x="1375068" y="2434862"/>
              <a:ext cx="59140" cy="15082"/>
            </a:xfrm>
            <a:custGeom>
              <a:rect b="b" l="l" r="r" t="t"/>
              <a:pathLst>
                <a:path extrusionOk="0" h="381" w="1494">
                  <a:moveTo>
                    <a:pt x="1345" y="1"/>
                  </a:moveTo>
                  <a:cubicBezTo>
                    <a:pt x="1337" y="1"/>
                    <a:pt x="1328" y="1"/>
                    <a:pt x="1318" y="3"/>
                  </a:cubicBezTo>
                  <a:cubicBezTo>
                    <a:pt x="1255" y="15"/>
                    <a:pt x="1193" y="15"/>
                    <a:pt x="1130" y="28"/>
                  </a:cubicBezTo>
                  <a:cubicBezTo>
                    <a:pt x="866" y="53"/>
                    <a:pt x="602" y="90"/>
                    <a:pt x="339" y="103"/>
                  </a:cubicBezTo>
                  <a:cubicBezTo>
                    <a:pt x="309" y="103"/>
                    <a:pt x="276" y="101"/>
                    <a:pt x="243" y="101"/>
                  </a:cubicBezTo>
                  <a:cubicBezTo>
                    <a:pt x="194" y="101"/>
                    <a:pt x="145" y="105"/>
                    <a:pt x="100" y="128"/>
                  </a:cubicBezTo>
                  <a:cubicBezTo>
                    <a:pt x="38" y="153"/>
                    <a:pt x="0" y="215"/>
                    <a:pt x="13" y="279"/>
                  </a:cubicBezTo>
                  <a:cubicBezTo>
                    <a:pt x="24" y="335"/>
                    <a:pt x="86" y="381"/>
                    <a:pt x="144" y="381"/>
                  </a:cubicBezTo>
                  <a:cubicBezTo>
                    <a:pt x="151" y="381"/>
                    <a:pt x="157" y="380"/>
                    <a:pt x="164" y="379"/>
                  </a:cubicBezTo>
                  <a:cubicBezTo>
                    <a:pt x="251" y="366"/>
                    <a:pt x="326" y="366"/>
                    <a:pt x="415" y="366"/>
                  </a:cubicBezTo>
                  <a:cubicBezTo>
                    <a:pt x="515" y="366"/>
                    <a:pt x="616" y="354"/>
                    <a:pt x="716" y="341"/>
                  </a:cubicBezTo>
                  <a:lnTo>
                    <a:pt x="1355" y="266"/>
                  </a:lnTo>
                  <a:cubicBezTo>
                    <a:pt x="1444" y="254"/>
                    <a:pt x="1494" y="190"/>
                    <a:pt x="1481" y="115"/>
                  </a:cubicBezTo>
                  <a:cubicBezTo>
                    <a:pt x="1470" y="48"/>
                    <a:pt x="1419" y="1"/>
                    <a:pt x="1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0"/>
            <p:cNvSpPr/>
            <p:nvPr/>
          </p:nvSpPr>
          <p:spPr>
            <a:xfrm>
              <a:off x="1753115" y="2403153"/>
              <a:ext cx="51698" cy="12944"/>
            </a:xfrm>
            <a:custGeom>
              <a:rect b="b" l="l" r="r" t="t"/>
              <a:pathLst>
                <a:path extrusionOk="0" h="327" w="1306">
                  <a:moveTo>
                    <a:pt x="1117" y="0"/>
                  </a:moveTo>
                  <a:cubicBezTo>
                    <a:pt x="955" y="12"/>
                    <a:pt x="791" y="12"/>
                    <a:pt x="640" y="26"/>
                  </a:cubicBezTo>
                  <a:cubicBezTo>
                    <a:pt x="478" y="38"/>
                    <a:pt x="302" y="38"/>
                    <a:pt x="138" y="63"/>
                  </a:cubicBezTo>
                  <a:cubicBezTo>
                    <a:pt x="63" y="76"/>
                    <a:pt x="1" y="138"/>
                    <a:pt x="13" y="213"/>
                  </a:cubicBezTo>
                  <a:cubicBezTo>
                    <a:pt x="26" y="289"/>
                    <a:pt x="88" y="327"/>
                    <a:pt x="176" y="327"/>
                  </a:cubicBezTo>
                  <a:cubicBezTo>
                    <a:pt x="302" y="314"/>
                    <a:pt x="440" y="302"/>
                    <a:pt x="565" y="289"/>
                  </a:cubicBezTo>
                  <a:cubicBezTo>
                    <a:pt x="766" y="289"/>
                    <a:pt x="967" y="277"/>
                    <a:pt x="1167" y="263"/>
                  </a:cubicBezTo>
                  <a:cubicBezTo>
                    <a:pt x="1218" y="263"/>
                    <a:pt x="1281" y="226"/>
                    <a:pt x="1293" y="176"/>
                  </a:cubicBezTo>
                  <a:cubicBezTo>
                    <a:pt x="1306" y="126"/>
                    <a:pt x="1293" y="76"/>
                    <a:pt x="1256" y="38"/>
                  </a:cubicBezTo>
                  <a:cubicBezTo>
                    <a:pt x="1218" y="0"/>
                    <a:pt x="1167"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1509700" y="2423500"/>
              <a:ext cx="50708" cy="13934"/>
            </a:xfrm>
            <a:custGeom>
              <a:rect b="b" l="l" r="r" t="t"/>
              <a:pathLst>
                <a:path extrusionOk="0" h="352" w="1281">
                  <a:moveTo>
                    <a:pt x="1067" y="0"/>
                  </a:moveTo>
                  <a:cubicBezTo>
                    <a:pt x="991" y="13"/>
                    <a:pt x="916" y="13"/>
                    <a:pt x="854" y="26"/>
                  </a:cubicBezTo>
                  <a:cubicBezTo>
                    <a:pt x="690" y="39"/>
                    <a:pt x="515" y="51"/>
                    <a:pt x="352" y="64"/>
                  </a:cubicBezTo>
                  <a:cubicBezTo>
                    <a:pt x="264" y="76"/>
                    <a:pt x="188" y="76"/>
                    <a:pt x="101" y="101"/>
                  </a:cubicBezTo>
                  <a:cubicBezTo>
                    <a:pt x="38" y="114"/>
                    <a:pt x="0" y="176"/>
                    <a:pt x="0" y="239"/>
                  </a:cubicBezTo>
                  <a:cubicBezTo>
                    <a:pt x="0" y="290"/>
                    <a:pt x="51" y="340"/>
                    <a:pt x="126" y="352"/>
                  </a:cubicBezTo>
                  <a:lnTo>
                    <a:pt x="188" y="352"/>
                  </a:lnTo>
                  <a:cubicBezTo>
                    <a:pt x="352" y="340"/>
                    <a:pt x="515" y="327"/>
                    <a:pt x="665" y="315"/>
                  </a:cubicBezTo>
                  <a:cubicBezTo>
                    <a:pt x="816" y="290"/>
                    <a:pt x="979" y="277"/>
                    <a:pt x="1130" y="277"/>
                  </a:cubicBezTo>
                  <a:cubicBezTo>
                    <a:pt x="1192" y="277"/>
                    <a:pt x="1242" y="239"/>
                    <a:pt x="1267" y="176"/>
                  </a:cubicBezTo>
                  <a:cubicBezTo>
                    <a:pt x="1281" y="126"/>
                    <a:pt x="1255" y="64"/>
                    <a:pt x="1205" y="26"/>
                  </a:cubicBezTo>
                  <a:cubicBezTo>
                    <a:pt x="1155" y="0"/>
                    <a:pt x="1105"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1602094" y="2525830"/>
              <a:ext cx="48215" cy="13538"/>
            </a:xfrm>
            <a:custGeom>
              <a:rect b="b" l="l" r="r" t="t"/>
              <a:pathLst>
                <a:path extrusionOk="0" h="342" w="1218">
                  <a:moveTo>
                    <a:pt x="967" y="1"/>
                  </a:moveTo>
                  <a:lnTo>
                    <a:pt x="138" y="76"/>
                  </a:lnTo>
                  <a:cubicBezTo>
                    <a:pt x="51" y="89"/>
                    <a:pt x="1" y="151"/>
                    <a:pt x="13" y="227"/>
                  </a:cubicBezTo>
                  <a:cubicBezTo>
                    <a:pt x="13" y="294"/>
                    <a:pt x="64" y="342"/>
                    <a:pt x="129" y="342"/>
                  </a:cubicBezTo>
                  <a:cubicBezTo>
                    <a:pt x="136" y="342"/>
                    <a:pt x="144" y="341"/>
                    <a:pt x="151" y="340"/>
                  </a:cubicBezTo>
                  <a:cubicBezTo>
                    <a:pt x="227" y="340"/>
                    <a:pt x="302" y="327"/>
                    <a:pt x="377" y="327"/>
                  </a:cubicBezTo>
                  <a:cubicBezTo>
                    <a:pt x="615" y="315"/>
                    <a:pt x="854" y="277"/>
                    <a:pt x="1092" y="277"/>
                  </a:cubicBezTo>
                  <a:cubicBezTo>
                    <a:pt x="1167" y="277"/>
                    <a:pt x="1218" y="215"/>
                    <a:pt x="1218" y="151"/>
                  </a:cubicBezTo>
                  <a:cubicBezTo>
                    <a:pt x="1218" y="76"/>
                    <a:pt x="1167" y="14"/>
                    <a:pt x="1092" y="14"/>
                  </a:cubicBezTo>
                  <a:cubicBezTo>
                    <a:pt x="1080" y="9"/>
                    <a:pt x="1066" y="8"/>
                    <a:pt x="1051" y="8"/>
                  </a:cubicBezTo>
                  <a:cubicBezTo>
                    <a:pt x="1023" y="8"/>
                    <a:pt x="992" y="14"/>
                    <a:pt x="967" y="14"/>
                  </a:cubicBezTo>
                  <a:lnTo>
                    <a:pt x="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1593147" y="2419542"/>
              <a:ext cx="49204" cy="13934"/>
            </a:xfrm>
            <a:custGeom>
              <a:rect b="b" l="l" r="r" t="t"/>
              <a:pathLst>
                <a:path extrusionOk="0" h="352" w="1243">
                  <a:moveTo>
                    <a:pt x="1055" y="0"/>
                  </a:moveTo>
                  <a:cubicBezTo>
                    <a:pt x="992" y="13"/>
                    <a:pt x="929" y="25"/>
                    <a:pt x="854" y="25"/>
                  </a:cubicBezTo>
                  <a:cubicBezTo>
                    <a:pt x="678" y="50"/>
                    <a:pt x="503" y="88"/>
                    <a:pt x="314" y="88"/>
                  </a:cubicBezTo>
                  <a:cubicBezTo>
                    <a:pt x="252" y="88"/>
                    <a:pt x="189" y="88"/>
                    <a:pt x="126" y="100"/>
                  </a:cubicBezTo>
                  <a:cubicBezTo>
                    <a:pt x="38" y="100"/>
                    <a:pt x="1" y="151"/>
                    <a:pt x="1" y="226"/>
                  </a:cubicBezTo>
                  <a:cubicBezTo>
                    <a:pt x="1" y="289"/>
                    <a:pt x="63" y="339"/>
                    <a:pt x="138" y="351"/>
                  </a:cubicBezTo>
                  <a:lnTo>
                    <a:pt x="264" y="351"/>
                  </a:lnTo>
                  <a:cubicBezTo>
                    <a:pt x="428" y="351"/>
                    <a:pt x="590" y="326"/>
                    <a:pt x="754" y="301"/>
                  </a:cubicBezTo>
                  <a:cubicBezTo>
                    <a:pt x="879" y="289"/>
                    <a:pt x="1005" y="289"/>
                    <a:pt x="1117" y="264"/>
                  </a:cubicBezTo>
                  <a:cubicBezTo>
                    <a:pt x="1180" y="264"/>
                    <a:pt x="1218" y="239"/>
                    <a:pt x="1231" y="176"/>
                  </a:cubicBezTo>
                  <a:cubicBezTo>
                    <a:pt x="1243" y="126"/>
                    <a:pt x="1231" y="88"/>
                    <a:pt x="1193" y="50"/>
                  </a:cubicBezTo>
                  <a:cubicBezTo>
                    <a:pt x="1155" y="13"/>
                    <a:pt x="1105" y="0"/>
                    <a:pt x="10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0"/>
            <p:cNvSpPr/>
            <p:nvPr/>
          </p:nvSpPr>
          <p:spPr>
            <a:xfrm>
              <a:off x="1518646" y="2532125"/>
              <a:ext cx="49719" cy="12034"/>
            </a:xfrm>
            <a:custGeom>
              <a:rect b="b" l="l" r="r" t="t"/>
              <a:pathLst>
                <a:path extrusionOk="0" h="304" w="1256">
                  <a:moveTo>
                    <a:pt x="1133" y="1"/>
                  </a:moveTo>
                  <a:cubicBezTo>
                    <a:pt x="1120" y="1"/>
                    <a:pt x="1106" y="2"/>
                    <a:pt x="1092" y="5"/>
                  </a:cubicBezTo>
                  <a:cubicBezTo>
                    <a:pt x="1067" y="5"/>
                    <a:pt x="1041" y="17"/>
                    <a:pt x="1004" y="17"/>
                  </a:cubicBezTo>
                  <a:lnTo>
                    <a:pt x="289" y="56"/>
                  </a:lnTo>
                  <a:lnTo>
                    <a:pt x="113" y="56"/>
                  </a:lnTo>
                  <a:cubicBezTo>
                    <a:pt x="51" y="56"/>
                    <a:pt x="12" y="93"/>
                    <a:pt x="0" y="156"/>
                  </a:cubicBezTo>
                  <a:cubicBezTo>
                    <a:pt x="0" y="218"/>
                    <a:pt x="25" y="256"/>
                    <a:pt x="76" y="281"/>
                  </a:cubicBezTo>
                  <a:cubicBezTo>
                    <a:pt x="113" y="293"/>
                    <a:pt x="138" y="293"/>
                    <a:pt x="176" y="293"/>
                  </a:cubicBezTo>
                  <a:cubicBezTo>
                    <a:pt x="264" y="300"/>
                    <a:pt x="352" y="303"/>
                    <a:pt x="440" y="303"/>
                  </a:cubicBezTo>
                  <a:cubicBezTo>
                    <a:pt x="527" y="303"/>
                    <a:pt x="615" y="300"/>
                    <a:pt x="703" y="293"/>
                  </a:cubicBezTo>
                  <a:cubicBezTo>
                    <a:pt x="829" y="293"/>
                    <a:pt x="954" y="281"/>
                    <a:pt x="1092" y="268"/>
                  </a:cubicBezTo>
                  <a:cubicBezTo>
                    <a:pt x="1130" y="268"/>
                    <a:pt x="1167" y="243"/>
                    <a:pt x="1192" y="218"/>
                  </a:cubicBezTo>
                  <a:cubicBezTo>
                    <a:pt x="1242" y="181"/>
                    <a:pt x="1255" y="118"/>
                    <a:pt x="1230" y="68"/>
                  </a:cubicBezTo>
                  <a:cubicBezTo>
                    <a:pt x="1211" y="19"/>
                    <a:pt x="117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0"/>
            <p:cNvSpPr/>
            <p:nvPr/>
          </p:nvSpPr>
          <p:spPr>
            <a:xfrm>
              <a:off x="1442760" y="2336569"/>
              <a:ext cx="46117" cy="15121"/>
            </a:xfrm>
            <a:custGeom>
              <a:rect b="b" l="l" r="r" t="t"/>
              <a:pathLst>
                <a:path extrusionOk="0" h="382" w="1165">
                  <a:moveTo>
                    <a:pt x="925" y="1"/>
                  </a:moveTo>
                  <a:cubicBezTo>
                    <a:pt x="813" y="13"/>
                    <a:pt x="713" y="26"/>
                    <a:pt x="612" y="38"/>
                  </a:cubicBezTo>
                  <a:cubicBezTo>
                    <a:pt x="462" y="63"/>
                    <a:pt x="311" y="76"/>
                    <a:pt x="160" y="113"/>
                  </a:cubicBezTo>
                  <a:cubicBezTo>
                    <a:pt x="110" y="126"/>
                    <a:pt x="60" y="151"/>
                    <a:pt x="35" y="202"/>
                  </a:cubicBezTo>
                  <a:cubicBezTo>
                    <a:pt x="1" y="291"/>
                    <a:pt x="68" y="381"/>
                    <a:pt x="163" y="381"/>
                  </a:cubicBezTo>
                  <a:cubicBezTo>
                    <a:pt x="174" y="381"/>
                    <a:pt x="186" y="380"/>
                    <a:pt x="198" y="377"/>
                  </a:cubicBezTo>
                  <a:cubicBezTo>
                    <a:pt x="323" y="352"/>
                    <a:pt x="437" y="327"/>
                    <a:pt x="562" y="314"/>
                  </a:cubicBezTo>
                  <a:cubicBezTo>
                    <a:pt x="677" y="305"/>
                    <a:pt x="791" y="281"/>
                    <a:pt x="906" y="281"/>
                  </a:cubicBezTo>
                  <a:cubicBezTo>
                    <a:pt x="942" y="281"/>
                    <a:pt x="978" y="283"/>
                    <a:pt x="1014" y="289"/>
                  </a:cubicBezTo>
                  <a:cubicBezTo>
                    <a:pt x="1024" y="291"/>
                    <a:pt x="1033" y="291"/>
                    <a:pt x="1042" y="291"/>
                  </a:cubicBezTo>
                  <a:cubicBezTo>
                    <a:pt x="1102" y="291"/>
                    <a:pt x="1141" y="254"/>
                    <a:pt x="1151" y="189"/>
                  </a:cubicBezTo>
                  <a:cubicBezTo>
                    <a:pt x="1164" y="126"/>
                    <a:pt x="1139" y="63"/>
                    <a:pt x="1076" y="38"/>
                  </a:cubicBezTo>
                  <a:cubicBezTo>
                    <a:pt x="1026" y="13"/>
                    <a:pt x="976" y="1"/>
                    <a:pt x="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0"/>
            <p:cNvSpPr/>
            <p:nvPr/>
          </p:nvSpPr>
          <p:spPr>
            <a:xfrm>
              <a:off x="1669667" y="2409804"/>
              <a:ext cx="46235" cy="14290"/>
            </a:xfrm>
            <a:custGeom>
              <a:rect b="b" l="l" r="r" t="t"/>
              <a:pathLst>
                <a:path extrusionOk="0" h="361" w="1168">
                  <a:moveTo>
                    <a:pt x="1007" y="0"/>
                  </a:moveTo>
                  <a:cubicBezTo>
                    <a:pt x="990" y="0"/>
                    <a:pt x="973" y="3"/>
                    <a:pt x="954" y="8"/>
                  </a:cubicBezTo>
                  <a:cubicBezTo>
                    <a:pt x="891" y="33"/>
                    <a:pt x="816" y="45"/>
                    <a:pt x="753" y="45"/>
                  </a:cubicBezTo>
                  <a:cubicBezTo>
                    <a:pt x="553" y="70"/>
                    <a:pt x="339" y="83"/>
                    <a:pt x="138" y="95"/>
                  </a:cubicBezTo>
                  <a:cubicBezTo>
                    <a:pt x="51" y="109"/>
                    <a:pt x="0" y="159"/>
                    <a:pt x="0" y="234"/>
                  </a:cubicBezTo>
                  <a:cubicBezTo>
                    <a:pt x="0" y="303"/>
                    <a:pt x="53" y="361"/>
                    <a:pt x="129" y="361"/>
                  </a:cubicBezTo>
                  <a:cubicBezTo>
                    <a:pt x="136" y="361"/>
                    <a:pt x="144" y="361"/>
                    <a:pt x="151" y="359"/>
                  </a:cubicBezTo>
                  <a:cubicBezTo>
                    <a:pt x="364" y="346"/>
                    <a:pt x="565" y="334"/>
                    <a:pt x="765" y="309"/>
                  </a:cubicBezTo>
                  <a:cubicBezTo>
                    <a:pt x="854" y="309"/>
                    <a:pt x="941" y="296"/>
                    <a:pt x="1030" y="271"/>
                  </a:cubicBezTo>
                  <a:cubicBezTo>
                    <a:pt x="1117" y="246"/>
                    <a:pt x="1167" y="171"/>
                    <a:pt x="1142" y="95"/>
                  </a:cubicBezTo>
                  <a:cubicBezTo>
                    <a:pt x="1122" y="36"/>
                    <a:pt x="1071" y="0"/>
                    <a:pt x="10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0"/>
            <p:cNvSpPr/>
            <p:nvPr/>
          </p:nvSpPr>
          <p:spPr>
            <a:xfrm>
              <a:off x="1515163" y="2334867"/>
              <a:ext cx="44731" cy="11678"/>
            </a:xfrm>
            <a:custGeom>
              <a:rect b="b" l="l" r="r" t="t"/>
              <a:pathLst>
                <a:path extrusionOk="0" h="295" w="1130">
                  <a:moveTo>
                    <a:pt x="891" y="1"/>
                  </a:moveTo>
                  <a:cubicBezTo>
                    <a:pt x="875" y="1"/>
                    <a:pt x="858" y="2"/>
                    <a:pt x="841" y="6"/>
                  </a:cubicBezTo>
                  <a:cubicBezTo>
                    <a:pt x="653" y="6"/>
                    <a:pt x="477" y="19"/>
                    <a:pt x="301" y="19"/>
                  </a:cubicBezTo>
                  <a:cubicBezTo>
                    <a:pt x="270" y="25"/>
                    <a:pt x="239" y="25"/>
                    <a:pt x="207" y="25"/>
                  </a:cubicBezTo>
                  <a:cubicBezTo>
                    <a:pt x="176" y="25"/>
                    <a:pt x="145" y="25"/>
                    <a:pt x="113" y="31"/>
                  </a:cubicBezTo>
                  <a:cubicBezTo>
                    <a:pt x="38" y="44"/>
                    <a:pt x="0" y="94"/>
                    <a:pt x="0" y="156"/>
                  </a:cubicBezTo>
                  <a:cubicBezTo>
                    <a:pt x="0" y="219"/>
                    <a:pt x="38" y="270"/>
                    <a:pt x="100" y="282"/>
                  </a:cubicBezTo>
                  <a:cubicBezTo>
                    <a:pt x="126" y="295"/>
                    <a:pt x="164" y="295"/>
                    <a:pt x="189" y="295"/>
                  </a:cubicBezTo>
                  <a:cubicBezTo>
                    <a:pt x="314" y="295"/>
                    <a:pt x="452" y="282"/>
                    <a:pt x="577" y="282"/>
                  </a:cubicBezTo>
                  <a:cubicBezTo>
                    <a:pt x="661" y="282"/>
                    <a:pt x="745" y="271"/>
                    <a:pt x="825" y="271"/>
                  </a:cubicBezTo>
                  <a:cubicBezTo>
                    <a:pt x="865" y="271"/>
                    <a:pt x="904" y="273"/>
                    <a:pt x="942" y="282"/>
                  </a:cubicBezTo>
                  <a:cubicBezTo>
                    <a:pt x="953" y="283"/>
                    <a:pt x="964" y="284"/>
                    <a:pt x="975" y="284"/>
                  </a:cubicBezTo>
                  <a:cubicBezTo>
                    <a:pt x="1045" y="284"/>
                    <a:pt x="1094" y="248"/>
                    <a:pt x="1104" y="194"/>
                  </a:cubicBezTo>
                  <a:cubicBezTo>
                    <a:pt x="1129" y="131"/>
                    <a:pt x="1092" y="56"/>
                    <a:pt x="1029" y="31"/>
                  </a:cubicBezTo>
                  <a:cubicBezTo>
                    <a:pt x="983" y="12"/>
                    <a:pt x="937" y="1"/>
                    <a:pt x="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0"/>
            <p:cNvSpPr/>
            <p:nvPr/>
          </p:nvSpPr>
          <p:spPr>
            <a:xfrm>
              <a:off x="1687046" y="2515894"/>
              <a:ext cx="43741" cy="12944"/>
            </a:xfrm>
            <a:custGeom>
              <a:rect b="b" l="l" r="r" t="t"/>
              <a:pathLst>
                <a:path extrusionOk="0" h="327" w="1105">
                  <a:moveTo>
                    <a:pt x="942" y="1"/>
                  </a:moveTo>
                  <a:cubicBezTo>
                    <a:pt x="753" y="14"/>
                    <a:pt x="565" y="26"/>
                    <a:pt x="365" y="39"/>
                  </a:cubicBezTo>
                  <a:cubicBezTo>
                    <a:pt x="289" y="51"/>
                    <a:pt x="201" y="51"/>
                    <a:pt x="114" y="64"/>
                  </a:cubicBezTo>
                  <a:cubicBezTo>
                    <a:pt x="50" y="76"/>
                    <a:pt x="0" y="126"/>
                    <a:pt x="13" y="189"/>
                  </a:cubicBezTo>
                  <a:cubicBezTo>
                    <a:pt x="13" y="265"/>
                    <a:pt x="63" y="315"/>
                    <a:pt x="126" y="315"/>
                  </a:cubicBezTo>
                  <a:lnTo>
                    <a:pt x="201" y="315"/>
                  </a:lnTo>
                  <a:lnTo>
                    <a:pt x="201" y="327"/>
                  </a:lnTo>
                  <a:cubicBezTo>
                    <a:pt x="415" y="302"/>
                    <a:pt x="628" y="290"/>
                    <a:pt x="842" y="277"/>
                  </a:cubicBezTo>
                  <a:cubicBezTo>
                    <a:pt x="892" y="277"/>
                    <a:pt x="942" y="277"/>
                    <a:pt x="992" y="265"/>
                  </a:cubicBezTo>
                  <a:cubicBezTo>
                    <a:pt x="1067" y="240"/>
                    <a:pt x="1105" y="176"/>
                    <a:pt x="1092" y="114"/>
                  </a:cubicBezTo>
                  <a:cubicBezTo>
                    <a:pt x="1079" y="39"/>
                    <a:pt x="1029" y="1"/>
                    <a:pt x="9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1757588" y="2507937"/>
              <a:ext cx="43266" cy="13538"/>
            </a:xfrm>
            <a:custGeom>
              <a:rect b="b" l="l" r="r" t="t"/>
              <a:pathLst>
                <a:path extrusionOk="0" h="342" w="1093">
                  <a:moveTo>
                    <a:pt x="867" y="1"/>
                  </a:moveTo>
                  <a:cubicBezTo>
                    <a:pt x="741" y="14"/>
                    <a:pt x="603" y="26"/>
                    <a:pt x="477" y="39"/>
                  </a:cubicBezTo>
                  <a:cubicBezTo>
                    <a:pt x="365" y="51"/>
                    <a:pt x="239" y="64"/>
                    <a:pt x="126" y="89"/>
                  </a:cubicBezTo>
                  <a:cubicBezTo>
                    <a:pt x="50" y="101"/>
                    <a:pt x="0" y="165"/>
                    <a:pt x="13" y="227"/>
                  </a:cubicBezTo>
                  <a:cubicBezTo>
                    <a:pt x="24" y="295"/>
                    <a:pt x="86" y="342"/>
                    <a:pt x="153" y="342"/>
                  </a:cubicBezTo>
                  <a:cubicBezTo>
                    <a:pt x="161" y="342"/>
                    <a:pt x="168" y="341"/>
                    <a:pt x="176" y="340"/>
                  </a:cubicBezTo>
                  <a:lnTo>
                    <a:pt x="591" y="302"/>
                  </a:lnTo>
                  <a:cubicBezTo>
                    <a:pt x="693" y="292"/>
                    <a:pt x="786" y="274"/>
                    <a:pt x="879" y="274"/>
                  </a:cubicBezTo>
                  <a:cubicBezTo>
                    <a:pt x="900" y="274"/>
                    <a:pt x="921" y="275"/>
                    <a:pt x="942" y="277"/>
                  </a:cubicBezTo>
                  <a:cubicBezTo>
                    <a:pt x="949" y="278"/>
                    <a:pt x="955" y="279"/>
                    <a:pt x="962" y="279"/>
                  </a:cubicBezTo>
                  <a:cubicBezTo>
                    <a:pt x="1015" y="279"/>
                    <a:pt x="1057" y="234"/>
                    <a:pt x="1079" y="190"/>
                  </a:cubicBezTo>
                  <a:cubicBezTo>
                    <a:pt x="1093" y="114"/>
                    <a:pt x="1067" y="51"/>
                    <a:pt x="1004" y="26"/>
                  </a:cubicBezTo>
                  <a:cubicBezTo>
                    <a:pt x="967" y="1"/>
                    <a:pt x="917" y="1"/>
                    <a:pt x="8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1385519" y="2339894"/>
              <a:ext cx="40773" cy="13103"/>
            </a:xfrm>
            <a:custGeom>
              <a:rect b="b" l="l" r="r" t="t"/>
              <a:pathLst>
                <a:path extrusionOk="0" h="331" w="1030">
                  <a:moveTo>
                    <a:pt x="846" y="1"/>
                  </a:moveTo>
                  <a:cubicBezTo>
                    <a:pt x="815" y="1"/>
                    <a:pt x="779" y="8"/>
                    <a:pt x="744" y="8"/>
                  </a:cubicBezTo>
                  <a:cubicBezTo>
                    <a:pt x="730" y="8"/>
                    <a:pt x="716" y="7"/>
                    <a:pt x="703" y="4"/>
                  </a:cubicBezTo>
                  <a:cubicBezTo>
                    <a:pt x="552" y="17"/>
                    <a:pt x="389" y="29"/>
                    <a:pt x="238" y="54"/>
                  </a:cubicBezTo>
                  <a:cubicBezTo>
                    <a:pt x="188" y="54"/>
                    <a:pt x="138" y="54"/>
                    <a:pt x="101" y="67"/>
                  </a:cubicBezTo>
                  <a:cubicBezTo>
                    <a:pt x="37" y="92"/>
                    <a:pt x="0" y="143"/>
                    <a:pt x="0" y="193"/>
                  </a:cubicBezTo>
                  <a:cubicBezTo>
                    <a:pt x="0" y="255"/>
                    <a:pt x="37" y="305"/>
                    <a:pt x="101" y="318"/>
                  </a:cubicBezTo>
                  <a:cubicBezTo>
                    <a:pt x="126" y="330"/>
                    <a:pt x="151" y="330"/>
                    <a:pt x="176" y="330"/>
                  </a:cubicBezTo>
                  <a:lnTo>
                    <a:pt x="628" y="293"/>
                  </a:lnTo>
                  <a:cubicBezTo>
                    <a:pt x="669" y="293"/>
                    <a:pt x="711" y="276"/>
                    <a:pt x="749" y="276"/>
                  </a:cubicBezTo>
                  <a:cubicBezTo>
                    <a:pt x="768" y="276"/>
                    <a:pt x="787" y="281"/>
                    <a:pt x="803" y="293"/>
                  </a:cubicBezTo>
                  <a:cubicBezTo>
                    <a:pt x="829" y="304"/>
                    <a:pt x="855" y="310"/>
                    <a:pt x="879" y="310"/>
                  </a:cubicBezTo>
                  <a:cubicBezTo>
                    <a:pt x="913" y="310"/>
                    <a:pt x="944" y="298"/>
                    <a:pt x="966" y="268"/>
                  </a:cubicBezTo>
                  <a:cubicBezTo>
                    <a:pt x="1016" y="230"/>
                    <a:pt x="1029" y="180"/>
                    <a:pt x="1016" y="130"/>
                  </a:cubicBezTo>
                  <a:cubicBezTo>
                    <a:pt x="991" y="67"/>
                    <a:pt x="954" y="29"/>
                    <a:pt x="879" y="4"/>
                  </a:cubicBezTo>
                  <a:cubicBezTo>
                    <a:pt x="868" y="2"/>
                    <a:pt x="857" y="1"/>
                    <a:pt x="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0"/>
            <p:cNvSpPr/>
            <p:nvPr/>
          </p:nvSpPr>
          <p:spPr>
            <a:xfrm>
              <a:off x="1583211" y="2328098"/>
              <a:ext cx="42277" cy="13063"/>
            </a:xfrm>
            <a:custGeom>
              <a:rect b="b" l="l" r="r" t="t"/>
              <a:pathLst>
                <a:path extrusionOk="0" h="330" w="1068">
                  <a:moveTo>
                    <a:pt x="854" y="1"/>
                  </a:moveTo>
                  <a:lnTo>
                    <a:pt x="515" y="39"/>
                  </a:lnTo>
                  <a:cubicBezTo>
                    <a:pt x="377" y="51"/>
                    <a:pt x="252" y="64"/>
                    <a:pt x="126" y="76"/>
                  </a:cubicBezTo>
                  <a:cubicBezTo>
                    <a:pt x="38" y="89"/>
                    <a:pt x="1" y="139"/>
                    <a:pt x="1" y="202"/>
                  </a:cubicBezTo>
                  <a:cubicBezTo>
                    <a:pt x="1" y="277"/>
                    <a:pt x="51" y="327"/>
                    <a:pt x="126" y="327"/>
                  </a:cubicBezTo>
                  <a:cubicBezTo>
                    <a:pt x="146" y="329"/>
                    <a:pt x="167" y="330"/>
                    <a:pt x="187" y="330"/>
                  </a:cubicBezTo>
                  <a:cubicBezTo>
                    <a:pt x="304" y="330"/>
                    <a:pt x="421" y="302"/>
                    <a:pt x="528" y="302"/>
                  </a:cubicBezTo>
                  <a:cubicBezTo>
                    <a:pt x="614" y="294"/>
                    <a:pt x="701" y="279"/>
                    <a:pt x="787" y="279"/>
                  </a:cubicBezTo>
                  <a:cubicBezTo>
                    <a:pt x="826" y="279"/>
                    <a:pt x="865" y="282"/>
                    <a:pt x="904" y="290"/>
                  </a:cubicBezTo>
                  <a:cubicBezTo>
                    <a:pt x="912" y="292"/>
                    <a:pt x="920" y="292"/>
                    <a:pt x="927" y="292"/>
                  </a:cubicBezTo>
                  <a:cubicBezTo>
                    <a:pt x="976" y="292"/>
                    <a:pt x="1010" y="259"/>
                    <a:pt x="1042" y="215"/>
                  </a:cubicBezTo>
                  <a:cubicBezTo>
                    <a:pt x="1067" y="165"/>
                    <a:pt x="1055" y="114"/>
                    <a:pt x="1017" y="64"/>
                  </a:cubicBezTo>
                  <a:cubicBezTo>
                    <a:pt x="980" y="14"/>
                    <a:pt x="916" y="1"/>
                    <a:pt x="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0"/>
            <p:cNvSpPr/>
            <p:nvPr/>
          </p:nvSpPr>
          <p:spPr>
            <a:xfrm>
              <a:off x="1660206" y="2321170"/>
              <a:ext cx="39783" cy="13459"/>
            </a:xfrm>
            <a:custGeom>
              <a:rect b="b" l="l" r="r" t="t"/>
              <a:pathLst>
                <a:path extrusionOk="0" h="340" w="1005">
                  <a:moveTo>
                    <a:pt x="817" y="0"/>
                  </a:moveTo>
                  <a:cubicBezTo>
                    <a:pt x="628" y="25"/>
                    <a:pt x="440" y="38"/>
                    <a:pt x="251" y="63"/>
                  </a:cubicBezTo>
                  <a:cubicBezTo>
                    <a:pt x="201" y="76"/>
                    <a:pt x="139" y="76"/>
                    <a:pt x="89" y="101"/>
                  </a:cubicBezTo>
                  <a:cubicBezTo>
                    <a:pt x="39" y="114"/>
                    <a:pt x="1" y="176"/>
                    <a:pt x="1" y="226"/>
                  </a:cubicBezTo>
                  <a:cubicBezTo>
                    <a:pt x="14" y="276"/>
                    <a:pt x="51" y="327"/>
                    <a:pt x="114" y="327"/>
                  </a:cubicBezTo>
                  <a:cubicBezTo>
                    <a:pt x="139" y="340"/>
                    <a:pt x="176" y="340"/>
                    <a:pt x="201" y="340"/>
                  </a:cubicBezTo>
                  <a:cubicBezTo>
                    <a:pt x="302" y="327"/>
                    <a:pt x="402" y="301"/>
                    <a:pt x="502" y="289"/>
                  </a:cubicBezTo>
                  <a:cubicBezTo>
                    <a:pt x="588" y="289"/>
                    <a:pt x="673" y="268"/>
                    <a:pt x="758" y="268"/>
                  </a:cubicBezTo>
                  <a:cubicBezTo>
                    <a:pt x="786" y="268"/>
                    <a:pt x="814" y="270"/>
                    <a:pt x="842" y="276"/>
                  </a:cubicBezTo>
                  <a:cubicBezTo>
                    <a:pt x="853" y="280"/>
                    <a:pt x="865" y="282"/>
                    <a:pt x="875" y="282"/>
                  </a:cubicBezTo>
                  <a:cubicBezTo>
                    <a:pt x="935" y="282"/>
                    <a:pt x="981" y="228"/>
                    <a:pt x="992" y="164"/>
                  </a:cubicBezTo>
                  <a:cubicBezTo>
                    <a:pt x="1004" y="89"/>
                    <a:pt x="967" y="25"/>
                    <a:pt x="892" y="13"/>
                  </a:cubicBezTo>
                  <a:cubicBezTo>
                    <a:pt x="867" y="0"/>
                    <a:pt x="842" y="0"/>
                    <a:pt x="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1718358" y="2315707"/>
              <a:ext cx="38793" cy="12944"/>
            </a:xfrm>
            <a:custGeom>
              <a:rect b="b" l="l" r="r" t="t"/>
              <a:pathLst>
                <a:path extrusionOk="0" h="327" w="980">
                  <a:moveTo>
                    <a:pt x="765" y="1"/>
                  </a:moveTo>
                  <a:cubicBezTo>
                    <a:pt x="552" y="13"/>
                    <a:pt x="339" y="38"/>
                    <a:pt x="138" y="51"/>
                  </a:cubicBezTo>
                  <a:cubicBezTo>
                    <a:pt x="51" y="63"/>
                    <a:pt x="0" y="126"/>
                    <a:pt x="12" y="201"/>
                  </a:cubicBezTo>
                  <a:cubicBezTo>
                    <a:pt x="12" y="264"/>
                    <a:pt x="88" y="327"/>
                    <a:pt x="163" y="327"/>
                  </a:cubicBezTo>
                  <a:cubicBezTo>
                    <a:pt x="276" y="314"/>
                    <a:pt x="377" y="302"/>
                    <a:pt x="489" y="289"/>
                  </a:cubicBezTo>
                  <a:cubicBezTo>
                    <a:pt x="569" y="289"/>
                    <a:pt x="657" y="273"/>
                    <a:pt x="740" y="273"/>
                  </a:cubicBezTo>
                  <a:cubicBezTo>
                    <a:pt x="761" y="273"/>
                    <a:pt x="783" y="274"/>
                    <a:pt x="803" y="277"/>
                  </a:cubicBezTo>
                  <a:cubicBezTo>
                    <a:pt x="814" y="278"/>
                    <a:pt x="825" y="279"/>
                    <a:pt x="835" y="279"/>
                  </a:cubicBezTo>
                  <a:cubicBezTo>
                    <a:pt x="906" y="279"/>
                    <a:pt x="956" y="242"/>
                    <a:pt x="966" y="176"/>
                  </a:cubicBezTo>
                  <a:cubicBezTo>
                    <a:pt x="979" y="88"/>
                    <a:pt x="929" y="13"/>
                    <a:pt x="8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0"/>
            <p:cNvSpPr/>
            <p:nvPr/>
          </p:nvSpPr>
          <p:spPr>
            <a:xfrm>
              <a:off x="1444620" y="2429992"/>
              <a:ext cx="37764" cy="12430"/>
            </a:xfrm>
            <a:custGeom>
              <a:rect b="b" l="l" r="r" t="t"/>
              <a:pathLst>
                <a:path extrusionOk="0" h="314" w="954">
                  <a:moveTo>
                    <a:pt x="741" y="0"/>
                  </a:moveTo>
                  <a:cubicBezTo>
                    <a:pt x="565" y="25"/>
                    <a:pt x="351" y="25"/>
                    <a:pt x="139" y="50"/>
                  </a:cubicBezTo>
                  <a:cubicBezTo>
                    <a:pt x="63" y="50"/>
                    <a:pt x="13" y="113"/>
                    <a:pt x="0" y="176"/>
                  </a:cubicBezTo>
                  <a:cubicBezTo>
                    <a:pt x="0" y="238"/>
                    <a:pt x="50" y="301"/>
                    <a:pt x="139" y="313"/>
                  </a:cubicBezTo>
                  <a:lnTo>
                    <a:pt x="189" y="313"/>
                  </a:lnTo>
                  <a:cubicBezTo>
                    <a:pt x="390" y="288"/>
                    <a:pt x="590" y="288"/>
                    <a:pt x="791" y="263"/>
                  </a:cubicBezTo>
                  <a:cubicBezTo>
                    <a:pt x="904" y="251"/>
                    <a:pt x="954" y="201"/>
                    <a:pt x="954" y="126"/>
                  </a:cubicBezTo>
                  <a:cubicBezTo>
                    <a:pt x="954" y="37"/>
                    <a:pt x="892"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0"/>
            <p:cNvSpPr/>
            <p:nvPr/>
          </p:nvSpPr>
          <p:spPr>
            <a:xfrm>
              <a:off x="1775995" y="2312580"/>
              <a:ext cx="30837" cy="12192"/>
            </a:xfrm>
            <a:custGeom>
              <a:rect b="b" l="l" r="r" t="t"/>
              <a:pathLst>
                <a:path extrusionOk="0" h="308" w="779">
                  <a:moveTo>
                    <a:pt x="591" y="1"/>
                  </a:moveTo>
                  <a:cubicBezTo>
                    <a:pt x="565" y="1"/>
                    <a:pt x="540" y="4"/>
                    <a:pt x="514" y="4"/>
                  </a:cubicBezTo>
                  <a:cubicBezTo>
                    <a:pt x="377" y="16"/>
                    <a:pt x="251" y="16"/>
                    <a:pt x="126" y="42"/>
                  </a:cubicBezTo>
                  <a:cubicBezTo>
                    <a:pt x="50" y="67"/>
                    <a:pt x="0" y="130"/>
                    <a:pt x="12" y="205"/>
                  </a:cubicBezTo>
                  <a:cubicBezTo>
                    <a:pt x="34" y="271"/>
                    <a:pt x="85" y="308"/>
                    <a:pt x="156" y="308"/>
                  </a:cubicBezTo>
                  <a:cubicBezTo>
                    <a:pt x="166" y="308"/>
                    <a:pt x="177" y="307"/>
                    <a:pt x="188" y="306"/>
                  </a:cubicBezTo>
                  <a:cubicBezTo>
                    <a:pt x="289" y="287"/>
                    <a:pt x="397" y="275"/>
                    <a:pt x="506" y="275"/>
                  </a:cubicBezTo>
                  <a:cubicBezTo>
                    <a:pt x="546" y="275"/>
                    <a:pt x="587" y="277"/>
                    <a:pt x="628" y="280"/>
                  </a:cubicBezTo>
                  <a:cubicBezTo>
                    <a:pt x="690" y="280"/>
                    <a:pt x="753" y="230"/>
                    <a:pt x="765" y="155"/>
                  </a:cubicBezTo>
                  <a:cubicBezTo>
                    <a:pt x="778" y="105"/>
                    <a:pt x="728" y="42"/>
                    <a:pt x="665" y="16"/>
                  </a:cubicBezTo>
                  <a:cubicBezTo>
                    <a:pt x="640" y="4"/>
                    <a:pt x="615" y="1"/>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80"/>
          <p:cNvGrpSpPr/>
          <p:nvPr/>
        </p:nvGrpSpPr>
        <p:grpSpPr>
          <a:xfrm>
            <a:off x="1299102" y="2929805"/>
            <a:ext cx="690996" cy="493427"/>
            <a:chOff x="1299102" y="2693755"/>
            <a:chExt cx="690996" cy="493427"/>
          </a:xfrm>
        </p:grpSpPr>
        <p:sp>
          <p:nvSpPr>
            <p:cNvPr id="3732" name="Google Shape;3732;p80"/>
            <p:cNvSpPr/>
            <p:nvPr/>
          </p:nvSpPr>
          <p:spPr>
            <a:xfrm>
              <a:off x="1299102" y="2693755"/>
              <a:ext cx="690996" cy="493427"/>
            </a:xfrm>
            <a:custGeom>
              <a:rect b="b" l="l" r="r" t="t"/>
              <a:pathLst>
                <a:path extrusionOk="0" h="12465" w="17456">
                  <a:moveTo>
                    <a:pt x="13578" y="239"/>
                  </a:moveTo>
                  <a:cubicBezTo>
                    <a:pt x="13515" y="315"/>
                    <a:pt x="13453" y="390"/>
                    <a:pt x="13389" y="452"/>
                  </a:cubicBezTo>
                  <a:cubicBezTo>
                    <a:pt x="13101" y="728"/>
                    <a:pt x="12825" y="1004"/>
                    <a:pt x="12549" y="1294"/>
                  </a:cubicBezTo>
                  <a:cubicBezTo>
                    <a:pt x="12536" y="1306"/>
                    <a:pt x="12524" y="1319"/>
                    <a:pt x="12486" y="1319"/>
                  </a:cubicBezTo>
                  <a:lnTo>
                    <a:pt x="11658" y="1319"/>
                  </a:lnTo>
                  <a:cubicBezTo>
                    <a:pt x="11721" y="1268"/>
                    <a:pt x="11758" y="1205"/>
                    <a:pt x="11808" y="1168"/>
                  </a:cubicBezTo>
                  <a:cubicBezTo>
                    <a:pt x="12084" y="917"/>
                    <a:pt x="12348" y="678"/>
                    <a:pt x="12599" y="427"/>
                  </a:cubicBezTo>
                  <a:cubicBezTo>
                    <a:pt x="12649" y="377"/>
                    <a:pt x="12700" y="340"/>
                    <a:pt x="12737" y="302"/>
                  </a:cubicBezTo>
                  <a:cubicBezTo>
                    <a:pt x="12775" y="264"/>
                    <a:pt x="12812" y="251"/>
                    <a:pt x="12862" y="251"/>
                  </a:cubicBezTo>
                  <a:cubicBezTo>
                    <a:pt x="13076" y="251"/>
                    <a:pt x="13289" y="251"/>
                    <a:pt x="13503" y="239"/>
                  </a:cubicBezTo>
                  <a:close/>
                  <a:moveTo>
                    <a:pt x="14382" y="234"/>
                  </a:moveTo>
                  <a:cubicBezTo>
                    <a:pt x="14448" y="234"/>
                    <a:pt x="14515" y="235"/>
                    <a:pt x="14582" y="239"/>
                  </a:cubicBezTo>
                  <a:lnTo>
                    <a:pt x="14607" y="239"/>
                  </a:lnTo>
                  <a:cubicBezTo>
                    <a:pt x="14557" y="277"/>
                    <a:pt x="14507" y="327"/>
                    <a:pt x="14457" y="365"/>
                  </a:cubicBezTo>
                  <a:cubicBezTo>
                    <a:pt x="14293" y="477"/>
                    <a:pt x="14155" y="616"/>
                    <a:pt x="14005" y="741"/>
                  </a:cubicBezTo>
                  <a:cubicBezTo>
                    <a:pt x="13854" y="879"/>
                    <a:pt x="13691" y="1004"/>
                    <a:pt x="13540" y="1130"/>
                  </a:cubicBezTo>
                  <a:cubicBezTo>
                    <a:pt x="13478" y="1180"/>
                    <a:pt x="13414" y="1230"/>
                    <a:pt x="13364" y="1280"/>
                  </a:cubicBezTo>
                  <a:cubicBezTo>
                    <a:pt x="13339" y="1306"/>
                    <a:pt x="13327" y="1306"/>
                    <a:pt x="13289" y="1306"/>
                  </a:cubicBezTo>
                  <a:cubicBezTo>
                    <a:pt x="13151" y="1319"/>
                    <a:pt x="13013" y="1319"/>
                    <a:pt x="12875" y="1319"/>
                  </a:cubicBezTo>
                  <a:cubicBezTo>
                    <a:pt x="12862" y="1319"/>
                    <a:pt x="12862" y="1319"/>
                    <a:pt x="12850" y="1306"/>
                  </a:cubicBezTo>
                  <a:cubicBezTo>
                    <a:pt x="12850" y="1294"/>
                    <a:pt x="12875" y="1280"/>
                    <a:pt x="12887" y="1268"/>
                  </a:cubicBezTo>
                  <a:cubicBezTo>
                    <a:pt x="13126" y="1017"/>
                    <a:pt x="13377" y="778"/>
                    <a:pt x="13628" y="541"/>
                  </a:cubicBezTo>
                  <a:cubicBezTo>
                    <a:pt x="13729" y="452"/>
                    <a:pt x="13829" y="352"/>
                    <a:pt x="13942" y="264"/>
                  </a:cubicBezTo>
                  <a:cubicBezTo>
                    <a:pt x="13955" y="251"/>
                    <a:pt x="13967" y="239"/>
                    <a:pt x="13992" y="239"/>
                  </a:cubicBezTo>
                  <a:cubicBezTo>
                    <a:pt x="14118" y="239"/>
                    <a:pt x="14249" y="234"/>
                    <a:pt x="14382" y="234"/>
                  </a:cubicBezTo>
                  <a:close/>
                  <a:moveTo>
                    <a:pt x="12187" y="261"/>
                  </a:moveTo>
                  <a:cubicBezTo>
                    <a:pt x="12249" y="261"/>
                    <a:pt x="12311" y="262"/>
                    <a:pt x="12373" y="264"/>
                  </a:cubicBezTo>
                  <a:lnTo>
                    <a:pt x="12424" y="264"/>
                  </a:lnTo>
                  <a:cubicBezTo>
                    <a:pt x="12410" y="302"/>
                    <a:pt x="12385" y="315"/>
                    <a:pt x="12360" y="327"/>
                  </a:cubicBezTo>
                  <a:cubicBezTo>
                    <a:pt x="12022" y="666"/>
                    <a:pt x="11671" y="967"/>
                    <a:pt x="11331" y="1306"/>
                  </a:cubicBezTo>
                  <a:cubicBezTo>
                    <a:pt x="11319" y="1331"/>
                    <a:pt x="11294" y="1331"/>
                    <a:pt x="11256" y="1331"/>
                  </a:cubicBezTo>
                  <a:lnTo>
                    <a:pt x="10265" y="1331"/>
                  </a:lnTo>
                  <a:cubicBezTo>
                    <a:pt x="10352" y="1255"/>
                    <a:pt x="10428" y="1180"/>
                    <a:pt x="10516" y="1105"/>
                  </a:cubicBezTo>
                  <a:cubicBezTo>
                    <a:pt x="10654" y="979"/>
                    <a:pt x="10804" y="854"/>
                    <a:pt x="10943" y="728"/>
                  </a:cubicBezTo>
                  <a:cubicBezTo>
                    <a:pt x="11093" y="591"/>
                    <a:pt x="11244" y="440"/>
                    <a:pt x="11394" y="302"/>
                  </a:cubicBezTo>
                  <a:cubicBezTo>
                    <a:pt x="11420" y="290"/>
                    <a:pt x="11432" y="277"/>
                    <a:pt x="11470" y="277"/>
                  </a:cubicBezTo>
                  <a:cubicBezTo>
                    <a:pt x="11709" y="277"/>
                    <a:pt x="11948" y="261"/>
                    <a:pt x="12187" y="261"/>
                  </a:cubicBezTo>
                  <a:close/>
                  <a:moveTo>
                    <a:pt x="10377" y="277"/>
                  </a:moveTo>
                  <a:cubicBezTo>
                    <a:pt x="10490" y="283"/>
                    <a:pt x="10607" y="286"/>
                    <a:pt x="10726" y="286"/>
                  </a:cubicBezTo>
                  <a:cubicBezTo>
                    <a:pt x="10845" y="286"/>
                    <a:pt x="10968" y="283"/>
                    <a:pt x="11093" y="277"/>
                  </a:cubicBezTo>
                  <a:lnTo>
                    <a:pt x="11093" y="277"/>
                  </a:lnTo>
                  <a:cubicBezTo>
                    <a:pt x="11055" y="302"/>
                    <a:pt x="11043" y="327"/>
                    <a:pt x="11018" y="340"/>
                  </a:cubicBezTo>
                  <a:cubicBezTo>
                    <a:pt x="10779" y="553"/>
                    <a:pt x="10541" y="778"/>
                    <a:pt x="10302" y="992"/>
                  </a:cubicBezTo>
                  <a:cubicBezTo>
                    <a:pt x="10177" y="1105"/>
                    <a:pt x="10064" y="1205"/>
                    <a:pt x="9939" y="1319"/>
                  </a:cubicBezTo>
                  <a:cubicBezTo>
                    <a:pt x="9926" y="1344"/>
                    <a:pt x="9901" y="1344"/>
                    <a:pt x="9875" y="1344"/>
                  </a:cubicBezTo>
                  <a:lnTo>
                    <a:pt x="9323" y="1344"/>
                  </a:lnTo>
                  <a:cubicBezTo>
                    <a:pt x="9265" y="1344"/>
                    <a:pt x="9212" y="1349"/>
                    <a:pt x="9154" y="1349"/>
                  </a:cubicBezTo>
                  <a:cubicBezTo>
                    <a:pt x="9124" y="1349"/>
                    <a:pt x="9094" y="1348"/>
                    <a:pt x="9060" y="1344"/>
                  </a:cubicBezTo>
                  <a:cubicBezTo>
                    <a:pt x="9198" y="1218"/>
                    <a:pt x="9336" y="1093"/>
                    <a:pt x="9462" y="979"/>
                  </a:cubicBezTo>
                  <a:cubicBezTo>
                    <a:pt x="9587" y="867"/>
                    <a:pt x="9725" y="741"/>
                    <a:pt x="9850" y="628"/>
                  </a:cubicBezTo>
                  <a:cubicBezTo>
                    <a:pt x="9951" y="541"/>
                    <a:pt x="10051" y="440"/>
                    <a:pt x="10165" y="352"/>
                  </a:cubicBezTo>
                  <a:cubicBezTo>
                    <a:pt x="10227" y="302"/>
                    <a:pt x="10290" y="277"/>
                    <a:pt x="10377" y="277"/>
                  </a:cubicBezTo>
                  <a:close/>
                  <a:moveTo>
                    <a:pt x="9850" y="290"/>
                  </a:moveTo>
                  <a:cubicBezTo>
                    <a:pt x="9850" y="290"/>
                    <a:pt x="9863" y="290"/>
                    <a:pt x="9875" y="302"/>
                  </a:cubicBezTo>
                  <a:cubicBezTo>
                    <a:pt x="9725" y="427"/>
                    <a:pt x="9599" y="553"/>
                    <a:pt x="9462" y="678"/>
                  </a:cubicBezTo>
                  <a:cubicBezTo>
                    <a:pt x="9236" y="879"/>
                    <a:pt x="8997" y="1093"/>
                    <a:pt x="8771" y="1319"/>
                  </a:cubicBezTo>
                  <a:cubicBezTo>
                    <a:pt x="8746" y="1344"/>
                    <a:pt x="8721" y="1356"/>
                    <a:pt x="8671" y="1356"/>
                  </a:cubicBezTo>
                  <a:lnTo>
                    <a:pt x="7780" y="1356"/>
                  </a:lnTo>
                  <a:cubicBezTo>
                    <a:pt x="7868" y="1294"/>
                    <a:pt x="7943" y="1230"/>
                    <a:pt x="8006" y="1180"/>
                  </a:cubicBezTo>
                  <a:cubicBezTo>
                    <a:pt x="8232" y="992"/>
                    <a:pt x="8458" y="804"/>
                    <a:pt x="8671" y="616"/>
                  </a:cubicBezTo>
                  <a:lnTo>
                    <a:pt x="9010" y="315"/>
                  </a:lnTo>
                  <a:cubicBezTo>
                    <a:pt x="9022" y="302"/>
                    <a:pt x="9035" y="302"/>
                    <a:pt x="9060" y="302"/>
                  </a:cubicBezTo>
                  <a:cubicBezTo>
                    <a:pt x="9323" y="302"/>
                    <a:pt x="9587" y="290"/>
                    <a:pt x="9850" y="290"/>
                  </a:cubicBezTo>
                  <a:close/>
                  <a:moveTo>
                    <a:pt x="7655" y="315"/>
                  </a:moveTo>
                  <a:cubicBezTo>
                    <a:pt x="7655" y="315"/>
                    <a:pt x="7655" y="327"/>
                    <a:pt x="7667" y="327"/>
                  </a:cubicBezTo>
                  <a:cubicBezTo>
                    <a:pt x="7529" y="440"/>
                    <a:pt x="7391" y="553"/>
                    <a:pt x="7253" y="678"/>
                  </a:cubicBezTo>
                  <a:cubicBezTo>
                    <a:pt x="7089" y="817"/>
                    <a:pt x="6914" y="967"/>
                    <a:pt x="6751" y="1105"/>
                  </a:cubicBezTo>
                  <a:cubicBezTo>
                    <a:pt x="6663" y="1193"/>
                    <a:pt x="6575" y="1268"/>
                    <a:pt x="6487" y="1344"/>
                  </a:cubicBezTo>
                  <a:cubicBezTo>
                    <a:pt x="6462" y="1369"/>
                    <a:pt x="6437" y="1369"/>
                    <a:pt x="6400" y="1369"/>
                  </a:cubicBezTo>
                  <a:lnTo>
                    <a:pt x="5471" y="1369"/>
                  </a:lnTo>
                  <a:lnTo>
                    <a:pt x="5772" y="1143"/>
                  </a:lnTo>
                  <a:cubicBezTo>
                    <a:pt x="6124" y="879"/>
                    <a:pt x="6487" y="616"/>
                    <a:pt x="6852" y="352"/>
                  </a:cubicBezTo>
                  <a:cubicBezTo>
                    <a:pt x="6877" y="340"/>
                    <a:pt x="6914" y="327"/>
                    <a:pt x="6952" y="327"/>
                  </a:cubicBezTo>
                  <a:cubicBezTo>
                    <a:pt x="7178" y="327"/>
                    <a:pt x="7416" y="327"/>
                    <a:pt x="7655" y="315"/>
                  </a:cubicBezTo>
                  <a:close/>
                  <a:moveTo>
                    <a:pt x="8671" y="302"/>
                  </a:moveTo>
                  <a:cubicBezTo>
                    <a:pt x="8608" y="365"/>
                    <a:pt x="8545" y="415"/>
                    <a:pt x="8495" y="465"/>
                  </a:cubicBezTo>
                  <a:cubicBezTo>
                    <a:pt x="8294" y="641"/>
                    <a:pt x="8093" y="817"/>
                    <a:pt x="7881" y="979"/>
                  </a:cubicBezTo>
                  <a:cubicBezTo>
                    <a:pt x="7730" y="1105"/>
                    <a:pt x="7579" y="1218"/>
                    <a:pt x="7429" y="1344"/>
                  </a:cubicBezTo>
                  <a:cubicBezTo>
                    <a:pt x="7416" y="1356"/>
                    <a:pt x="7404" y="1356"/>
                    <a:pt x="7379" y="1356"/>
                  </a:cubicBezTo>
                  <a:cubicBezTo>
                    <a:pt x="7203" y="1356"/>
                    <a:pt x="7027" y="1369"/>
                    <a:pt x="6852" y="1369"/>
                  </a:cubicBezTo>
                  <a:lnTo>
                    <a:pt x="6838" y="1356"/>
                  </a:lnTo>
                  <a:cubicBezTo>
                    <a:pt x="6864" y="1306"/>
                    <a:pt x="6914" y="1280"/>
                    <a:pt x="6952" y="1243"/>
                  </a:cubicBezTo>
                  <a:cubicBezTo>
                    <a:pt x="7290" y="942"/>
                    <a:pt x="7630" y="653"/>
                    <a:pt x="7993" y="377"/>
                  </a:cubicBezTo>
                  <a:cubicBezTo>
                    <a:pt x="8043" y="340"/>
                    <a:pt x="8106" y="315"/>
                    <a:pt x="8182" y="315"/>
                  </a:cubicBezTo>
                  <a:cubicBezTo>
                    <a:pt x="8319" y="315"/>
                    <a:pt x="8470" y="315"/>
                    <a:pt x="8608" y="302"/>
                  </a:cubicBezTo>
                  <a:close/>
                  <a:moveTo>
                    <a:pt x="5383" y="352"/>
                  </a:moveTo>
                  <a:cubicBezTo>
                    <a:pt x="5232" y="440"/>
                    <a:pt x="5095" y="541"/>
                    <a:pt x="4956" y="628"/>
                  </a:cubicBezTo>
                  <a:cubicBezTo>
                    <a:pt x="4605" y="854"/>
                    <a:pt x="4278" y="1093"/>
                    <a:pt x="3952" y="1344"/>
                  </a:cubicBezTo>
                  <a:cubicBezTo>
                    <a:pt x="3902" y="1381"/>
                    <a:pt x="3865" y="1394"/>
                    <a:pt x="3802" y="1394"/>
                  </a:cubicBezTo>
                  <a:lnTo>
                    <a:pt x="3413" y="1394"/>
                  </a:lnTo>
                  <a:cubicBezTo>
                    <a:pt x="3513" y="1306"/>
                    <a:pt x="3601" y="1230"/>
                    <a:pt x="3689" y="1168"/>
                  </a:cubicBezTo>
                  <a:cubicBezTo>
                    <a:pt x="4027" y="904"/>
                    <a:pt x="4354" y="641"/>
                    <a:pt x="4705" y="390"/>
                  </a:cubicBezTo>
                  <a:cubicBezTo>
                    <a:pt x="4743" y="365"/>
                    <a:pt x="4780" y="352"/>
                    <a:pt x="4831" y="352"/>
                  </a:cubicBezTo>
                  <a:close/>
                  <a:moveTo>
                    <a:pt x="6425" y="327"/>
                  </a:moveTo>
                  <a:cubicBezTo>
                    <a:pt x="6437" y="327"/>
                    <a:pt x="6462" y="327"/>
                    <a:pt x="6475" y="340"/>
                  </a:cubicBezTo>
                  <a:lnTo>
                    <a:pt x="6324" y="452"/>
                  </a:lnTo>
                  <a:cubicBezTo>
                    <a:pt x="5948" y="716"/>
                    <a:pt x="5597" y="992"/>
                    <a:pt x="5245" y="1268"/>
                  </a:cubicBezTo>
                  <a:cubicBezTo>
                    <a:pt x="5082" y="1381"/>
                    <a:pt x="5082" y="1381"/>
                    <a:pt x="4881" y="1381"/>
                  </a:cubicBezTo>
                  <a:cubicBezTo>
                    <a:pt x="4693" y="1381"/>
                    <a:pt x="4504" y="1381"/>
                    <a:pt x="4317" y="1394"/>
                  </a:cubicBezTo>
                  <a:cubicBezTo>
                    <a:pt x="4303" y="1394"/>
                    <a:pt x="4303" y="1381"/>
                    <a:pt x="4291" y="1381"/>
                  </a:cubicBezTo>
                  <a:cubicBezTo>
                    <a:pt x="4379" y="1319"/>
                    <a:pt x="4454" y="1268"/>
                    <a:pt x="4529" y="1205"/>
                  </a:cubicBezTo>
                  <a:cubicBezTo>
                    <a:pt x="4919" y="929"/>
                    <a:pt x="5320" y="666"/>
                    <a:pt x="5722" y="415"/>
                  </a:cubicBezTo>
                  <a:cubicBezTo>
                    <a:pt x="5797" y="365"/>
                    <a:pt x="5873" y="340"/>
                    <a:pt x="5973" y="340"/>
                  </a:cubicBezTo>
                  <a:cubicBezTo>
                    <a:pt x="6124" y="340"/>
                    <a:pt x="6274" y="340"/>
                    <a:pt x="6425" y="327"/>
                  </a:cubicBezTo>
                  <a:close/>
                  <a:moveTo>
                    <a:pt x="14774" y="485"/>
                  </a:moveTo>
                  <a:cubicBezTo>
                    <a:pt x="14781" y="485"/>
                    <a:pt x="14788" y="494"/>
                    <a:pt x="14795" y="515"/>
                  </a:cubicBezTo>
                  <a:cubicBezTo>
                    <a:pt x="14820" y="628"/>
                    <a:pt x="14845" y="753"/>
                    <a:pt x="14883" y="867"/>
                  </a:cubicBezTo>
                  <a:cubicBezTo>
                    <a:pt x="14895" y="892"/>
                    <a:pt x="14883" y="917"/>
                    <a:pt x="14858" y="929"/>
                  </a:cubicBezTo>
                  <a:cubicBezTo>
                    <a:pt x="14708" y="1055"/>
                    <a:pt x="14569" y="1193"/>
                    <a:pt x="14418" y="1331"/>
                  </a:cubicBezTo>
                  <a:cubicBezTo>
                    <a:pt x="14155" y="1570"/>
                    <a:pt x="13879" y="1808"/>
                    <a:pt x="13628" y="2059"/>
                  </a:cubicBezTo>
                  <a:cubicBezTo>
                    <a:pt x="13605" y="2082"/>
                    <a:pt x="13592" y="2095"/>
                    <a:pt x="13584" y="2095"/>
                  </a:cubicBezTo>
                  <a:cubicBezTo>
                    <a:pt x="13575" y="2095"/>
                    <a:pt x="13572" y="2079"/>
                    <a:pt x="13565" y="2047"/>
                  </a:cubicBezTo>
                  <a:cubicBezTo>
                    <a:pt x="13528" y="1921"/>
                    <a:pt x="13490" y="1808"/>
                    <a:pt x="13478" y="1695"/>
                  </a:cubicBezTo>
                  <a:cubicBezTo>
                    <a:pt x="13478" y="1657"/>
                    <a:pt x="13478" y="1645"/>
                    <a:pt x="13503" y="1620"/>
                  </a:cubicBezTo>
                  <a:cubicBezTo>
                    <a:pt x="13603" y="1557"/>
                    <a:pt x="13678" y="1481"/>
                    <a:pt x="13766" y="1406"/>
                  </a:cubicBezTo>
                  <a:cubicBezTo>
                    <a:pt x="14055" y="1130"/>
                    <a:pt x="14343" y="867"/>
                    <a:pt x="14632" y="616"/>
                  </a:cubicBezTo>
                  <a:cubicBezTo>
                    <a:pt x="14682" y="578"/>
                    <a:pt x="14720" y="541"/>
                    <a:pt x="14758" y="502"/>
                  </a:cubicBezTo>
                  <a:cubicBezTo>
                    <a:pt x="14763" y="491"/>
                    <a:pt x="14769" y="485"/>
                    <a:pt x="14774" y="485"/>
                  </a:cubicBezTo>
                  <a:close/>
                  <a:moveTo>
                    <a:pt x="14977" y="1152"/>
                  </a:moveTo>
                  <a:cubicBezTo>
                    <a:pt x="14984" y="1152"/>
                    <a:pt x="14986" y="1168"/>
                    <a:pt x="14996" y="1168"/>
                  </a:cubicBezTo>
                  <a:cubicBezTo>
                    <a:pt x="15046" y="1280"/>
                    <a:pt x="15096" y="1394"/>
                    <a:pt x="15171" y="1494"/>
                  </a:cubicBezTo>
                  <a:cubicBezTo>
                    <a:pt x="15184" y="1519"/>
                    <a:pt x="15184" y="1531"/>
                    <a:pt x="15159" y="1545"/>
                  </a:cubicBezTo>
                  <a:cubicBezTo>
                    <a:pt x="14933" y="1745"/>
                    <a:pt x="14694" y="1946"/>
                    <a:pt x="14482" y="2159"/>
                  </a:cubicBezTo>
                  <a:cubicBezTo>
                    <a:pt x="14281" y="2335"/>
                    <a:pt x="14080" y="2510"/>
                    <a:pt x="13904" y="2711"/>
                  </a:cubicBezTo>
                  <a:cubicBezTo>
                    <a:pt x="13883" y="2725"/>
                    <a:pt x="13874" y="2735"/>
                    <a:pt x="13866" y="2735"/>
                  </a:cubicBezTo>
                  <a:cubicBezTo>
                    <a:pt x="13859" y="2735"/>
                    <a:pt x="13852" y="2728"/>
                    <a:pt x="13841" y="2711"/>
                  </a:cubicBezTo>
                  <a:cubicBezTo>
                    <a:pt x="13791" y="2599"/>
                    <a:pt x="13729" y="2485"/>
                    <a:pt x="13691" y="2385"/>
                  </a:cubicBezTo>
                  <a:cubicBezTo>
                    <a:pt x="13678" y="2348"/>
                    <a:pt x="13678" y="2335"/>
                    <a:pt x="13704" y="2310"/>
                  </a:cubicBezTo>
                  <a:cubicBezTo>
                    <a:pt x="13879" y="2134"/>
                    <a:pt x="14067" y="1958"/>
                    <a:pt x="14256" y="1782"/>
                  </a:cubicBezTo>
                  <a:lnTo>
                    <a:pt x="14895" y="1218"/>
                  </a:lnTo>
                  <a:cubicBezTo>
                    <a:pt x="14920" y="1193"/>
                    <a:pt x="14945" y="1168"/>
                    <a:pt x="14971" y="1155"/>
                  </a:cubicBezTo>
                  <a:cubicBezTo>
                    <a:pt x="14973" y="1153"/>
                    <a:pt x="14975" y="1152"/>
                    <a:pt x="14977" y="1152"/>
                  </a:cubicBezTo>
                  <a:close/>
                  <a:moveTo>
                    <a:pt x="15321" y="1718"/>
                  </a:moveTo>
                  <a:cubicBezTo>
                    <a:pt x="15328" y="1718"/>
                    <a:pt x="15337" y="1722"/>
                    <a:pt x="15347" y="1732"/>
                  </a:cubicBezTo>
                  <a:cubicBezTo>
                    <a:pt x="15422" y="1833"/>
                    <a:pt x="15498" y="1921"/>
                    <a:pt x="15573" y="2008"/>
                  </a:cubicBezTo>
                  <a:cubicBezTo>
                    <a:pt x="15598" y="2033"/>
                    <a:pt x="15586" y="2047"/>
                    <a:pt x="15573" y="2072"/>
                  </a:cubicBezTo>
                  <a:cubicBezTo>
                    <a:pt x="15247" y="2385"/>
                    <a:pt x="14933" y="2711"/>
                    <a:pt x="14632" y="3037"/>
                  </a:cubicBezTo>
                  <a:cubicBezTo>
                    <a:pt x="14532" y="3138"/>
                    <a:pt x="14431" y="3251"/>
                    <a:pt x="14343" y="3364"/>
                  </a:cubicBezTo>
                  <a:cubicBezTo>
                    <a:pt x="14331" y="3376"/>
                    <a:pt x="14321" y="3383"/>
                    <a:pt x="14312" y="3383"/>
                  </a:cubicBezTo>
                  <a:cubicBezTo>
                    <a:pt x="14303" y="3383"/>
                    <a:pt x="14293" y="3376"/>
                    <a:pt x="14281" y="3364"/>
                  </a:cubicBezTo>
                  <a:cubicBezTo>
                    <a:pt x="14180" y="3238"/>
                    <a:pt x="14092" y="3113"/>
                    <a:pt x="14005" y="2975"/>
                  </a:cubicBezTo>
                  <a:cubicBezTo>
                    <a:pt x="13992" y="2975"/>
                    <a:pt x="13992" y="2962"/>
                    <a:pt x="13992" y="2962"/>
                  </a:cubicBezTo>
                  <a:cubicBezTo>
                    <a:pt x="13992" y="2937"/>
                    <a:pt x="14005" y="2937"/>
                    <a:pt x="14005" y="2925"/>
                  </a:cubicBezTo>
                  <a:cubicBezTo>
                    <a:pt x="14167" y="2749"/>
                    <a:pt x="14331" y="2599"/>
                    <a:pt x="14507" y="2435"/>
                  </a:cubicBezTo>
                  <a:cubicBezTo>
                    <a:pt x="14720" y="2247"/>
                    <a:pt x="14920" y="2059"/>
                    <a:pt x="15134" y="1871"/>
                  </a:cubicBezTo>
                  <a:cubicBezTo>
                    <a:pt x="15184" y="1833"/>
                    <a:pt x="15235" y="1782"/>
                    <a:pt x="15297" y="1732"/>
                  </a:cubicBezTo>
                  <a:cubicBezTo>
                    <a:pt x="15304" y="1725"/>
                    <a:pt x="15312" y="1718"/>
                    <a:pt x="15321" y="1718"/>
                  </a:cubicBezTo>
                  <a:close/>
                  <a:moveTo>
                    <a:pt x="15737" y="2222"/>
                  </a:moveTo>
                  <a:cubicBezTo>
                    <a:pt x="15762" y="2222"/>
                    <a:pt x="15774" y="2234"/>
                    <a:pt x="15774" y="2247"/>
                  </a:cubicBezTo>
                  <a:cubicBezTo>
                    <a:pt x="15862" y="2335"/>
                    <a:pt x="15963" y="2410"/>
                    <a:pt x="16050" y="2498"/>
                  </a:cubicBezTo>
                  <a:cubicBezTo>
                    <a:pt x="16075" y="2510"/>
                    <a:pt x="16075" y="2523"/>
                    <a:pt x="16050" y="2548"/>
                  </a:cubicBezTo>
                  <a:cubicBezTo>
                    <a:pt x="15749" y="2850"/>
                    <a:pt x="15461" y="3176"/>
                    <a:pt x="15146" y="3477"/>
                  </a:cubicBezTo>
                  <a:lnTo>
                    <a:pt x="14833" y="3790"/>
                  </a:lnTo>
                  <a:cubicBezTo>
                    <a:pt x="14817" y="3806"/>
                    <a:pt x="14806" y="3817"/>
                    <a:pt x="14791" y="3817"/>
                  </a:cubicBezTo>
                  <a:cubicBezTo>
                    <a:pt x="14782" y="3817"/>
                    <a:pt x="14772" y="3813"/>
                    <a:pt x="14758" y="3803"/>
                  </a:cubicBezTo>
                  <a:cubicBezTo>
                    <a:pt x="14669" y="3728"/>
                    <a:pt x="14594" y="3665"/>
                    <a:pt x="14507" y="3603"/>
                  </a:cubicBezTo>
                  <a:cubicBezTo>
                    <a:pt x="14469" y="3578"/>
                    <a:pt x="14469" y="3552"/>
                    <a:pt x="14494" y="3527"/>
                  </a:cubicBezTo>
                  <a:cubicBezTo>
                    <a:pt x="14795" y="3176"/>
                    <a:pt x="15121" y="2850"/>
                    <a:pt x="15435" y="2523"/>
                  </a:cubicBezTo>
                  <a:cubicBezTo>
                    <a:pt x="15536" y="2435"/>
                    <a:pt x="15623" y="2335"/>
                    <a:pt x="15712" y="2247"/>
                  </a:cubicBezTo>
                  <a:cubicBezTo>
                    <a:pt x="15724" y="2234"/>
                    <a:pt x="15737" y="2234"/>
                    <a:pt x="15737" y="2222"/>
                  </a:cubicBezTo>
                  <a:close/>
                  <a:moveTo>
                    <a:pt x="16257" y="2680"/>
                  </a:moveTo>
                  <a:cubicBezTo>
                    <a:pt x="16270" y="2680"/>
                    <a:pt x="16282" y="2687"/>
                    <a:pt x="16301" y="2699"/>
                  </a:cubicBezTo>
                  <a:cubicBezTo>
                    <a:pt x="16439" y="2799"/>
                    <a:pt x="16577" y="2887"/>
                    <a:pt x="16728" y="2962"/>
                  </a:cubicBezTo>
                  <a:cubicBezTo>
                    <a:pt x="16753" y="2975"/>
                    <a:pt x="16766" y="2987"/>
                    <a:pt x="16728" y="3012"/>
                  </a:cubicBezTo>
                  <a:cubicBezTo>
                    <a:pt x="16665" y="3076"/>
                    <a:pt x="16615" y="3151"/>
                    <a:pt x="16540" y="3201"/>
                  </a:cubicBezTo>
                  <a:cubicBezTo>
                    <a:pt x="16451" y="3276"/>
                    <a:pt x="16364" y="3352"/>
                    <a:pt x="16276" y="3439"/>
                  </a:cubicBezTo>
                  <a:cubicBezTo>
                    <a:pt x="16075" y="3615"/>
                    <a:pt x="15899" y="3815"/>
                    <a:pt x="15712" y="4004"/>
                  </a:cubicBezTo>
                  <a:cubicBezTo>
                    <a:pt x="15661" y="4066"/>
                    <a:pt x="15598" y="4117"/>
                    <a:pt x="15536" y="4167"/>
                  </a:cubicBezTo>
                  <a:cubicBezTo>
                    <a:pt x="15527" y="4167"/>
                    <a:pt x="15524" y="4173"/>
                    <a:pt x="15516" y="4173"/>
                  </a:cubicBezTo>
                  <a:cubicBezTo>
                    <a:pt x="15512" y="4173"/>
                    <a:pt x="15506" y="4171"/>
                    <a:pt x="15498" y="4167"/>
                  </a:cubicBezTo>
                  <a:cubicBezTo>
                    <a:pt x="15335" y="4117"/>
                    <a:pt x="15171" y="4080"/>
                    <a:pt x="15034" y="3979"/>
                  </a:cubicBezTo>
                  <a:cubicBezTo>
                    <a:pt x="15021" y="3966"/>
                    <a:pt x="15009" y="3966"/>
                    <a:pt x="15009" y="3954"/>
                  </a:cubicBezTo>
                  <a:cubicBezTo>
                    <a:pt x="15009" y="3941"/>
                    <a:pt x="15021" y="3929"/>
                    <a:pt x="15034" y="3916"/>
                  </a:cubicBezTo>
                  <a:lnTo>
                    <a:pt x="15486" y="3464"/>
                  </a:lnTo>
                  <a:cubicBezTo>
                    <a:pt x="15737" y="3213"/>
                    <a:pt x="15975" y="2962"/>
                    <a:pt x="16213" y="2699"/>
                  </a:cubicBezTo>
                  <a:cubicBezTo>
                    <a:pt x="16232" y="2687"/>
                    <a:pt x="16245" y="2680"/>
                    <a:pt x="16257" y="2680"/>
                  </a:cubicBezTo>
                  <a:close/>
                  <a:moveTo>
                    <a:pt x="16866" y="3213"/>
                  </a:moveTo>
                  <a:cubicBezTo>
                    <a:pt x="16891" y="3263"/>
                    <a:pt x="16891" y="3314"/>
                    <a:pt x="16891" y="3364"/>
                  </a:cubicBezTo>
                  <a:cubicBezTo>
                    <a:pt x="16903" y="3477"/>
                    <a:pt x="16916" y="3590"/>
                    <a:pt x="16928" y="3715"/>
                  </a:cubicBezTo>
                  <a:cubicBezTo>
                    <a:pt x="16928" y="3740"/>
                    <a:pt x="16916" y="3753"/>
                    <a:pt x="16903" y="3765"/>
                  </a:cubicBezTo>
                  <a:cubicBezTo>
                    <a:pt x="16803" y="3879"/>
                    <a:pt x="16702" y="3979"/>
                    <a:pt x="16615" y="4080"/>
                  </a:cubicBezTo>
                  <a:cubicBezTo>
                    <a:pt x="16364" y="4343"/>
                    <a:pt x="16125" y="4594"/>
                    <a:pt x="15887" y="4858"/>
                  </a:cubicBezTo>
                  <a:cubicBezTo>
                    <a:pt x="15824" y="4920"/>
                    <a:pt x="15762" y="4995"/>
                    <a:pt x="15698" y="5070"/>
                  </a:cubicBezTo>
                  <a:lnTo>
                    <a:pt x="15698" y="4870"/>
                  </a:lnTo>
                  <a:lnTo>
                    <a:pt x="15698" y="4418"/>
                  </a:lnTo>
                  <a:cubicBezTo>
                    <a:pt x="15686" y="4393"/>
                    <a:pt x="15698" y="4368"/>
                    <a:pt x="15712" y="4343"/>
                  </a:cubicBezTo>
                  <a:cubicBezTo>
                    <a:pt x="15787" y="4242"/>
                    <a:pt x="15887" y="4167"/>
                    <a:pt x="15975" y="4092"/>
                  </a:cubicBezTo>
                  <a:cubicBezTo>
                    <a:pt x="16175" y="3891"/>
                    <a:pt x="16376" y="3703"/>
                    <a:pt x="16577" y="3502"/>
                  </a:cubicBezTo>
                  <a:cubicBezTo>
                    <a:pt x="16665" y="3402"/>
                    <a:pt x="16766" y="3314"/>
                    <a:pt x="16866" y="3213"/>
                  </a:cubicBezTo>
                  <a:close/>
                  <a:moveTo>
                    <a:pt x="16941" y="4054"/>
                  </a:moveTo>
                  <a:cubicBezTo>
                    <a:pt x="16953" y="4117"/>
                    <a:pt x="16953" y="4167"/>
                    <a:pt x="16953" y="4217"/>
                  </a:cubicBezTo>
                  <a:cubicBezTo>
                    <a:pt x="16966" y="4381"/>
                    <a:pt x="16966" y="4556"/>
                    <a:pt x="16979" y="4719"/>
                  </a:cubicBezTo>
                  <a:cubicBezTo>
                    <a:pt x="16979" y="4757"/>
                    <a:pt x="16966" y="4782"/>
                    <a:pt x="16941" y="4819"/>
                  </a:cubicBezTo>
                  <a:cubicBezTo>
                    <a:pt x="16816" y="4970"/>
                    <a:pt x="16677" y="5109"/>
                    <a:pt x="16540" y="5259"/>
                  </a:cubicBezTo>
                  <a:cubicBezTo>
                    <a:pt x="16326" y="5497"/>
                    <a:pt x="16088" y="5736"/>
                    <a:pt x="15862" y="5987"/>
                  </a:cubicBezTo>
                  <a:cubicBezTo>
                    <a:pt x="15824" y="6024"/>
                    <a:pt x="15799" y="6062"/>
                    <a:pt x="15762" y="6100"/>
                  </a:cubicBezTo>
                  <a:cubicBezTo>
                    <a:pt x="15762" y="6049"/>
                    <a:pt x="15749" y="5999"/>
                    <a:pt x="15749" y="5962"/>
                  </a:cubicBezTo>
                  <a:cubicBezTo>
                    <a:pt x="15749" y="5811"/>
                    <a:pt x="15737" y="5661"/>
                    <a:pt x="15724" y="5510"/>
                  </a:cubicBezTo>
                  <a:cubicBezTo>
                    <a:pt x="15712" y="5422"/>
                    <a:pt x="15749" y="5360"/>
                    <a:pt x="15799" y="5296"/>
                  </a:cubicBezTo>
                  <a:cubicBezTo>
                    <a:pt x="16063" y="5008"/>
                    <a:pt x="16339" y="4719"/>
                    <a:pt x="16602" y="4418"/>
                  </a:cubicBezTo>
                  <a:cubicBezTo>
                    <a:pt x="16715" y="4305"/>
                    <a:pt x="16828" y="4192"/>
                    <a:pt x="16941" y="4054"/>
                  </a:cubicBezTo>
                  <a:close/>
                  <a:moveTo>
                    <a:pt x="16992" y="5109"/>
                  </a:moveTo>
                  <a:cubicBezTo>
                    <a:pt x="17004" y="5259"/>
                    <a:pt x="17004" y="5385"/>
                    <a:pt x="17017" y="5522"/>
                  </a:cubicBezTo>
                  <a:cubicBezTo>
                    <a:pt x="17029" y="5698"/>
                    <a:pt x="17029" y="5862"/>
                    <a:pt x="17042" y="6037"/>
                  </a:cubicBezTo>
                  <a:cubicBezTo>
                    <a:pt x="17054" y="6074"/>
                    <a:pt x="17042" y="6100"/>
                    <a:pt x="17017" y="6138"/>
                  </a:cubicBezTo>
                  <a:cubicBezTo>
                    <a:pt x="16753" y="6414"/>
                    <a:pt x="16464" y="6665"/>
                    <a:pt x="16200" y="6928"/>
                  </a:cubicBezTo>
                  <a:cubicBezTo>
                    <a:pt x="16075" y="7041"/>
                    <a:pt x="15949" y="7142"/>
                    <a:pt x="15837" y="7254"/>
                  </a:cubicBezTo>
                  <a:cubicBezTo>
                    <a:pt x="15824" y="7254"/>
                    <a:pt x="15824" y="7267"/>
                    <a:pt x="15812" y="7267"/>
                  </a:cubicBezTo>
                  <a:cubicBezTo>
                    <a:pt x="15787" y="7267"/>
                    <a:pt x="15799" y="7242"/>
                    <a:pt x="15799" y="7242"/>
                  </a:cubicBezTo>
                  <a:cubicBezTo>
                    <a:pt x="15787" y="7091"/>
                    <a:pt x="15787" y="6941"/>
                    <a:pt x="15787" y="6802"/>
                  </a:cubicBezTo>
                  <a:cubicBezTo>
                    <a:pt x="15787" y="6690"/>
                    <a:pt x="15774" y="6589"/>
                    <a:pt x="15774" y="6489"/>
                  </a:cubicBezTo>
                  <a:cubicBezTo>
                    <a:pt x="15774" y="6464"/>
                    <a:pt x="15787" y="6439"/>
                    <a:pt x="15812" y="6414"/>
                  </a:cubicBezTo>
                  <a:cubicBezTo>
                    <a:pt x="15849" y="6376"/>
                    <a:pt x="15887" y="6313"/>
                    <a:pt x="15924" y="6263"/>
                  </a:cubicBezTo>
                  <a:cubicBezTo>
                    <a:pt x="16050" y="6100"/>
                    <a:pt x="16200" y="5962"/>
                    <a:pt x="16326" y="5823"/>
                  </a:cubicBezTo>
                  <a:cubicBezTo>
                    <a:pt x="16540" y="5585"/>
                    <a:pt x="16766" y="5360"/>
                    <a:pt x="16979" y="5134"/>
                  </a:cubicBezTo>
                  <a:cubicBezTo>
                    <a:pt x="16979" y="5121"/>
                    <a:pt x="16979" y="5121"/>
                    <a:pt x="16992" y="5109"/>
                  </a:cubicBezTo>
                  <a:close/>
                  <a:moveTo>
                    <a:pt x="17067" y="6426"/>
                  </a:moveTo>
                  <a:cubicBezTo>
                    <a:pt x="17079" y="6526"/>
                    <a:pt x="17079" y="6615"/>
                    <a:pt x="17092" y="6702"/>
                  </a:cubicBezTo>
                  <a:cubicBezTo>
                    <a:pt x="17104" y="6891"/>
                    <a:pt x="17117" y="7066"/>
                    <a:pt x="17129" y="7242"/>
                  </a:cubicBezTo>
                  <a:cubicBezTo>
                    <a:pt x="17129" y="7317"/>
                    <a:pt x="17117" y="7380"/>
                    <a:pt x="17067" y="7430"/>
                  </a:cubicBezTo>
                  <a:cubicBezTo>
                    <a:pt x="16766" y="7706"/>
                    <a:pt x="16502" y="8007"/>
                    <a:pt x="16226" y="8308"/>
                  </a:cubicBezTo>
                  <a:cubicBezTo>
                    <a:pt x="16138" y="8409"/>
                    <a:pt x="16050" y="8509"/>
                    <a:pt x="15949" y="8597"/>
                  </a:cubicBezTo>
                  <a:cubicBezTo>
                    <a:pt x="15949" y="8609"/>
                    <a:pt x="15937" y="8609"/>
                    <a:pt x="15937" y="8609"/>
                  </a:cubicBezTo>
                  <a:cubicBezTo>
                    <a:pt x="15912" y="8547"/>
                    <a:pt x="15912" y="8472"/>
                    <a:pt x="15912" y="8409"/>
                  </a:cubicBezTo>
                  <a:cubicBezTo>
                    <a:pt x="15887" y="8221"/>
                    <a:pt x="15874" y="8020"/>
                    <a:pt x="15849" y="7831"/>
                  </a:cubicBezTo>
                  <a:cubicBezTo>
                    <a:pt x="15837" y="7769"/>
                    <a:pt x="15837" y="7706"/>
                    <a:pt x="15824" y="7644"/>
                  </a:cubicBezTo>
                  <a:cubicBezTo>
                    <a:pt x="15824" y="7605"/>
                    <a:pt x="15837" y="7580"/>
                    <a:pt x="15849" y="7555"/>
                  </a:cubicBezTo>
                  <a:cubicBezTo>
                    <a:pt x="15949" y="7455"/>
                    <a:pt x="16050" y="7368"/>
                    <a:pt x="16150" y="7279"/>
                  </a:cubicBezTo>
                  <a:cubicBezTo>
                    <a:pt x="16314" y="7142"/>
                    <a:pt x="16477" y="6978"/>
                    <a:pt x="16640" y="6827"/>
                  </a:cubicBezTo>
                  <a:cubicBezTo>
                    <a:pt x="16766" y="6702"/>
                    <a:pt x="16903" y="6576"/>
                    <a:pt x="17042" y="6451"/>
                  </a:cubicBezTo>
                  <a:cubicBezTo>
                    <a:pt x="17042" y="6439"/>
                    <a:pt x="17054" y="6439"/>
                    <a:pt x="17067" y="6426"/>
                  </a:cubicBezTo>
                  <a:close/>
                  <a:moveTo>
                    <a:pt x="17142" y="7681"/>
                  </a:moveTo>
                  <a:cubicBezTo>
                    <a:pt x="17154" y="7694"/>
                    <a:pt x="17154" y="7719"/>
                    <a:pt x="17154" y="7744"/>
                  </a:cubicBezTo>
                  <a:cubicBezTo>
                    <a:pt x="17167" y="7982"/>
                    <a:pt x="17179" y="8208"/>
                    <a:pt x="17192" y="8447"/>
                  </a:cubicBezTo>
                  <a:cubicBezTo>
                    <a:pt x="17192" y="8497"/>
                    <a:pt x="17192" y="8559"/>
                    <a:pt x="17204" y="8609"/>
                  </a:cubicBezTo>
                  <a:cubicBezTo>
                    <a:pt x="17204" y="8660"/>
                    <a:pt x="17192" y="8685"/>
                    <a:pt x="17154" y="8710"/>
                  </a:cubicBezTo>
                  <a:cubicBezTo>
                    <a:pt x="16853" y="9011"/>
                    <a:pt x="16552" y="9312"/>
                    <a:pt x="16251" y="9626"/>
                  </a:cubicBezTo>
                  <a:lnTo>
                    <a:pt x="16013" y="9864"/>
                  </a:lnTo>
                  <a:cubicBezTo>
                    <a:pt x="15988" y="9789"/>
                    <a:pt x="16000" y="9727"/>
                    <a:pt x="15988" y="9664"/>
                  </a:cubicBezTo>
                  <a:cubicBezTo>
                    <a:pt x="15975" y="9501"/>
                    <a:pt x="15963" y="9350"/>
                    <a:pt x="15949" y="9187"/>
                  </a:cubicBezTo>
                  <a:lnTo>
                    <a:pt x="15949" y="8999"/>
                  </a:lnTo>
                  <a:cubicBezTo>
                    <a:pt x="15949" y="8961"/>
                    <a:pt x="15963" y="8936"/>
                    <a:pt x="15975" y="8911"/>
                  </a:cubicBezTo>
                  <a:cubicBezTo>
                    <a:pt x="16050" y="8835"/>
                    <a:pt x="16113" y="8760"/>
                    <a:pt x="16175" y="8685"/>
                  </a:cubicBezTo>
                  <a:cubicBezTo>
                    <a:pt x="16439" y="8422"/>
                    <a:pt x="16690" y="8146"/>
                    <a:pt x="16941" y="7870"/>
                  </a:cubicBezTo>
                  <a:cubicBezTo>
                    <a:pt x="17004" y="7806"/>
                    <a:pt x="17067" y="7744"/>
                    <a:pt x="17142" y="7681"/>
                  </a:cubicBezTo>
                  <a:close/>
                  <a:moveTo>
                    <a:pt x="13202" y="1545"/>
                  </a:moveTo>
                  <a:cubicBezTo>
                    <a:pt x="13227" y="1545"/>
                    <a:pt x="13252" y="1557"/>
                    <a:pt x="13252" y="1595"/>
                  </a:cubicBezTo>
                  <a:cubicBezTo>
                    <a:pt x="13239" y="1871"/>
                    <a:pt x="13339" y="2122"/>
                    <a:pt x="13427" y="2385"/>
                  </a:cubicBezTo>
                  <a:cubicBezTo>
                    <a:pt x="13590" y="2799"/>
                    <a:pt x="13829" y="3188"/>
                    <a:pt x="14105" y="3539"/>
                  </a:cubicBezTo>
                  <a:cubicBezTo>
                    <a:pt x="14231" y="3690"/>
                    <a:pt x="14393" y="3815"/>
                    <a:pt x="14544" y="3929"/>
                  </a:cubicBezTo>
                  <a:cubicBezTo>
                    <a:pt x="14720" y="4066"/>
                    <a:pt x="14895" y="4192"/>
                    <a:pt x="15096" y="4280"/>
                  </a:cubicBezTo>
                  <a:cubicBezTo>
                    <a:pt x="15171" y="4317"/>
                    <a:pt x="15260" y="4343"/>
                    <a:pt x="15335" y="4368"/>
                  </a:cubicBezTo>
                  <a:cubicBezTo>
                    <a:pt x="15372" y="4381"/>
                    <a:pt x="15397" y="4406"/>
                    <a:pt x="15422" y="4431"/>
                  </a:cubicBezTo>
                  <a:cubicBezTo>
                    <a:pt x="15473" y="4493"/>
                    <a:pt x="15461" y="4568"/>
                    <a:pt x="15461" y="4644"/>
                  </a:cubicBezTo>
                  <a:cubicBezTo>
                    <a:pt x="15473" y="4858"/>
                    <a:pt x="15447" y="5058"/>
                    <a:pt x="15473" y="5259"/>
                  </a:cubicBezTo>
                  <a:cubicBezTo>
                    <a:pt x="15498" y="5547"/>
                    <a:pt x="15511" y="5836"/>
                    <a:pt x="15523" y="6125"/>
                  </a:cubicBezTo>
                  <a:cubicBezTo>
                    <a:pt x="15536" y="6401"/>
                    <a:pt x="15548" y="6690"/>
                    <a:pt x="15548" y="6966"/>
                  </a:cubicBezTo>
                  <a:cubicBezTo>
                    <a:pt x="15548" y="7167"/>
                    <a:pt x="15573" y="7354"/>
                    <a:pt x="15586" y="7555"/>
                  </a:cubicBezTo>
                  <a:cubicBezTo>
                    <a:pt x="15611" y="7844"/>
                    <a:pt x="15648" y="8121"/>
                    <a:pt x="15673" y="8409"/>
                  </a:cubicBezTo>
                  <a:cubicBezTo>
                    <a:pt x="15686" y="8622"/>
                    <a:pt x="15698" y="8848"/>
                    <a:pt x="15712" y="9074"/>
                  </a:cubicBezTo>
                  <a:cubicBezTo>
                    <a:pt x="15724" y="9275"/>
                    <a:pt x="15737" y="9488"/>
                    <a:pt x="15762" y="9689"/>
                  </a:cubicBezTo>
                  <a:cubicBezTo>
                    <a:pt x="15762" y="9802"/>
                    <a:pt x="15774" y="9915"/>
                    <a:pt x="15774" y="10028"/>
                  </a:cubicBezTo>
                  <a:cubicBezTo>
                    <a:pt x="15774" y="10053"/>
                    <a:pt x="15774" y="10065"/>
                    <a:pt x="15737" y="10065"/>
                  </a:cubicBezTo>
                  <a:cubicBezTo>
                    <a:pt x="15689" y="10060"/>
                    <a:pt x="15642" y="10058"/>
                    <a:pt x="15596" y="10058"/>
                  </a:cubicBezTo>
                  <a:cubicBezTo>
                    <a:pt x="15287" y="10058"/>
                    <a:pt x="15005" y="10160"/>
                    <a:pt x="14733" y="10291"/>
                  </a:cubicBezTo>
                  <a:cubicBezTo>
                    <a:pt x="14444" y="10417"/>
                    <a:pt x="14193" y="10592"/>
                    <a:pt x="13980" y="10806"/>
                  </a:cubicBezTo>
                  <a:cubicBezTo>
                    <a:pt x="13704" y="11069"/>
                    <a:pt x="13503" y="11370"/>
                    <a:pt x="13364" y="11722"/>
                  </a:cubicBezTo>
                  <a:cubicBezTo>
                    <a:pt x="13302" y="11847"/>
                    <a:pt x="13239" y="11973"/>
                    <a:pt x="13202" y="12111"/>
                  </a:cubicBezTo>
                  <a:cubicBezTo>
                    <a:pt x="13194" y="12134"/>
                    <a:pt x="13186" y="12138"/>
                    <a:pt x="13176" y="12138"/>
                  </a:cubicBezTo>
                  <a:cubicBezTo>
                    <a:pt x="13169" y="12138"/>
                    <a:pt x="13161" y="12136"/>
                    <a:pt x="13151" y="12136"/>
                  </a:cubicBezTo>
                  <a:cubicBezTo>
                    <a:pt x="12926" y="12142"/>
                    <a:pt x="12703" y="12142"/>
                    <a:pt x="12480" y="12142"/>
                  </a:cubicBezTo>
                  <a:cubicBezTo>
                    <a:pt x="12257" y="12142"/>
                    <a:pt x="12034" y="12142"/>
                    <a:pt x="11808" y="12148"/>
                  </a:cubicBezTo>
                  <a:cubicBezTo>
                    <a:pt x="11626" y="12155"/>
                    <a:pt x="11448" y="12155"/>
                    <a:pt x="11269" y="12155"/>
                  </a:cubicBezTo>
                  <a:cubicBezTo>
                    <a:pt x="11090" y="12155"/>
                    <a:pt x="10911" y="12155"/>
                    <a:pt x="10729" y="12161"/>
                  </a:cubicBezTo>
                  <a:cubicBezTo>
                    <a:pt x="10547" y="12167"/>
                    <a:pt x="10368" y="12167"/>
                    <a:pt x="10190" y="12167"/>
                  </a:cubicBezTo>
                  <a:cubicBezTo>
                    <a:pt x="10011" y="12167"/>
                    <a:pt x="9832" y="12167"/>
                    <a:pt x="9650" y="12174"/>
                  </a:cubicBezTo>
                  <a:cubicBezTo>
                    <a:pt x="9443" y="12180"/>
                    <a:pt x="9236" y="12180"/>
                    <a:pt x="9029" y="12180"/>
                  </a:cubicBezTo>
                  <a:cubicBezTo>
                    <a:pt x="8822" y="12180"/>
                    <a:pt x="8615" y="12180"/>
                    <a:pt x="8408" y="12187"/>
                  </a:cubicBezTo>
                  <a:cubicBezTo>
                    <a:pt x="8338" y="12189"/>
                    <a:pt x="8269" y="12190"/>
                    <a:pt x="8201" y="12190"/>
                  </a:cubicBezTo>
                  <a:cubicBezTo>
                    <a:pt x="8008" y="12190"/>
                    <a:pt x="7818" y="12183"/>
                    <a:pt x="7629" y="12183"/>
                  </a:cubicBezTo>
                  <a:cubicBezTo>
                    <a:pt x="7558" y="12183"/>
                    <a:pt x="7487" y="12184"/>
                    <a:pt x="7416" y="12187"/>
                  </a:cubicBezTo>
                  <a:cubicBezTo>
                    <a:pt x="7222" y="12193"/>
                    <a:pt x="7024" y="12193"/>
                    <a:pt x="6825" y="12193"/>
                  </a:cubicBezTo>
                  <a:cubicBezTo>
                    <a:pt x="6626" y="12193"/>
                    <a:pt x="6425" y="12193"/>
                    <a:pt x="6224" y="12199"/>
                  </a:cubicBezTo>
                  <a:cubicBezTo>
                    <a:pt x="6036" y="12205"/>
                    <a:pt x="5848" y="12205"/>
                    <a:pt x="5659" y="12205"/>
                  </a:cubicBezTo>
                  <a:cubicBezTo>
                    <a:pt x="5471" y="12205"/>
                    <a:pt x="5283" y="12205"/>
                    <a:pt x="5095" y="12212"/>
                  </a:cubicBezTo>
                  <a:cubicBezTo>
                    <a:pt x="4906" y="12218"/>
                    <a:pt x="4718" y="12218"/>
                    <a:pt x="4530" y="12218"/>
                  </a:cubicBezTo>
                  <a:cubicBezTo>
                    <a:pt x="4342" y="12218"/>
                    <a:pt x="4153" y="12218"/>
                    <a:pt x="3965" y="12224"/>
                  </a:cubicBezTo>
                  <a:lnTo>
                    <a:pt x="3425" y="12224"/>
                  </a:lnTo>
                  <a:cubicBezTo>
                    <a:pt x="3400" y="12224"/>
                    <a:pt x="3375" y="12224"/>
                    <a:pt x="3363" y="12187"/>
                  </a:cubicBezTo>
                  <a:cubicBezTo>
                    <a:pt x="3300" y="11936"/>
                    <a:pt x="3174" y="11722"/>
                    <a:pt x="3036" y="11509"/>
                  </a:cubicBezTo>
                  <a:cubicBezTo>
                    <a:pt x="2848" y="11208"/>
                    <a:pt x="2660" y="10932"/>
                    <a:pt x="2434" y="10668"/>
                  </a:cubicBezTo>
                  <a:cubicBezTo>
                    <a:pt x="1869" y="10015"/>
                    <a:pt x="1191" y="9538"/>
                    <a:pt x="338" y="9337"/>
                  </a:cubicBezTo>
                  <a:cubicBezTo>
                    <a:pt x="225" y="9312"/>
                    <a:pt x="237" y="9312"/>
                    <a:pt x="237" y="9200"/>
                  </a:cubicBezTo>
                  <a:lnTo>
                    <a:pt x="237" y="8584"/>
                  </a:lnTo>
                  <a:cubicBezTo>
                    <a:pt x="250" y="8196"/>
                    <a:pt x="250" y="7794"/>
                    <a:pt x="250" y="7405"/>
                  </a:cubicBezTo>
                  <a:cubicBezTo>
                    <a:pt x="263" y="7091"/>
                    <a:pt x="250" y="6777"/>
                    <a:pt x="263" y="6476"/>
                  </a:cubicBezTo>
                  <a:cubicBezTo>
                    <a:pt x="276" y="6100"/>
                    <a:pt x="263" y="5723"/>
                    <a:pt x="276" y="5347"/>
                  </a:cubicBezTo>
                  <a:cubicBezTo>
                    <a:pt x="288" y="5096"/>
                    <a:pt x="276" y="4833"/>
                    <a:pt x="288" y="4582"/>
                  </a:cubicBezTo>
                  <a:lnTo>
                    <a:pt x="288" y="3815"/>
                  </a:lnTo>
                  <a:cubicBezTo>
                    <a:pt x="288" y="3778"/>
                    <a:pt x="313" y="3765"/>
                    <a:pt x="351" y="3765"/>
                  </a:cubicBezTo>
                  <a:cubicBezTo>
                    <a:pt x="778" y="3678"/>
                    <a:pt x="1179" y="3539"/>
                    <a:pt x="1568" y="3339"/>
                  </a:cubicBezTo>
                  <a:cubicBezTo>
                    <a:pt x="1832" y="3201"/>
                    <a:pt x="2083" y="3037"/>
                    <a:pt x="2321" y="2850"/>
                  </a:cubicBezTo>
                  <a:cubicBezTo>
                    <a:pt x="2509" y="2699"/>
                    <a:pt x="2685" y="2510"/>
                    <a:pt x="2836" y="2310"/>
                  </a:cubicBezTo>
                  <a:cubicBezTo>
                    <a:pt x="2986" y="2097"/>
                    <a:pt x="3149" y="1896"/>
                    <a:pt x="3249" y="1657"/>
                  </a:cubicBezTo>
                  <a:cubicBezTo>
                    <a:pt x="3262" y="1632"/>
                    <a:pt x="3287" y="1620"/>
                    <a:pt x="3313" y="1620"/>
                  </a:cubicBezTo>
                  <a:lnTo>
                    <a:pt x="3739" y="1620"/>
                  </a:lnTo>
                  <a:cubicBezTo>
                    <a:pt x="4034" y="1613"/>
                    <a:pt x="4329" y="1613"/>
                    <a:pt x="4622" y="1613"/>
                  </a:cubicBezTo>
                  <a:cubicBezTo>
                    <a:pt x="4916" y="1613"/>
                    <a:pt x="5208" y="1613"/>
                    <a:pt x="5496" y="1607"/>
                  </a:cubicBezTo>
                  <a:cubicBezTo>
                    <a:pt x="5592" y="1603"/>
                    <a:pt x="5688" y="1601"/>
                    <a:pt x="5784" y="1601"/>
                  </a:cubicBezTo>
                  <a:cubicBezTo>
                    <a:pt x="5976" y="1601"/>
                    <a:pt x="6166" y="1607"/>
                    <a:pt x="6350" y="1607"/>
                  </a:cubicBezTo>
                  <a:cubicBezTo>
                    <a:pt x="6902" y="1595"/>
                    <a:pt x="7454" y="1595"/>
                    <a:pt x="7993" y="1582"/>
                  </a:cubicBezTo>
                  <a:cubicBezTo>
                    <a:pt x="8278" y="1582"/>
                    <a:pt x="8568" y="1587"/>
                    <a:pt x="8856" y="1587"/>
                  </a:cubicBezTo>
                  <a:cubicBezTo>
                    <a:pt x="9000" y="1587"/>
                    <a:pt x="9144" y="1586"/>
                    <a:pt x="9286" y="1582"/>
                  </a:cubicBezTo>
                  <a:cubicBezTo>
                    <a:pt x="9512" y="1576"/>
                    <a:pt x="9735" y="1576"/>
                    <a:pt x="9957" y="1576"/>
                  </a:cubicBezTo>
                  <a:cubicBezTo>
                    <a:pt x="10180" y="1576"/>
                    <a:pt x="10403" y="1576"/>
                    <a:pt x="10628" y="1570"/>
                  </a:cubicBezTo>
                  <a:cubicBezTo>
                    <a:pt x="10836" y="1563"/>
                    <a:pt x="11043" y="1563"/>
                    <a:pt x="11250" y="1563"/>
                  </a:cubicBezTo>
                  <a:cubicBezTo>
                    <a:pt x="11457" y="1563"/>
                    <a:pt x="11664" y="1563"/>
                    <a:pt x="11871" y="1557"/>
                  </a:cubicBezTo>
                  <a:cubicBezTo>
                    <a:pt x="11997" y="1557"/>
                    <a:pt x="12122" y="1551"/>
                    <a:pt x="12248" y="1551"/>
                  </a:cubicBezTo>
                  <a:cubicBezTo>
                    <a:pt x="12310" y="1551"/>
                    <a:pt x="12373" y="1553"/>
                    <a:pt x="12436" y="1557"/>
                  </a:cubicBezTo>
                  <a:cubicBezTo>
                    <a:pt x="12687" y="1557"/>
                    <a:pt x="12938" y="1545"/>
                    <a:pt x="13202" y="1545"/>
                  </a:cubicBezTo>
                  <a:close/>
                  <a:moveTo>
                    <a:pt x="14406" y="0"/>
                  </a:moveTo>
                  <a:cubicBezTo>
                    <a:pt x="14167" y="0"/>
                    <a:pt x="13942" y="0"/>
                    <a:pt x="13716" y="13"/>
                  </a:cubicBezTo>
                  <a:cubicBezTo>
                    <a:pt x="13548" y="13"/>
                    <a:pt x="13381" y="8"/>
                    <a:pt x="13214" y="8"/>
                  </a:cubicBezTo>
                  <a:cubicBezTo>
                    <a:pt x="13130" y="8"/>
                    <a:pt x="13046" y="9"/>
                    <a:pt x="12963" y="13"/>
                  </a:cubicBezTo>
                  <a:cubicBezTo>
                    <a:pt x="12825" y="19"/>
                    <a:pt x="12687" y="19"/>
                    <a:pt x="12549" y="19"/>
                  </a:cubicBezTo>
                  <a:cubicBezTo>
                    <a:pt x="12410" y="19"/>
                    <a:pt x="12272" y="19"/>
                    <a:pt x="12134" y="26"/>
                  </a:cubicBezTo>
                  <a:cubicBezTo>
                    <a:pt x="12009" y="32"/>
                    <a:pt x="11883" y="32"/>
                    <a:pt x="11758" y="32"/>
                  </a:cubicBezTo>
                  <a:cubicBezTo>
                    <a:pt x="11632" y="32"/>
                    <a:pt x="11507" y="32"/>
                    <a:pt x="11381" y="39"/>
                  </a:cubicBezTo>
                  <a:cubicBezTo>
                    <a:pt x="11243" y="45"/>
                    <a:pt x="11105" y="45"/>
                    <a:pt x="10967" y="45"/>
                  </a:cubicBezTo>
                  <a:cubicBezTo>
                    <a:pt x="10829" y="45"/>
                    <a:pt x="10691" y="45"/>
                    <a:pt x="10553" y="51"/>
                  </a:cubicBezTo>
                  <a:cubicBezTo>
                    <a:pt x="10465" y="55"/>
                    <a:pt x="10379" y="56"/>
                    <a:pt x="10293" y="56"/>
                  </a:cubicBezTo>
                  <a:cubicBezTo>
                    <a:pt x="10121" y="56"/>
                    <a:pt x="9951" y="51"/>
                    <a:pt x="9775" y="51"/>
                  </a:cubicBezTo>
                  <a:cubicBezTo>
                    <a:pt x="9261" y="64"/>
                    <a:pt x="8759" y="64"/>
                    <a:pt x="8244" y="76"/>
                  </a:cubicBezTo>
                  <a:cubicBezTo>
                    <a:pt x="7981" y="89"/>
                    <a:pt x="7730" y="89"/>
                    <a:pt x="7466" y="89"/>
                  </a:cubicBezTo>
                  <a:cubicBezTo>
                    <a:pt x="6939" y="101"/>
                    <a:pt x="6412" y="101"/>
                    <a:pt x="5885" y="114"/>
                  </a:cubicBezTo>
                  <a:lnTo>
                    <a:pt x="5170" y="114"/>
                  </a:lnTo>
                  <a:cubicBezTo>
                    <a:pt x="5157" y="114"/>
                    <a:pt x="5142" y="120"/>
                    <a:pt x="5129" y="120"/>
                  </a:cubicBezTo>
                  <a:cubicBezTo>
                    <a:pt x="5116" y="120"/>
                    <a:pt x="5107" y="114"/>
                    <a:pt x="5107" y="89"/>
                  </a:cubicBezTo>
                  <a:cubicBezTo>
                    <a:pt x="5095" y="76"/>
                    <a:pt x="5082" y="76"/>
                    <a:pt x="5070" y="76"/>
                  </a:cubicBezTo>
                  <a:cubicBezTo>
                    <a:pt x="4956" y="89"/>
                    <a:pt x="4856" y="89"/>
                    <a:pt x="4743" y="101"/>
                  </a:cubicBezTo>
                  <a:cubicBezTo>
                    <a:pt x="4718" y="101"/>
                    <a:pt x="4693" y="114"/>
                    <a:pt x="4668" y="126"/>
                  </a:cubicBezTo>
                  <a:cubicBezTo>
                    <a:pt x="4317" y="390"/>
                    <a:pt x="3977" y="653"/>
                    <a:pt x="3639" y="917"/>
                  </a:cubicBezTo>
                  <a:cubicBezTo>
                    <a:pt x="3463" y="1055"/>
                    <a:pt x="3287" y="1193"/>
                    <a:pt x="3124" y="1344"/>
                  </a:cubicBezTo>
                  <a:cubicBezTo>
                    <a:pt x="3074" y="1381"/>
                    <a:pt x="3049" y="1419"/>
                    <a:pt x="3049" y="1481"/>
                  </a:cubicBezTo>
                  <a:cubicBezTo>
                    <a:pt x="3062" y="1506"/>
                    <a:pt x="3049" y="1531"/>
                    <a:pt x="3036" y="1557"/>
                  </a:cubicBezTo>
                  <a:cubicBezTo>
                    <a:pt x="2948" y="1757"/>
                    <a:pt x="2823" y="1933"/>
                    <a:pt x="2685" y="2109"/>
                  </a:cubicBezTo>
                  <a:cubicBezTo>
                    <a:pt x="2560" y="2272"/>
                    <a:pt x="2446" y="2423"/>
                    <a:pt x="2296" y="2561"/>
                  </a:cubicBezTo>
                  <a:cubicBezTo>
                    <a:pt x="2095" y="2736"/>
                    <a:pt x="1894" y="2900"/>
                    <a:pt x="1656" y="3025"/>
                  </a:cubicBezTo>
                  <a:cubicBezTo>
                    <a:pt x="1417" y="3151"/>
                    <a:pt x="1166" y="3288"/>
                    <a:pt x="903" y="3377"/>
                  </a:cubicBezTo>
                  <a:cubicBezTo>
                    <a:pt x="714" y="3439"/>
                    <a:pt x="514" y="3502"/>
                    <a:pt x="313" y="3527"/>
                  </a:cubicBezTo>
                  <a:cubicBezTo>
                    <a:pt x="305" y="3531"/>
                    <a:pt x="298" y="3532"/>
                    <a:pt x="291" y="3532"/>
                  </a:cubicBezTo>
                  <a:cubicBezTo>
                    <a:pt x="273" y="3532"/>
                    <a:pt x="255" y="3524"/>
                    <a:pt x="237" y="3514"/>
                  </a:cubicBezTo>
                  <a:cubicBezTo>
                    <a:pt x="216" y="3502"/>
                    <a:pt x="195" y="3497"/>
                    <a:pt x="175" y="3497"/>
                  </a:cubicBezTo>
                  <a:cubicBezTo>
                    <a:pt x="113" y="3497"/>
                    <a:pt x="62" y="3552"/>
                    <a:pt x="62" y="3628"/>
                  </a:cubicBezTo>
                  <a:cubicBezTo>
                    <a:pt x="50" y="4041"/>
                    <a:pt x="62" y="4456"/>
                    <a:pt x="50" y="4870"/>
                  </a:cubicBezTo>
                  <a:cubicBezTo>
                    <a:pt x="50" y="5196"/>
                    <a:pt x="50" y="5522"/>
                    <a:pt x="37" y="5849"/>
                  </a:cubicBezTo>
                  <a:cubicBezTo>
                    <a:pt x="25" y="6200"/>
                    <a:pt x="37" y="6551"/>
                    <a:pt x="37" y="6903"/>
                  </a:cubicBezTo>
                  <a:cubicBezTo>
                    <a:pt x="25" y="7543"/>
                    <a:pt x="12" y="8171"/>
                    <a:pt x="12" y="8810"/>
                  </a:cubicBezTo>
                  <a:lnTo>
                    <a:pt x="12" y="8860"/>
                  </a:lnTo>
                  <a:lnTo>
                    <a:pt x="12" y="9350"/>
                  </a:lnTo>
                  <a:cubicBezTo>
                    <a:pt x="25" y="9375"/>
                    <a:pt x="25" y="9401"/>
                    <a:pt x="12" y="9426"/>
                  </a:cubicBezTo>
                  <a:cubicBezTo>
                    <a:pt x="1" y="9505"/>
                    <a:pt x="62" y="9565"/>
                    <a:pt x="149" y="9565"/>
                  </a:cubicBezTo>
                  <a:cubicBezTo>
                    <a:pt x="158" y="9565"/>
                    <a:pt x="166" y="9564"/>
                    <a:pt x="175" y="9563"/>
                  </a:cubicBezTo>
                  <a:cubicBezTo>
                    <a:pt x="188" y="9557"/>
                    <a:pt x="203" y="9554"/>
                    <a:pt x="219" y="9554"/>
                  </a:cubicBezTo>
                  <a:cubicBezTo>
                    <a:pt x="234" y="9554"/>
                    <a:pt x="250" y="9557"/>
                    <a:pt x="263" y="9563"/>
                  </a:cubicBezTo>
                  <a:cubicBezTo>
                    <a:pt x="765" y="9689"/>
                    <a:pt x="1229" y="9903"/>
                    <a:pt x="1631" y="10229"/>
                  </a:cubicBezTo>
                  <a:cubicBezTo>
                    <a:pt x="1832" y="10379"/>
                    <a:pt x="2007" y="10555"/>
                    <a:pt x="2183" y="10743"/>
                  </a:cubicBezTo>
                  <a:cubicBezTo>
                    <a:pt x="2384" y="10957"/>
                    <a:pt x="2560" y="11208"/>
                    <a:pt x="2722" y="11459"/>
                  </a:cubicBezTo>
                  <a:cubicBezTo>
                    <a:pt x="2861" y="11672"/>
                    <a:pt x="2998" y="11885"/>
                    <a:pt x="3099" y="12123"/>
                  </a:cubicBezTo>
                  <a:cubicBezTo>
                    <a:pt x="3124" y="12187"/>
                    <a:pt x="3149" y="12262"/>
                    <a:pt x="3137" y="12337"/>
                  </a:cubicBezTo>
                  <a:cubicBezTo>
                    <a:pt x="3125" y="12406"/>
                    <a:pt x="3177" y="12464"/>
                    <a:pt x="3244" y="12464"/>
                  </a:cubicBezTo>
                  <a:cubicBezTo>
                    <a:pt x="3250" y="12464"/>
                    <a:pt x="3256" y="12464"/>
                    <a:pt x="3262" y="12463"/>
                  </a:cubicBezTo>
                  <a:cubicBezTo>
                    <a:pt x="3444" y="12456"/>
                    <a:pt x="3623" y="12456"/>
                    <a:pt x="3800" y="12456"/>
                  </a:cubicBezTo>
                  <a:cubicBezTo>
                    <a:pt x="3977" y="12456"/>
                    <a:pt x="4153" y="12456"/>
                    <a:pt x="4329" y="12450"/>
                  </a:cubicBezTo>
                  <a:cubicBezTo>
                    <a:pt x="4437" y="12446"/>
                    <a:pt x="4546" y="12444"/>
                    <a:pt x="4655" y="12444"/>
                  </a:cubicBezTo>
                  <a:cubicBezTo>
                    <a:pt x="4872" y="12444"/>
                    <a:pt x="5090" y="12450"/>
                    <a:pt x="5307" y="12450"/>
                  </a:cubicBezTo>
                  <a:cubicBezTo>
                    <a:pt x="5502" y="12444"/>
                    <a:pt x="5697" y="12444"/>
                    <a:pt x="5891" y="12444"/>
                  </a:cubicBezTo>
                  <a:cubicBezTo>
                    <a:pt x="6086" y="12444"/>
                    <a:pt x="6280" y="12444"/>
                    <a:pt x="6475" y="12438"/>
                  </a:cubicBezTo>
                  <a:cubicBezTo>
                    <a:pt x="6644" y="12431"/>
                    <a:pt x="6814" y="12431"/>
                    <a:pt x="6985" y="12431"/>
                  </a:cubicBezTo>
                  <a:cubicBezTo>
                    <a:pt x="7156" y="12431"/>
                    <a:pt x="7328" y="12431"/>
                    <a:pt x="7504" y="12425"/>
                  </a:cubicBezTo>
                  <a:cubicBezTo>
                    <a:pt x="7711" y="12418"/>
                    <a:pt x="7921" y="12418"/>
                    <a:pt x="8131" y="12418"/>
                  </a:cubicBezTo>
                  <a:cubicBezTo>
                    <a:pt x="8341" y="12418"/>
                    <a:pt x="8552" y="12418"/>
                    <a:pt x="8759" y="12412"/>
                  </a:cubicBezTo>
                  <a:cubicBezTo>
                    <a:pt x="8922" y="12406"/>
                    <a:pt x="9082" y="12406"/>
                    <a:pt x="9242" y="12406"/>
                  </a:cubicBezTo>
                  <a:cubicBezTo>
                    <a:pt x="9402" y="12406"/>
                    <a:pt x="9562" y="12406"/>
                    <a:pt x="9725" y="12399"/>
                  </a:cubicBezTo>
                  <a:cubicBezTo>
                    <a:pt x="9812" y="12397"/>
                    <a:pt x="9900" y="12396"/>
                    <a:pt x="9988" y="12396"/>
                  </a:cubicBezTo>
                  <a:cubicBezTo>
                    <a:pt x="10154" y="12396"/>
                    <a:pt x="10320" y="12399"/>
                    <a:pt x="10487" y="12399"/>
                  </a:cubicBezTo>
                  <a:cubicBezTo>
                    <a:pt x="10634" y="12399"/>
                    <a:pt x="10782" y="12397"/>
                    <a:pt x="10930" y="12387"/>
                  </a:cubicBezTo>
                  <a:cubicBezTo>
                    <a:pt x="11015" y="12385"/>
                    <a:pt x="11099" y="12383"/>
                    <a:pt x="11184" y="12383"/>
                  </a:cubicBezTo>
                  <a:cubicBezTo>
                    <a:pt x="11409" y="12383"/>
                    <a:pt x="11634" y="12391"/>
                    <a:pt x="11858" y="12391"/>
                  </a:cubicBezTo>
                  <a:cubicBezTo>
                    <a:pt x="11938" y="12391"/>
                    <a:pt x="12018" y="12390"/>
                    <a:pt x="12097" y="12387"/>
                  </a:cubicBezTo>
                  <a:cubicBezTo>
                    <a:pt x="12424" y="12374"/>
                    <a:pt x="12762" y="12374"/>
                    <a:pt x="13088" y="12374"/>
                  </a:cubicBezTo>
                  <a:cubicBezTo>
                    <a:pt x="13163" y="12374"/>
                    <a:pt x="13239" y="12374"/>
                    <a:pt x="13277" y="12274"/>
                  </a:cubicBezTo>
                  <a:cubicBezTo>
                    <a:pt x="13289" y="12262"/>
                    <a:pt x="13302" y="12262"/>
                    <a:pt x="13327" y="12262"/>
                  </a:cubicBezTo>
                  <a:cubicBezTo>
                    <a:pt x="13377" y="12262"/>
                    <a:pt x="13414" y="12237"/>
                    <a:pt x="13427" y="12187"/>
                  </a:cubicBezTo>
                  <a:cubicBezTo>
                    <a:pt x="13465" y="12048"/>
                    <a:pt x="13528" y="11923"/>
                    <a:pt x="13590" y="11797"/>
                  </a:cubicBezTo>
                  <a:cubicBezTo>
                    <a:pt x="13729" y="11446"/>
                    <a:pt x="13955" y="11144"/>
                    <a:pt x="14243" y="10893"/>
                  </a:cubicBezTo>
                  <a:cubicBezTo>
                    <a:pt x="14557" y="10605"/>
                    <a:pt x="14933" y="10417"/>
                    <a:pt x="15347" y="10316"/>
                  </a:cubicBezTo>
                  <a:cubicBezTo>
                    <a:pt x="15447" y="10291"/>
                    <a:pt x="15548" y="10291"/>
                    <a:pt x="15648" y="10291"/>
                  </a:cubicBezTo>
                  <a:cubicBezTo>
                    <a:pt x="15698" y="10291"/>
                    <a:pt x="15737" y="10329"/>
                    <a:pt x="15787" y="10341"/>
                  </a:cubicBezTo>
                  <a:cubicBezTo>
                    <a:pt x="15837" y="10341"/>
                    <a:pt x="15887" y="10329"/>
                    <a:pt x="15924" y="10291"/>
                  </a:cubicBezTo>
                  <a:cubicBezTo>
                    <a:pt x="16314" y="9864"/>
                    <a:pt x="16741" y="9476"/>
                    <a:pt x="17142" y="9049"/>
                  </a:cubicBezTo>
                  <a:cubicBezTo>
                    <a:pt x="17167" y="9036"/>
                    <a:pt x="17192" y="9011"/>
                    <a:pt x="17217" y="8986"/>
                  </a:cubicBezTo>
                  <a:cubicBezTo>
                    <a:pt x="17217" y="9008"/>
                    <a:pt x="17222" y="9021"/>
                    <a:pt x="17230" y="9021"/>
                  </a:cubicBezTo>
                  <a:cubicBezTo>
                    <a:pt x="17236" y="9021"/>
                    <a:pt x="17244" y="9015"/>
                    <a:pt x="17255" y="8999"/>
                  </a:cubicBezTo>
                  <a:lnTo>
                    <a:pt x="17368" y="8886"/>
                  </a:lnTo>
                  <a:cubicBezTo>
                    <a:pt x="17430" y="8835"/>
                    <a:pt x="17443" y="8785"/>
                    <a:pt x="17455" y="8723"/>
                  </a:cubicBezTo>
                  <a:lnTo>
                    <a:pt x="17455" y="8673"/>
                  </a:lnTo>
                  <a:cubicBezTo>
                    <a:pt x="17405" y="8584"/>
                    <a:pt x="17430" y="8484"/>
                    <a:pt x="17418" y="8384"/>
                  </a:cubicBezTo>
                  <a:cubicBezTo>
                    <a:pt x="17405" y="8146"/>
                    <a:pt x="17393" y="7895"/>
                    <a:pt x="17380" y="7656"/>
                  </a:cubicBezTo>
                  <a:cubicBezTo>
                    <a:pt x="17380" y="7593"/>
                    <a:pt x="17380" y="7543"/>
                    <a:pt x="17368" y="7480"/>
                  </a:cubicBezTo>
                  <a:cubicBezTo>
                    <a:pt x="17368" y="7455"/>
                    <a:pt x="17380" y="7443"/>
                    <a:pt x="17380" y="7418"/>
                  </a:cubicBezTo>
                  <a:cubicBezTo>
                    <a:pt x="17405" y="7380"/>
                    <a:pt x="17418" y="7342"/>
                    <a:pt x="17380" y="7304"/>
                  </a:cubicBezTo>
                  <a:cubicBezTo>
                    <a:pt x="17355" y="7267"/>
                    <a:pt x="17355" y="7229"/>
                    <a:pt x="17343" y="7192"/>
                  </a:cubicBezTo>
                  <a:cubicBezTo>
                    <a:pt x="17330" y="6978"/>
                    <a:pt x="17318" y="6752"/>
                    <a:pt x="17305" y="6539"/>
                  </a:cubicBezTo>
                  <a:cubicBezTo>
                    <a:pt x="17293" y="6300"/>
                    <a:pt x="17268" y="6062"/>
                    <a:pt x="17255" y="5811"/>
                  </a:cubicBezTo>
                  <a:cubicBezTo>
                    <a:pt x="17243" y="5673"/>
                    <a:pt x="17243" y="5522"/>
                    <a:pt x="17230" y="5372"/>
                  </a:cubicBezTo>
                  <a:cubicBezTo>
                    <a:pt x="17217" y="5109"/>
                    <a:pt x="17204" y="4858"/>
                    <a:pt x="17192" y="4594"/>
                  </a:cubicBezTo>
                  <a:cubicBezTo>
                    <a:pt x="17192" y="4431"/>
                    <a:pt x="17179" y="4280"/>
                    <a:pt x="17179" y="4130"/>
                  </a:cubicBezTo>
                  <a:cubicBezTo>
                    <a:pt x="17167" y="3929"/>
                    <a:pt x="17154" y="3740"/>
                    <a:pt x="17142" y="3539"/>
                  </a:cubicBezTo>
                  <a:cubicBezTo>
                    <a:pt x="17129" y="3402"/>
                    <a:pt x="17104" y="3251"/>
                    <a:pt x="17092" y="3113"/>
                  </a:cubicBezTo>
                  <a:cubicBezTo>
                    <a:pt x="17092" y="3050"/>
                    <a:pt x="17079" y="3000"/>
                    <a:pt x="17092" y="2937"/>
                  </a:cubicBezTo>
                  <a:cubicBezTo>
                    <a:pt x="17104" y="2887"/>
                    <a:pt x="17067" y="2825"/>
                    <a:pt x="17004" y="2812"/>
                  </a:cubicBezTo>
                  <a:cubicBezTo>
                    <a:pt x="16791" y="2749"/>
                    <a:pt x="16602" y="2624"/>
                    <a:pt x="16414" y="2485"/>
                  </a:cubicBezTo>
                  <a:cubicBezTo>
                    <a:pt x="16401" y="2473"/>
                    <a:pt x="16376" y="2460"/>
                    <a:pt x="16364" y="2435"/>
                  </a:cubicBezTo>
                  <a:lnTo>
                    <a:pt x="16326" y="2398"/>
                  </a:lnTo>
                  <a:cubicBezTo>
                    <a:pt x="16264" y="2373"/>
                    <a:pt x="16213" y="2323"/>
                    <a:pt x="16150" y="2272"/>
                  </a:cubicBezTo>
                  <a:cubicBezTo>
                    <a:pt x="15988" y="2134"/>
                    <a:pt x="15862" y="1983"/>
                    <a:pt x="15724" y="1821"/>
                  </a:cubicBezTo>
                  <a:cubicBezTo>
                    <a:pt x="15648" y="1732"/>
                    <a:pt x="15561" y="1632"/>
                    <a:pt x="15486" y="1545"/>
                  </a:cubicBezTo>
                  <a:cubicBezTo>
                    <a:pt x="15247" y="1243"/>
                    <a:pt x="15109" y="904"/>
                    <a:pt x="15034" y="528"/>
                  </a:cubicBezTo>
                  <a:cubicBezTo>
                    <a:pt x="15021" y="452"/>
                    <a:pt x="14996" y="390"/>
                    <a:pt x="14984" y="315"/>
                  </a:cubicBezTo>
                  <a:cubicBezTo>
                    <a:pt x="14971" y="290"/>
                    <a:pt x="14971" y="264"/>
                    <a:pt x="14996" y="239"/>
                  </a:cubicBezTo>
                  <a:cubicBezTo>
                    <a:pt x="15021" y="189"/>
                    <a:pt x="15021" y="139"/>
                    <a:pt x="15021" y="89"/>
                  </a:cubicBezTo>
                  <a:cubicBezTo>
                    <a:pt x="15009" y="39"/>
                    <a:pt x="14971" y="13"/>
                    <a:pt x="14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1339797" y="2936694"/>
              <a:ext cx="522641" cy="24384"/>
            </a:xfrm>
            <a:custGeom>
              <a:rect b="b" l="l" r="r" t="t"/>
              <a:pathLst>
                <a:path extrusionOk="0" h="616" w="13203">
                  <a:moveTo>
                    <a:pt x="12989" y="1"/>
                  </a:moveTo>
                  <a:cubicBezTo>
                    <a:pt x="12813" y="26"/>
                    <a:pt x="12637" y="13"/>
                    <a:pt x="12475" y="26"/>
                  </a:cubicBezTo>
                  <a:cubicBezTo>
                    <a:pt x="12236" y="38"/>
                    <a:pt x="12010" y="38"/>
                    <a:pt x="11784" y="38"/>
                  </a:cubicBezTo>
                  <a:cubicBezTo>
                    <a:pt x="11446" y="51"/>
                    <a:pt x="11119" y="63"/>
                    <a:pt x="10780" y="76"/>
                  </a:cubicBezTo>
                  <a:cubicBezTo>
                    <a:pt x="10554" y="76"/>
                    <a:pt x="10328" y="88"/>
                    <a:pt x="10102" y="88"/>
                  </a:cubicBezTo>
                  <a:cubicBezTo>
                    <a:pt x="9764" y="101"/>
                    <a:pt x="9425" y="113"/>
                    <a:pt x="9098" y="126"/>
                  </a:cubicBezTo>
                  <a:cubicBezTo>
                    <a:pt x="8861" y="126"/>
                    <a:pt x="8610" y="138"/>
                    <a:pt x="8371" y="138"/>
                  </a:cubicBezTo>
                  <a:lnTo>
                    <a:pt x="7355" y="176"/>
                  </a:lnTo>
                  <a:cubicBezTo>
                    <a:pt x="7129" y="176"/>
                    <a:pt x="6903" y="188"/>
                    <a:pt x="6689" y="188"/>
                  </a:cubicBezTo>
                  <a:cubicBezTo>
                    <a:pt x="6451" y="201"/>
                    <a:pt x="6212" y="201"/>
                    <a:pt x="5986" y="214"/>
                  </a:cubicBezTo>
                  <a:cubicBezTo>
                    <a:pt x="5760" y="227"/>
                    <a:pt x="5534" y="227"/>
                    <a:pt x="5309" y="239"/>
                  </a:cubicBezTo>
                  <a:cubicBezTo>
                    <a:pt x="5071" y="239"/>
                    <a:pt x="4832" y="252"/>
                    <a:pt x="4594" y="252"/>
                  </a:cubicBezTo>
                  <a:lnTo>
                    <a:pt x="3615" y="289"/>
                  </a:lnTo>
                  <a:cubicBezTo>
                    <a:pt x="3275" y="289"/>
                    <a:pt x="2924" y="302"/>
                    <a:pt x="2586" y="314"/>
                  </a:cubicBezTo>
                  <a:cubicBezTo>
                    <a:pt x="2246" y="327"/>
                    <a:pt x="1908" y="339"/>
                    <a:pt x="1569" y="339"/>
                  </a:cubicBezTo>
                  <a:cubicBezTo>
                    <a:pt x="1331" y="352"/>
                    <a:pt x="1105" y="364"/>
                    <a:pt x="879" y="364"/>
                  </a:cubicBezTo>
                  <a:cubicBezTo>
                    <a:pt x="628" y="364"/>
                    <a:pt x="377" y="377"/>
                    <a:pt x="126" y="389"/>
                  </a:cubicBezTo>
                  <a:cubicBezTo>
                    <a:pt x="51" y="389"/>
                    <a:pt x="13" y="427"/>
                    <a:pt x="1" y="490"/>
                  </a:cubicBezTo>
                  <a:cubicBezTo>
                    <a:pt x="1" y="553"/>
                    <a:pt x="38" y="603"/>
                    <a:pt x="113" y="615"/>
                  </a:cubicBezTo>
                  <a:lnTo>
                    <a:pt x="163" y="615"/>
                  </a:lnTo>
                  <a:cubicBezTo>
                    <a:pt x="314" y="603"/>
                    <a:pt x="464" y="603"/>
                    <a:pt x="603" y="603"/>
                  </a:cubicBezTo>
                  <a:cubicBezTo>
                    <a:pt x="816" y="590"/>
                    <a:pt x="1017" y="578"/>
                    <a:pt x="1230" y="578"/>
                  </a:cubicBezTo>
                  <a:cubicBezTo>
                    <a:pt x="1481" y="565"/>
                    <a:pt x="1732" y="565"/>
                    <a:pt x="1970" y="553"/>
                  </a:cubicBezTo>
                  <a:cubicBezTo>
                    <a:pt x="2310" y="553"/>
                    <a:pt x="2636" y="540"/>
                    <a:pt x="2962" y="528"/>
                  </a:cubicBezTo>
                  <a:cubicBezTo>
                    <a:pt x="3213" y="515"/>
                    <a:pt x="3451" y="515"/>
                    <a:pt x="3690" y="503"/>
                  </a:cubicBezTo>
                  <a:cubicBezTo>
                    <a:pt x="3903" y="503"/>
                    <a:pt x="4117" y="490"/>
                    <a:pt x="4330" y="490"/>
                  </a:cubicBezTo>
                  <a:lnTo>
                    <a:pt x="5422" y="452"/>
                  </a:lnTo>
                  <a:cubicBezTo>
                    <a:pt x="5635" y="452"/>
                    <a:pt x="5836" y="439"/>
                    <a:pt x="6049" y="439"/>
                  </a:cubicBezTo>
                  <a:cubicBezTo>
                    <a:pt x="6300" y="427"/>
                    <a:pt x="6551" y="427"/>
                    <a:pt x="6802" y="414"/>
                  </a:cubicBezTo>
                  <a:cubicBezTo>
                    <a:pt x="6978" y="414"/>
                    <a:pt x="7154" y="414"/>
                    <a:pt x="7329" y="402"/>
                  </a:cubicBezTo>
                  <a:cubicBezTo>
                    <a:pt x="7392" y="396"/>
                    <a:pt x="7455" y="396"/>
                    <a:pt x="7518" y="396"/>
                  </a:cubicBezTo>
                  <a:cubicBezTo>
                    <a:pt x="7580" y="396"/>
                    <a:pt x="7643" y="396"/>
                    <a:pt x="7706" y="389"/>
                  </a:cubicBezTo>
                  <a:cubicBezTo>
                    <a:pt x="8082" y="377"/>
                    <a:pt x="8471" y="364"/>
                    <a:pt x="8847" y="352"/>
                  </a:cubicBezTo>
                  <a:cubicBezTo>
                    <a:pt x="9061" y="352"/>
                    <a:pt x="9262" y="339"/>
                    <a:pt x="9475" y="339"/>
                  </a:cubicBezTo>
                  <a:cubicBezTo>
                    <a:pt x="9839" y="327"/>
                    <a:pt x="10203" y="314"/>
                    <a:pt x="10554" y="302"/>
                  </a:cubicBezTo>
                  <a:cubicBezTo>
                    <a:pt x="10768" y="302"/>
                    <a:pt x="10981" y="289"/>
                    <a:pt x="11195" y="289"/>
                  </a:cubicBezTo>
                  <a:lnTo>
                    <a:pt x="12286" y="252"/>
                  </a:lnTo>
                  <a:cubicBezTo>
                    <a:pt x="12475" y="252"/>
                    <a:pt x="12650" y="252"/>
                    <a:pt x="12838" y="239"/>
                  </a:cubicBezTo>
                  <a:cubicBezTo>
                    <a:pt x="12914" y="239"/>
                    <a:pt x="13002" y="239"/>
                    <a:pt x="13089" y="227"/>
                  </a:cubicBezTo>
                  <a:cubicBezTo>
                    <a:pt x="13152" y="227"/>
                    <a:pt x="13203" y="176"/>
                    <a:pt x="13203" y="113"/>
                  </a:cubicBezTo>
                  <a:cubicBezTo>
                    <a:pt x="13203" y="51"/>
                    <a:pt x="13152" y="1"/>
                    <a:pt x="130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0"/>
            <p:cNvSpPr/>
            <p:nvPr/>
          </p:nvSpPr>
          <p:spPr>
            <a:xfrm>
              <a:off x="1370595" y="3031978"/>
              <a:ext cx="500275" cy="24820"/>
            </a:xfrm>
            <a:custGeom>
              <a:rect b="b" l="l" r="r" t="t"/>
              <a:pathLst>
                <a:path extrusionOk="0" h="627" w="12638">
                  <a:moveTo>
                    <a:pt x="12525" y="1"/>
                  </a:moveTo>
                  <a:cubicBezTo>
                    <a:pt x="12516" y="1"/>
                    <a:pt x="12508" y="1"/>
                    <a:pt x="12500" y="3"/>
                  </a:cubicBezTo>
                  <a:lnTo>
                    <a:pt x="12412" y="3"/>
                  </a:lnTo>
                  <a:cubicBezTo>
                    <a:pt x="12274" y="15"/>
                    <a:pt x="12149" y="40"/>
                    <a:pt x="12023" y="53"/>
                  </a:cubicBezTo>
                  <a:cubicBezTo>
                    <a:pt x="11872" y="65"/>
                    <a:pt x="11722" y="65"/>
                    <a:pt x="11583" y="65"/>
                  </a:cubicBezTo>
                  <a:cubicBezTo>
                    <a:pt x="11220" y="78"/>
                    <a:pt x="10869" y="91"/>
                    <a:pt x="10517" y="104"/>
                  </a:cubicBezTo>
                  <a:cubicBezTo>
                    <a:pt x="10278" y="104"/>
                    <a:pt x="10040" y="116"/>
                    <a:pt x="9801" y="116"/>
                  </a:cubicBezTo>
                  <a:cubicBezTo>
                    <a:pt x="9500" y="129"/>
                    <a:pt x="9199" y="141"/>
                    <a:pt x="8886" y="154"/>
                  </a:cubicBezTo>
                  <a:cubicBezTo>
                    <a:pt x="8622" y="166"/>
                    <a:pt x="8359" y="166"/>
                    <a:pt x="8095" y="179"/>
                  </a:cubicBezTo>
                  <a:cubicBezTo>
                    <a:pt x="7806" y="191"/>
                    <a:pt x="7505" y="204"/>
                    <a:pt x="7204" y="229"/>
                  </a:cubicBezTo>
                  <a:cubicBezTo>
                    <a:pt x="6903" y="241"/>
                    <a:pt x="6614" y="254"/>
                    <a:pt x="6313" y="266"/>
                  </a:cubicBezTo>
                  <a:lnTo>
                    <a:pt x="5071" y="304"/>
                  </a:lnTo>
                  <a:cubicBezTo>
                    <a:pt x="4694" y="316"/>
                    <a:pt x="4318" y="316"/>
                    <a:pt x="3953" y="316"/>
                  </a:cubicBezTo>
                  <a:cubicBezTo>
                    <a:pt x="3163" y="329"/>
                    <a:pt x="2372" y="329"/>
                    <a:pt x="1582" y="367"/>
                  </a:cubicBezTo>
                  <a:cubicBezTo>
                    <a:pt x="1381" y="367"/>
                    <a:pt x="1180" y="380"/>
                    <a:pt x="992" y="392"/>
                  </a:cubicBezTo>
                  <a:cubicBezTo>
                    <a:pt x="879" y="392"/>
                    <a:pt x="779" y="392"/>
                    <a:pt x="678" y="405"/>
                  </a:cubicBezTo>
                  <a:cubicBezTo>
                    <a:pt x="631" y="408"/>
                    <a:pt x="583" y="410"/>
                    <a:pt x="536" y="410"/>
                  </a:cubicBezTo>
                  <a:cubicBezTo>
                    <a:pt x="420" y="410"/>
                    <a:pt x="304" y="401"/>
                    <a:pt x="188" y="392"/>
                  </a:cubicBezTo>
                  <a:cubicBezTo>
                    <a:pt x="176" y="390"/>
                    <a:pt x="164" y="389"/>
                    <a:pt x="152" y="389"/>
                  </a:cubicBezTo>
                  <a:cubicBezTo>
                    <a:pt x="73" y="389"/>
                    <a:pt x="24" y="425"/>
                    <a:pt x="13" y="480"/>
                  </a:cubicBezTo>
                  <a:cubicBezTo>
                    <a:pt x="1" y="555"/>
                    <a:pt x="51" y="606"/>
                    <a:pt x="151" y="606"/>
                  </a:cubicBezTo>
                  <a:cubicBezTo>
                    <a:pt x="289" y="620"/>
                    <a:pt x="424" y="626"/>
                    <a:pt x="559" y="626"/>
                  </a:cubicBezTo>
                  <a:cubicBezTo>
                    <a:pt x="656" y="626"/>
                    <a:pt x="754" y="623"/>
                    <a:pt x="854" y="618"/>
                  </a:cubicBezTo>
                  <a:cubicBezTo>
                    <a:pt x="1205" y="606"/>
                    <a:pt x="1557" y="580"/>
                    <a:pt x="1908" y="567"/>
                  </a:cubicBezTo>
                  <a:cubicBezTo>
                    <a:pt x="2260" y="567"/>
                    <a:pt x="2611" y="555"/>
                    <a:pt x="2962" y="555"/>
                  </a:cubicBezTo>
                  <a:cubicBezTo>
                    <a:pt x="3565" y="555"/>
                    <a:pt x="4179" y="542"/>
                    <a:pt x="4781" y="530"/>
                  </a:cubicBezTo>
                  <a:cubicBezTo>
                    <a:pt x="5046" y="530"/>
                    <a:pt x="5309" y="517"/>
                    <a:pt x="5573" y="517"/>
                  </a:cubicBezTo>
                  <a:cubicBezTo>
                    <a:pt x="5723" y="505"/>
                    <a:pt x="5874" y="505"/>
                    <a:pt x="6024" y="492"/>
                  </a:cubicBezTo>
                  <a:lnTo>
                    <a:pt x="6300" y="492"/>
                  </a:lnTo>
                  <a:cubicBezTo>
                    <a:pt x="6564" y="480"/>
                    <a:pt x="6815" y="467"/>
                    <a:pt x="7066" y="455"/>
                  </a:cubicBezTo>
                  <a:cubicBezTo>
                    <a:pt x="7254" y="442"/>
                    <a:pt x="7442" y="442"/>
                    <a:pt x="7631" y="430"/>
                  </a:cubicBezTo>
                  <a:cubicBezTo>
                    <a:pt x="7994" y="417"/>
                    <a:pt x="8346" y="392"/>
                    <a:pt x="8697" y="380"/>
                  </a:cubicBezTo>
                  <a:cubicBezTo>
                    <a:pt x="8948" y="367"/>
                    <a:pt x="9199" y="367"/>
                    <a:pt x="9450" y="355"/>
                  </a:cubicBezTo>
                  <a:cubicBezTo>
                    <a:pt x="9575" y="355"/>
                    <a:pt x="9701" y="355"/>
                    <a:pt x="9826" y="342"/>
                  </a:cubicBezTo>
                  <a:cubicBezTo>
                    <a:pt x="10216" y="329"/>
                    <a:pt x="10604" y="316"/>
                    <a:pt x="10994" y="316"/>
                  </a:cubicBezTo>
                  <a:cubicBezTo>
                    <a:pt x="11182" y="304"/>
                    <a:pt x="11383" y="304"/>
                    <a:pt x="11583" y="291"/>
                  </a:cubicBezTo>
                  <a:cubicBezTo>
                    <a:pt x="11784" y="291"/>
                    <a:pt x="11985" y="291"/>
                    <a:pt x="12174" y="266"/>
                  </a:cubicBezTo>
                  <a:cubicBezTo>
                    <a:pt x="12299" y="254"/>
                    <a:pt x="12425" y="241"/>
                    <a:pt x="12537" y="216"/>
                  </a:cubicBezTo>
                  <a:cubicBezTo>
                    <a:pt x="12600" y="204"/>
                    <a:pt x="12638" y="154"/>
                    <a:pt x="12625" y="91"/>
                  </a:cubicBezTo>
                  <a:cubicBezTo>
                    <a:pt x="12625" y="37"/>
                    <a:pt x="12578" y="1"/>
                    <a:pt x="12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0"/>
            <p:cNvSpPr/>
            <p:nvPr/>
          </p:nvSpPr>
          <p:spPr>
            <a:xfrm>
              <a:off x="1345774" y="2848734"/>
              <a:ext cx="486341" cy="22445"/>
            </a:xfrm>
            <a:custGeom>
              <a:rect b="b" l="l" r="r" t="t"/>
              <a:pathLst>
                <a:path extrusionOk="0" h="567" w="12286">
                  <a:moveTo>
                    <a:pt x="12148" y="1"/>
                  </a:moveTo>
                  <a:cubicBezTo>
                    <a:pt x="12098" y="1"/>
                    <a:pt x="12048" y="14"/>
                    <a:pt x="12010" y="14"/>
                  </a:cubicBezTo>
                  <a:cubicBezTo>
                    <a:pt x="11759" y="14"/>
                    <a:pt x="11521" y="26"/>
                    <a:pt x="11282" y="26"/>
                  </a:cubicBezTo>
                  <a:cubicBezTo>
                    <a:pt x="10918" y="39"/>
                    <a:pt x="10567" y="51"/>
                    <a:pt x="10202" y="64"/>
                  </a:cubicBezTo>
                  <a:cubicBezTo>
                    <a:pt x="9964" y="64"/>
                    <a:pt x="9726" y="76"/>
                    <a:pt x="9488" y="76"/>
                  </a:cubicBezTo>
                  <a:lnTo>
                    <a:pt x="8358" y="114"/>
                  </a:lnTo>
                  <a:cubicBezTo>
                    <a:pt x="8032" y="126"/>
                    <a:pt x="7718" y="126"/>
                    <a:pt x="7404" y="139"/>
                  </a:cubicBezTo>
                  <a:cubicBezTo>
                    <a:pt x="7266" y="139"/>
                    <a:pt x="7128" y="139"/>
                    <a:pt x="6990" y="151"/>
                  </a:cubicBezTo>
                  <a:cubicBezTo>
                    <a:pt x="6601" y="165"/>
                    <a:pt x="6212" y="177"/>
                    <a:pt x="5823" y="177"/>
                  </a:cubicBezTo>
                  <a:cubicBezTo>
                    <a:pt x="5584" y="190"/>
                    <a:pt x="5346" y="202"/>
                    <a:pt x="5107" y="202"/>
                  </a:cubicBezTo>
                  <a:cubicBezTo>
                    <a:pt x="4731" y="215"/>
                    <a:pt x="4367" y="227"/>
                    <a:pt x="3991" y="227"/>
                  </a:cubicBezTo>
                  <a:cubicBezTo>
                    <a:pt x="3765" y="240"/>
                    <a:pt x="3526" y="252"/>
                    <a:pt x="3288" y="252"/>
                  </a:cubicBezTo>
                  <a:cubicBezTo>
                    <a:pt x="2912" y="265"/>
                    <a:pt x="2535" y="277"/>
                    <a:pt x="2159" y="277"/>
                  </a:cubicBezTo>
                  <a:cubicBezTo>
                    <a:pt x="1945" y="290"/>
                    <a:pt x="1732" y="302"/>
                    <a:pt x="1518" y="302"/>
                  </a:cubicBezTo>
                  <a:cubicBezTo>
                    <a:pt x="1230" y="302"/>
                    <a:pt x="941" y="315"/>
                    <a:pt x="653" y="340"/>
                  </a:cubicBezTo>
                  <a:lnTo>
                    <a:pt x="101" y="340"/>
                  </a:lnTo>
                  <a:cubicBezTo>
                    <a:pt x="50" y="352"/>
                    <a:pt x="12" y="390"/>
                    <a:pt x="0" y="441"/>
                  </a:cubicBezTo>
                  <a:cubicBezTo>
                    <a:pt x="0" y="491"/>
                    <a:pt x="25" y="528"/>
                    <a:pt x="75" y="553"/>
                  </a:cubicBezTo>
                  <a:cubicBezTo>
                    <a:pt x="101" y="566"/>
                    <a:pt x="126" y="566"/>
                    <a:pt x="151" y="566"/>
                  </a:cubicBezTo>
                  <a:cubicBezTo>
                    <a:pt x="326" y="553"/>
                    <a:pt x="502" y="553"/>
                    <a:pt x="678" y="553"/>
                  </a:cubicBezTo>
                  <a:cubicBezTo>
                    <a:pt x="1079" y="541"/>
                    <a:pt x="1493" y="528"/>
                    <a:pt x="1895" y="516"/>
                  </a:cubicBezTo>
                  <a:cubicBezTo>
                    <a:pt x="2209" y="503"/>
                    <a:pt x="2510" y="503"/>
                    <a:pt x="2823" y="491"/>
                  </a:cubicBezTo>
                  <a:lnTo>
                    <a:pt x="4141" y="453"/>
                  </a:lnTo>
                  <a:cubicBezTo>
                    <a:pt x="4367" y="453"/>
                    <a:pt x="4593" y="441"/>
                    <a:pt x="4819" y="441"/>
                  </a:cubicBezTo>
                  <a:lnTo>
                    <a:pt x="5949" y="402"/>
                  </a:lnTo>
                  <a:cubicBezTo>
                    <a:pt x="6187" y="390"/>
                    <a:pt x="6426" y="390"/>
                    <a:pt x="6651" y="390"/>
                  </a:cubicBezTo>
                  <a:cubicBezTo>
                    <a:pt x="6914" y="377"/>
                    <a:pt x="7165" y="365"/>
                    <a:pt x="7429" y="365"/>
                  </a:cubicBezTo>
                  <a:cubicBezTo>
                    <a:pt x="7667" y="352"/>
                    <a:pt x="7906" y="352"/>
                    <a:pt x="8144" y="340"/>
                  </a:cubicBezTo>
                  <a:cubicBezTo>
                    <a:pt x="8521" y="340"/>
                    <a:pt x="8885" y="327"/>
                    <a:pt x="9262" y="315"/>
                  </a:cubicBezTo>
                  <a:cubicBezTo>
                    <a:pt x="9513" y="302"/>
                    <a:pt x="9764" y="302"/>
                    <a:pt x="10002" y="290"/>
                  </a:cubicBezTo>
                  <a:cubicBezTo>
                    <a:pt x="10391" y="277"/>
                    <a:pt x="10780" y="277"/>
                    <a:pt x="11169" y="265"/>
                  </a:cubicBezTo>
                  <a:cubicBezTo>
                    <a:pt x="11263" y="258"/>
                    <a:pt x="11360" y="258"/>
                    <a:pt x="11458" y="258"/>
                  </a:cubicBezTo>
                  <a:cubicBezTo>
                    <a:pt x="11555" y="258"/>
                    <a:pt x="11652" y="258"/>
                    <a:pt x="11747" y="252"/>
                  </a:cubicBezTo>
                  <a:cubicBezTo>
                    <a:pt x="11884" y="240"/>
                    <a:pt x="12010" y="240"/>
                    <a:pt x="12148" y="240"/>
                  </a:cubicBezTo>
                  <a:cubicBezTo>
                    <a:pt x="12223" y="240"/>
                    <a:pt x="12274" y="190"/>
                    <a:pt x="12286" y="126"/>
                  </a:cubicBezTo>
                  <a:cubicBezTo>
                    <a:pt x="12286" y="51"/>
                    <a:pt x="12223" y="1"/>
                    <a:pt x="121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1453527" y="3107588"/>
              <a:ext cx="358244" cy="19120"/>
            </a:xfrm>
            <a:custGeom>
              <a:rect b="b" l="l" r="r" t="t"/>
              <a:pathLst>
                <a:path extrusionOk="0" h="483" w="9050">
                  <a:moveTo>
                    <a:pt x="8886" y="1"/>
                  </a:moveTo>
                  <a:cubicBezTo>
                    <a:pt x="8760" y="26"/>
                    <a:pt x="8635" y="13"/>
                    <a:pt x="8509" y="26"/>
                  </a:cubicBezTo>
                  <a:cubicBezTo>
                    <a:pt x="8297" y="26"/>
                    <a:pt x="8071" y="38"/>
                    <a:pt x="7845" y="38"/>
                  </a:cubicBezTo>
                  <a:cubicBezTo>
                    <a:pt x="7480" y="51"/>
                    <a:pt x="7129" y="63"/>
                    <a:pt x="6778" y="76"/>
                  </a:cubicBezTo>
                  <a:cubicBezTo>
                    <a:pt x="6552" y="76"/>
                    <a:pt x="6339" y="88"/>
                    <a:pt x="6113" y="88"/>
                  </a:cubicBezTo>
                  <a:cubicBezTo>
                    <a:pt x="5774" y="101"/>
                    <a:pt x="5422" y="113"/>
                    <a:pt x="5084" y="126"/>
                  </a:cubicBezTo>
                  <a:cubicBezTo>
                    <a:pt x="4858" y="126"/>
                    <a:pt x="4644" y="138"/>
                    <a:pt x="4431" y="138"/>
                  </a:cubicBezTo>
                  <a:lnTo>
                    <a:pt x="3264" y="176"/>
                  </a:lnTo>
                  <a:cubicBezTo>
                    <a:pt x="3063" y="176"/>
                    <a:pt x="2862" y="188"/>
                    <a:pt x="2649" y="188"/>
                  </a:cubicBezTo>
                  <a:cubicBezTo>
                    <a:pt x="2436" y="202"/>
                    <a:pt x="2223" y="202"/>
                    <a:pt x="2009" y="214"/>
                  </a:cubicBezTo>
                  <a:cubicBezTo>
                    <a:pt x="1657" y="227"/>
                    <a:pt x="1294" y="239"/>
                    <a:pt x="943" y="239"/>
                  </a:cubicBezTo>
                  <a:cubicBezTo>
                    <a:pt x="679" y="252"/>
                    <a:pt x="416" y="264"/>
                    <a:pt x="151" y="264"/>
                  </a:cubicBezTo>
                  <a:cubicBezTo>
                    <a:pt x="126" y="264"/>
                    <a:pt x="101" y="277"/>
                    <a:pt x="76" y="289"/>
                  </a:cubicBezTo>
                  <a:cubicBezTo>
                    <a:pt x="14" y="314"/>
                    <a:pt x="1" y="402"/>
                    <a:pt x="51" y="453"/>
                  </a:cubicBezTo>
                  <a:cubicBezTo>
                    <a:pt x="79" y="471"/>
                    <a:pt x="107" y="482"/>
                    <a:pt x="134" y="482"/>
                  </a:cubicBezTo>
                  <a:cubicBezTo>
                    <a:pt x="144" y="482"/>
                    <a:pt x="154" y="481"/>
                    <a:pt x="165" y="478"/>
                  </a:cubicBezTo>
                  <a:cubicBezTo>
                    <a:pt x="390" y="478"/>
                    <a:pt x="616" y="465"/>
                    <a:pt x="842" y="465"/>
                  </a:cubicBezTo>
                  <a:cubicBezTo>
                    <a:pt x="1055" y="465"/>
                    <a:pt x="1269" y="453"/>
                    <a:pt x="1470" y="453"/>
                  </a:cubicBezTo>
                  <a:lnTo>
                    <a:pt x="2636" y="414"/>
                  </a:lnTo>
                  <a:cubicBezTo>
                    <a:pt x="2963" y="402"/>
                    <a:pt x="3289" y="389"/>
                    <a:pt x="3615" y="389"/>
                  </a:cubicBezTo>
                  <a:cubicBezTo>
                    <a:pt x="3980" y="377"/>
                    <a:pt x="4343" y="364"/>
                    <a:pt x="4694" y="352"/>
                  </a:cubicBezTo>
                  <a:cubicBezTo>
                    <a:pt x="4908" y="352"/>
                    <a:pt x="5121" y="339"/>
                    <a:pt x="5335" y="339"/>
                  </a:cubicBezTo>
                  <a:lnTo>
                    <a:pt x="6426" y="302"/>
                  </a:lnTo>
                  <a:cubicBezTo>
                    <a:pt x="6640" y="302"/>
                    <a:pt x="6866" y="289"/>
                    <a:pt x="7079" y="289"/>
                  </a:cubicBezTo>
                  <a:lnTo>
                    <a:pt x="8133" y="252"/>
                  </a:lnTo>
                  <a:cubicBezTo>
                    <a:pt x="8322" y="252"/>
                    <a:pt x="8523" y="252"/>
                    <a:pt x="8710" y="239"/>
                  </a:cubicBezTo>
                  <a:cubicBezTo>
                    <a:pt x="8786" y="239"/>
                    <a:pt x="8849" y="239"/>
                    <a:pt x="8911" y="227"/>
                  </a:cubicBezTo>
                  <a:cubicBezTo>
                    <a:pt x="8999" y="227"/>
                    <a:pt x="9050" y="163"/>
                    <a:pt x="9025" y="76"/>
                  </a:cubicBezTo>
                  <a:cubicBezTo>
                    <a:pt x="8999" y="26"/>
                    <a:pt x="8949" y="1"/>
                    <a:pt x="8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7" name="Google Shape;3737;p80"/>
          <p:cNvSpPr/>
          <p:nvPr/>
        </p:nvSpPr>
        <p:spPr>
          <a:xfrm>
            <a:off x="2166433" y="2431534"/>
            <a:ext cx="920074" cy="141081"/>
          </a:xfrm>
          <a:custGeom>
            <a:rect b="b" l="l" r="r" t="t"/>
            <a:pathLst>
              <a:path extrusionOk="0" h="3564" w="23243">
                <a:moveTo>
                  <a:pt x="16106" y="518"/>
                </a:moveTo>
                <a:cubicBezTo>
                  <a:pt x="16124" y="518"/>
                  <a:pt x="16138" y="537"/>
                  <a:pt x="16152" y="578"/>
                </a:cubicBezTo>
                <a:cubicBezTo>
                  <a:pt x="16190" y="690"/>
                  <a:pt x="16177" y="816"/>
                  <a:pt x="16152" y="941"/>
                </a:cubicBezTo>
                <a:cubicBezTo>
                  <a:pt x="16102" y="1231"/>
                  <a:pt x="16014" y="1519"/>
                  <a:pt x="15851" y="1770"/>
                </a:cubicBezTo>
                <a:cubicBezTo>
                  <a:pt x="15838" y="1783"/>
                  <a:pt x="15825" y="1795"/>
                  <a:pt x="15813" y="1820"/>
                </a:cubicBezTo>
                <a:cubicBezTo>
                  <a:pt x="15775" y="1507"/>
                  <a:pt x="15788" y="1217"/>
                  <a:pt x="15864" y="916"/>
                </a:cubicBezTo>
                <a:cubicBezTo>
                  <a:pt x="15901" y="791"/>
                  <a:pt x="15964" y="665"/>
                  <a:pt x="16051" y="553"/>
                </a:cubicBezTo>
                <a:cubicBezTo>
                  <a:pt x="16074" y="530"/>
                  <a:pt x="16091" y="518"/>
                  <a:pt x="16106" y="518"/>
                </a:cubicBezTo>
                <a:close/>
                <a:moveTo>
                  <a:pt x="10291" y="653"/>
                </a:moveTo>
                <a:cubicBezTo>
                  <a:pt x="10304" y="653"/>
                  <a:pt x="10316" y="665"/>
                  <a:pt x="10329" y="690"/>
                </a:cubicBezTo>
                <a:cubicBezTo>
                  <a:pt x="10404" y="841"/>
                  <a:pt x="10404" y="992"/>
                  <a:pt x="10392" y="1142"/>
                </a:cubicBezTo>
                <a:cubicBezTo>
                  <a:pt x="10367" y="1418"/>
                  <a:pt x="10267" y="1657"/>
                  <a:pt x="10128" y="1920"/>
                </a:cubicBezTo>
                <a:cubicBezTo>
                  <a:pt x="10078" y="1733"/>
                  <a:pt x="10041" y="1582"/>
                  <a:pt x="10053" y="1406"/>
                </a:cubicBezTo>
                <a:cubicBezTo>
                  <a:pt x="10066" y="1231"/>
                  <a:pt x="10091" y="1055"/>
                  <a:pt x="10153" y="879"/>
                </a:cubicBezTo>
                <a:cubicBezTo>
                  <a:pt x="10178" y="816"/>
                  <a:pt x="10203" y="741"/>
                  <a:pt x="10253" y="690"/>
                </a:cubicBezTo>
                <a:cubicBezTo>
                  <a:pt x="10266" y="665"/>
                  <a:pt x="10279" y="653"/>
                  <a:pt x="10291" y="653"/>
                </a:cubicBezTo>
                <a:close/>
                <a:moveTo>
                  <a:pt x="21569" y="344"/>
                </a:moveTo>
                <a:cubicBezTo>
                  <a:pt x="21624" y="344"/>
                  <a:pt x="21679" y="375"/>
                  <a:pt x="21724" y="439"/>
                </a:cubicBezTo>
                <a:cubicBezTo>
                  <a:pt x="21799" y="540"/>
                  <a:pt x="21837" y="653"/>
                  <a:pt x="21837" y="779"/>
                </a:cubicBezTo>
                <a:cubicBezTo>
                  <a:pt x="21862" y="1217"/>
                  <a:pt x="21712" y="1607"/>
                  <a:pt x="21486" y="1970"/>
                </a:cubicBezTo>
                <a:cubicBezTo>
                  <a:pt x="21473" y="1996"/>
                  <a:pt x="21461" y="2008"/>
                  <a:pt x="21448" y="2008"/>
                </a:cubicBezTo>
                <a:cubicBezTo>
                  <a:pt x="21436" y="2008"/>
                  <a:pt x="21423" y="1996"/>
                  <a:pt x="21410" y="1970"/>
                </a:cubicBezTo>
                <a:cubicBezTo>
                  <a:pt x="21335" y="1820"/>
                  <a:pt x="21297" y="1657"/>
                  <a:pt x="21285" y="1482"/>
                </a:cubicBezTo>
                <a:cubicBezTo>
                  <a:pt x="21272" y="1381"/>
                  <a:pt x="21260" y="1281"/>
                  <a:pt x="21272" y="1205"/>
                </a:cubicBezTo>
                <a:cubicBezTo>
                  <a:pt x="21260" y="954"/>
                  <a:pt x="21272" y="729"/>
                  <a:pt x="21372" y="528"/>
                </a:cubicBezTo>
                <a:cubicBezTo>
                  <a:pt x="21385" y="490"/>
                  <a:pt x="21397" y="465"/>
                  <a:pt x="21423" y="427"/>
                </a:cubicBezTo>
                <a:cubicBezTo>
                  <a:pt x="21466" y="372"/>
                  <a:pt x="21517" y="344"/>
                  <a:pt x="21569" y="344"/>
                </a:cubicBezTo>
                <a:close/>
                <a:moveTo>
                  <a:pt x="14205" y="462"/>
                </a:moveTo>
                <a:cubicBezTo>
                  <a:pt x="14210" y="462"/>
                  <a:pt x="14214" y="463"/>
                  <a:pt x="14219" y="465"/>
                </a:cubicBezTo>
                <a:cubicBezTo>
                  <a:pt x="14257" y="465"/>
                  <a:pt x="14257" y="503"/>
                  <a:pt x="14269" y="540"/>
                </a:cubicBezTo>
                <a:cubicBezTo>
                  <a:pt x="14345" y="703"/>
                  <a:pt x="14345" y="866"/>
                  <a:pt x="14320" y="1042"/>
                </a:cubicBezTo>
                <a:cubicBezTo>
                  <a:pt x="14257" y="1368"/>
                  <a:pt x="14157" y="1682"/>
                  <a:pt x="13968" y="1970"/>
                </a:cubicBezTo>
                <a:cubicBezTo>
                  <a:pt x="13956" y="1984"/>
                  <a:pt x="13943" y="1996"/>
                  <a:pt x="13931" y="2021"/>
                </a:cubicBezTo>
                <a:cubicBezTo>
                  <a:pt x="13868" y="1895"/>
                  <a:pt x="13843" y="1783"/>
                  <a:pt x="13843" y="1657"/>
                </a:cubicBezTo>
                <a:cubicBezTo>
                  <a:pt x="13831" y="1243"/>
                  <a:pt x="13918" y="866"/>
                  <a:pt x="14157" y="515"/>
                </a:cubicBezTo>
                <a:cubicBezTo>
                  <a:pt x="14167" y="493"/>
                  <a:pt x="14178" y="462"/>
                  <a:pt x="14205" y="462"/>
                </a:cubicBezTo>
                <a:close/>
                <a:moveTo>
                  <a:pt x="19949" y="519"/>
                </a:moveTo>
                <a:cubicBezTo>
                  <a:pt x="19993" y="519"/>
                  <a:pt x="20020" y="553"/>
                  <a:pt x="20042" y="628"/>
                </a:cubicBezTo>
                <a:cubicBezTo>
                  <a:pt x="20117" y="804"/>
                  <a:pt x="20105" y="980"/>
                  <a:pt x="20080" y="1167"/>
                </a:cubicBezTo>
                <a:cubicBezTo>
                  <a:pt x="20030" y="1456"/>
                  <a:pt x="19917" y="1733"/>
                  <a:pt x="19741" y="1970"/>
                </a:cubicBezTo>
                <a:cubicBezTo>
                  <a:pt x="19729" y="1984"/>
                  <a:pt x="19716" y="2009"/>
                  <a:pt x="19704" y="2021"/>
                </a:cubicBezTo>
                <a:lnTo>
                  <a:pt x="19691" y="2021"/>
                </a:lnTo>
                <a:cubicBezTo>
                  <a:pt x="19615" y="1908"/>
                  <a:pt x="19590" y="1783"/>
                  <a:pt x="19578" y="1644"/>
                </a:cubicBezTo>
                <a:cubicBezTo>
                  <a:pt x="19565" y="1393"/>
                  <a:pt x="19553" y="1155"/>
                  <a:pt x="19615" y="904"/>
                </a:cubicBezTo>
                <a:cubicBezTo>
                  <a:pt x="19654" y="791"/>
                  <a:pt x="19704" y="678"/>
                  <a:pt x="19791" y="590"/>
                </a:cubicBezTo>
                <a:cubicBezTo>
                  <a:pt x="19804" y="578"/>
                  <a:pt x="19816" y="565"/>
                  <a:pt x="19829" y="565"/>
                </a:cubicBezTo>
                <a:cubicBezTo>
                  <a:pt x="19880" y="535"/>
                  <a:pt x="19918" y="519"/>
                  <a:pt x="19949" y="519"/>
                </a:cubicBezTo>
                <a:close/>
                <a:moveTo>
                  <a:pt x="12336" y="445"/>
                </a:moveTo>
                <a:cubicBezTo>
                  <a:pt x="12382" y="445"/>
                  <a:pt x="12420" y="475"/>
                  <a:pt x="12450" y="528"/>
                </a:cubicBezTo>
                <a:cubicBezTo>
                  <a:pt x="12512" y="640"/>
                  <a:pt x="12525" y="766"/>
                  <a:pt x="12512" y="879"/>
                </a:cubicBezTo>
                <a:cubicBezTo>
                  <a:pt x="12475" y="1281"/>
                  <a:pt x="12337" y="1632"/>
                  <a:pt x="12074" y="1933"/>
                </a:cubicBezTo>
                <a:cubicBezTo>
                  <a:pt x="12035" y="1984"/>
                  <a:pt x="11998" y="2021"/>
                  <a:pt x="11960" y="2059"/>
                </a:cubicBezTo>
                <a:cubicBezTo>
                  <a:pt x="11945" y="2074"/>
                  <a:pt x="11933" y="2081"/>
                  <a:pt x="11925" y="2081"/>
                </a:cubicBezTo>
                <a:cubicBezTo>
                  <a:pt x="11912" y="2081"/>
                  <a:pt x="11905" y="2068"/>
                  <a:pt x="11898" y="2046"/>
                </a:cubicBezTo>
                <a:cubicBezTo>
                  <a:pt x="11885" y="1945"/>
                  <a:pt x="11873" y="1845"/>
                  <a:pt x="11873" y="1707"/>
                </a:cubicBezTo>
                <a:cubicBezTo>
                  <a:pt x="11885" y="1393"/>
                  <a:pt x="11935" y="1055"/>
                  <a:pt x="12074" y="729"/>
                </a:cubicBezTo>
                <a:cubicBezTo>
                  <a:pt x="12111" y="640"/>
                  <a:pt x="12161" y="553"/>
                  <a:pt x="12236" y="490"/>
                </a:cubicBezTo>
                <a:cubicBezTo>
                  <a:pt x="12272" y="459"/>
                  <a:pt x="12306" y="445"/>
                  <a:pt x="12336" y="445"/>
                </a:cubicBezTo>
                <a:close/>
                <a:moveTo>
                  <a:pt x="18053" y="661"/>
                </a:moveTo>
                <a:cubicBezTo>
                  <a:pt x="18077" y="661"/>
                  <a:pt x="18102" y="670"/>
                  <a:pt x="18123" y="690"/>
                </a:cubicBezTo>
                <a:cubicBezTo>
                  <a:pt x="18185" y="754"/>
                  <a:pt x="18210" y="829"/>
                  <a:pt x="18223" y="916"/>
                </a:cubicBezTo>
                <a:cubicBezTo>
                  <a:pt x="18248" y="1217"/>
                  <a:pt x="18160" y="1494"/>
                  <a:pt x="18059" y="1770"/>
                </a:cubicBezTo>
                <a:cubicBezTo>
                  <a:pt x="18009" y="1883"/>
                  <a:pt x="17947" y="1996"/>
                  <a:pt x="17884" y="2096"/>
                </a:cubicBezTo>
                <a:cubicBezTo>
                  <a:pt x="17858" y="2140"/>
                  <a:pt x="17843" y="2162"/>
                  <a:pt x="17829" y="2162"/>
                </a:cubicBezTo>
                <a:cubicBezTo>
                  <a:pt x="17815" y="2162"/>
                  <a:pt x="17802" y="2140"/>
                  <a:pt x="17783" y="2096"/>
                </a:cubicBezTo>
                <a:cubicBezTo>
                  <a:pt x="17708" y="1970"/>
                  <a:pt x="17683" y="1833"/>
                  <a:pt x="17696" y="1694"/>
                </a:cubicBezTo>
                <a:cubicBezTo>
                  <a:pt x="17696" y="1418"/>
                  <a:pt x="17733" y="1142"/>
                  <a:pt x="17833" y="879"/>
                </a:cubicBezTo>
                <a:cubicBezTo>
                  <a:pt x="17872" y="804"/>
                  <a:pt x="17922" y="729"/>
                  <a:pt x="17997" y="678"/>
                </a:cubicBezTo>
                <a:cubicBezTo>
                  <a:pt x="18014" y="667"/>
                  <a:pt x="18033" y="661"/>
                  <a:pt x="18053" y="661"/>
                </a:cubicBezTo>
                <a:close/>
                <a:moveTo>
                  <a:pt x="8409" y="816"/>
                </a:moveTo>
                <a:cubicBezTo>
                  <a:pt x="8484" y="816"/>
                  <a:pt x="8522" y="891"/>
                  <a:pt x="8560" y="967"/>
                </a:cubicBezTo>
                <a:cubicBezTo>
                  <a:pt x="8635" y="1130"/>
                  <a:pt x="8635" y="1306"/>
                  <a:pt x="8597" y="1482"/>
                </a:cubicBezTo>
                <a:cubicBezTo>
                  <a:pt x="8535" y="1758"/>
                  <a:pt x="8409" y="2021"/>
                  <a:pt x="8246" y="2260"/>
                </a:cubicBezTo>
                <a:lnTo>
                  <a:pt x="8208" y="2297"/>
                </a:lnTo>
                <a:cubicBezTo>
                  <a:pt x="8197" y="2315"/>
                  <a:pt x="8188" y="2324"/>
                  <a:pt x="8179" y="2324"/>
                </a:cubicBezTo>
                <a:cubicBezTo>
                  <a:pt x="8169" y="2324"/>
                  <a:pt x="8159" y="2312"/>
                  <a:pt x="8145" y="2285"/>
                </a:cubicBezTo>
                <a:cubicBezTo>
                  <a:pt x="8108" y="2196"/>
                  <a:pt x="8033" y="1996"/>
                  <a:pt x="8045" y="1795"/>
                </a:cubicBezTo>
                <a:cubicBezTo>
                  <a:pt x="8045" y="1494"/>
                  <a:pt x="8120" y="1217"/>
                  <a:pt x="8271" y="954"/>
                </a:cubicBezTo>
                <a:cubicBezTo>
                  <a:pt x="8271" y="954"/>
                  <a:pt x="8271" y="941"/>
                  <a:pt x="8284" y="941"/>
                </a:cubicBezTo>
                <a:cubicBezTo>
                  <a:pt x="8321" y="891"/>
                  <a:pt x="8346" y="816"/>
                  <a:pt x="8409" y="816"/>
                </a:cubicBezTo>
                <a:close/>
                <a:moveTo>
                  <a:pt x="2352" y="778"/>
                </a:moveTo>
                <a:cubicBezTo>
                  <a:pt x="2370" y="778"/>
                  <a:pt x="2390" y="783"/>
                  <a:pt x="2410" y="791"/>
                </a:cubicBezTo>
                <a:cubicBezTo>
                  <a:pt x="2548" y="854"/>
                  <a:pt x="2623" y="967"/>
                  <a:pt x="2661" y="1092"/>
                </a:cubicBezTo>
                <a:cubicBezTo>
                  <a:pt x="2762" y="1443"/>
                  <a:pt x="2699" y="1770"/>
                  <a:pt x="2548" y="2084"/>
                </a:cubicBezTo>
                <a:cubicBezTo>
                  <a:pt x="2448" y="2272"/>
                  <a:pt x="2310" y="2435"/>
                  <a:pt x="2146" y="2573"/>
                </a:cubicBezTo>
                <a:cubicBezTo>
                  <a:pt x="2118" y="2602"/>
                  <a:pt x="2102" y="2618"/>
                  <a:pt x="2090" y="2618"/>
                </a:cubicBezTo>
                <a:cubicBezTo>
                  <a:pt x="2076" y="2618"/>
                  <a:pt x="2067" y="2596"/>
                  <a:pt x="2046" y="2548"/>
                </a:cubicBezTo>
                <a:cubicBezTo>
                  <a:pt x="1946" y="2347"/>
                  <a:pt x="1858" y="2146"/>
                  <a:pt x="1870" y="1996"/>
                </a:cubicBezTo>
                <a:cubicBezTo>
                  <a:pt x="1883" y="1557"/>
                  <a:pt x="1959" y="1217"/>
                  <a:pt x="2172" y="904"/>
                </a:cubicBezTo>
                <a:cubicBezTo>
                  <a:pt x="2185" y="879"/>
                  <a:pt x="2222" y="854"/>
                  <a:pt x="2247" y="829"/>
                </a:cubicBezTo>
                <a:cubicBezTo>
                  <a:pt x="2280" y="795"/>
                  <a:pt x="2314" y="778"/>
                  <a:pt x="2352" y="778"/>
                </a:cubicBezTo>
                <a:close/>
                <a:moveTo>
                  <a:pt x="6536" y="870"/>
                </a:moveTo>
                <a:cubicBezTo>
                  <a:pt x="6620" y="870"/>
                  <a:pt x="6691" y="923"/>
                  <a:pt x="6740" y="1030"/>
                </a:cubicBezTo>
                <a:cubicBezTo>
                  <a:pt x="6803" y="1155"/>
                  <a:pt x="6790" y="1293"/>
                  <a:pt x="6765" y="1431"/>
                </a:cubicBezTo>
                <a:cubicBezTo>
                  <a:pt x="6702" y="1808"/>
                  <a:pt x="6527" y="2134"/>
                  <a:pt x="6276" y="2435"/>
                </a:cubicBezTo>
                <a:cubicBezTo>
                  <a:pt x="6213" y="2511"/>
                  <a:pt x="6137" y="2586"/>
                  <a:pt x="6062" y="2661"/>
                </a:cubicBezTo>
                <a:cubicBezTo>
                  <a:pt x="6033" y="2690"/>
                  <a:pt x="6013" y="2705"/>
                  <a:pt x="5996" y="2705"/>
                </a:cubicBezTo>
                <a:cubicBezTo>
                  <a:pt x="5977" y="2705"/>
                  <a:pt x="5963" y="2683"/>
                  <a:pt x="5949" y="2636"/>
                </a:cubicBezTo>
                <a:cubicBezTo>
                  <a:pt x="5899" y="2486"/>
                  <a:pt x="5861" y="2335"/>
                  <a:pt x="5874" y="2171"/>
                </a:cubicBezTo>
                <a:cubicBezTo>
                  <a:pt x="5899" y="1783"/>
                  <a:pt x="5987" y="1406"/>
                  <a:pt x="6213" y="1080"/>
                </a:cubicBezTo>
                <a:cubicBezTo>
                  <a:pt x="6263" y="1017"/>
                  <a:pt x="6313" y="967"/>
                  <a:pt x="6388" y="916"/>
                </a:cubicBezTo>
                <a:cubicBezTo>
                  <a:pt x="6441" y="886"/>
                  <a:pt x="6490" y="870"/>
                  <a:pt x="6536" y="870"/>
                </a:cubicBezTo>
                <a:close/>
                <a:moveTo>
                  <a:pt x="4387" y="877"/>
                </a:moveTo>
                <a:cubicBezTo>
                  <a:pt x="4431" y="877"/>
                  <a:pt x="4473" y="903"/>
                  <a:pt x="4519" y="954"/>
                </a:cubicBezTo>
                <a:cubicBezTo>
                  <a:pt x="4656" y="1092"/>
                  <a:pt x="4707" y="1268"/>
                  <a:pt x="4720" y="1456"/>
                </a:cubicBezTo>
                <a:cubicBezTo>
                  <a:pt x="4732" y="1507"/>
                  <a:pt x="4732" y="1557"/>
                  <a:pt x="4732" y="1594"/>
                </a:cubicBezTo>
                <a:cubicBezTo>
                  <a:pt x="4720" y="1933"/>
                  <a:pt x="4594" y="2235"/>
                  <a:pt x="4368" y="2486"/>
                </a:cubicBezTo>
                <a:cubicBezTo>
                  <a:pt x="4293" y="2586"/>
                  <a:pt x="4205" y="2673"/>
                  <a:pt x="4104" y="2749"/>
                </a:cubicBezTo>
                <a:cubicBezTo>
                  <a:pt x="4089" y="2759"/>
                  <a:pt x="4075" y="2765"/>
                  <a:pt x="4064" y="2765"/>
                </a:cubicBezTo>
                <a:cubicBezTo>
                  <a:pt x="4048" y="2765"/>
                  <a:pt x="4037" y="2753"/>
                  <a:pt x="4029" y="2723"/>
                </a:cubicBezTo>
                <a:cubicBezTo>
                  <a:pt x="3942" y="2486"/>
                  <a:pt x="3916" y="2235"/>
                  <a:pt x="3942" y="1970"/>
                </a:cubicBezTo>
                <a:cubicBezTo>
                  <a:pt x="3954" y="1733"/>
                  <a:pt x="3992" y="1507"/>
                  <a:pt x="4067" y="1293"/>
                </a:cubicBezTo>
                <a:cubicBezTo>
                  <a:pt x="4104" y="1167"/>
                  <a:pt x="4167" y="1042"/>
                  <a:pt x="4255" y="941"/>
                </a:cubicBezTo>
                <a:cubicBezTo>
                  <a:pt x="4303" y="899"/>
                  <a:pt x="4346" y="877"/>
                  <a:pt x="4387" y="877"/>
                </a:cubicBezTo>
                <a:close/>
                <a:moveTo>
                  <a:pt x="21473" y="1"/>
                </a:moveTo>
                <a:cubicBezTo>
                  <a:pt x="21297" y="38"/>
                  <a:pt x="21172" y="151"/>
                  <a:pt x="21084" y="302"/>
                </a:cubicBezTo>
                <a:cubicBezTo>
                  <a:pt x="20984" y="503"/>
                  <a:pt x="20946" y="703"/>
                  <a:pt x="20921" y="929"/>
                </a:cubicBezTo>
                <a:cubicBezTo>
                  <a:pt x="20895" y="1205"/>
                  <a:pt x="20909" y="1482"/>
                  <a:pt x="20971" y="1758"/>
                </a:cubicBezTo>
                <a:cubicBezTo>
                  <a:pt x="21009" y="1933"/>
                  <a:pt x="21071" y="2096"/>
                  <a:pt x="21172" y="2247"/>
                </a:cubicBezTo>
                <a:cubicBezTo>
                  <a:pt x="21185" y="2272"/>
                  <a:pt x="21210" y="2310"/>
                  <a:pt x="21172" y="2335"/>
                </a:cubicBezTo>
                <a:cubicBezTo>
                  <a:pt x="21034" y="2447"/>
                  <a:pt x="20883" y="2536"/>
                  <a:pt x="20695" y="2548"/>
                </a:cubicBezTo>
                <a:cubicBezTo>
                  <a:pt x="20677" y="2549"/>
                  <a:pt x="20659" y="2549"/>
                  <a:pt x="20641" y="2549"/>
                </a:cubicBezTo>
                <a:cubicBezTo>
                  <a:pt x="20423" y="2549"/>
                  <a:pt x="20216" y="2476"/>
                  <a:pt x="20030" y="2360"/>
                </a:cubicBezTo>
                <a:cubicBezTo>
                  <a:pt x="19917" y="2285"/>
                  <a:pt x="19930" y="2310"/>
                  <a:pt x="20005" y="2209"/>
                </a:cubicBezTo>
                <a:cubicBezTo>
                  <a:pt x="20318" y="1783"/>
                  <a:pt x="20469" y="1306"/>
                  <a:pt x="20444" y="766"/>
                </a:cubicBezTo>
                <a:cubicBezTo>
                  <a:pt x="20432" y="615"/>
                  <a:pt x="20393" y="478"/>
                  <a:pt x="20293" y="352"/>
                </a:cubicBezTo>
                <a:cubicBezTo>
                  <a:pt x="20211" y="224"/>
                  <a:pt x="20102" y="163"/>
                  <a:pt x="19977" y="163"/>
                </a:cubicBezTo>
                <a:cubicBezTo>
                  <a:pt x="19930" y="163"/>
                  <a:pt x="19880" y="171"/>
                  <a:pt x="19829" y="188"/>
                </a:cubicBezTo>
                <a:cubicBezTo>
                  <a:pt x="19578" y="264"/>
                  <a:pt x="19428" y="439"/>
                  <a:pt x="19327" y="665"/>
                </a:cubicBezTo>
                <a:cubicBezTo>
                  <a:pt x="19202" y="992"/>
                  <a:pt x="19214" y="1331"/>
                  <a:pt x="19227" y="1657"/>
                </a:cubicBezTo>
                <a:cubicBezTo>
                  <a:pt x="19239" y="1833"/>
                  <a:pt x="19277" y="1996"/>
                  <a:pt x="19352" y="2146"/>
                </a:cubicBezTo>
                <a:cubicBezTo>
                  <a:pt x="19428" y="2310"/>
                  <a:pt x="19428" y="2310"/>
                  <a:pt x="19277" y="2410"/>
                </a:cubicBezTo>
                <a:cubicBezTo>
                  <a:pt x="19087" y="2528"/>
                  <a:pt x="18893" y="2585"/>
                  <a:pt x="18698" y="2585"/>
                </a:cubicBezTo>
                <a:cubicBezTo>
                  <a:pt x="18519" y="2585"/>
                  <a:pt x="18339" y="2537"/>
                  <a:pt x="18160" y="2447"/>
                </a:cubicBezTo>
                <a:cubicBezTo>
                  <a:pt x="18123" y="2435"/>
                  <a:pt x="18072" y="2422"/>
                  <a:pt x="18123" y="2360"/>
                </a:cubicBezTo>
                <a:cubicBezTo>
                  <a:pt x="18424" y="1933"/>
                  <a:pt x="18586" y="1468"/>
                  <a:pt x="18574" y="941"/>
                </a:cubicBezTo>
                <a:cubicBezTo>
                  <a:pt x="18574" y="791"/>
                  <a:pt x="18524" y="653"/>
                  <a:pt x="18449" y="540"/>
                </a:cubicBezTo>
                <a:cubicBezTo>
                  <a:pt x="18346" y="385"/>
                  <a:pt x="18208" y="304"/>
                  <a:pt x="18061" y="304"/>
                </a:cubicBezTo>
                <a:cubicBezTo>
                  <a:pt x="17958" y="304"/>
                  <a:pt x="17850" y="344"/>
                  <a:pt x="17746" y="427"/>
                </a:cubicBezTo>
                <a:cubicBezTo>
                  <a:pt x="17646" y="503"/>
                  <a:pt x="17570" y="603"/>
                  <a:pt x="17520" y="729"/>
                </a:cubicBezTo>
                <a:cubicBezTo>
                  <a:pt x="17382" y="1067"/>
                  <a:pt x="17331" y="1418"/>
                  <a:pt x="17331" y="1783"/>
                </a:cubicBezTo>
                <a:cubicBezTo>
                  <a:pt x="17344" y="1984"/>
                  <a:pt x="17395" y="2171"/>
                  <a:pt x="17520" y="2335"/>
                </a:cubicBezTo>
                <a:cubicBezTo>
                  <a:pt x="17570" y="2410"/>
                  <a:pt x="17570" y="2410"/>
                  <a:pt x="17482" y="2460"/>
                </a:cubicBezTo>
                <a:cubicBezTo>
                  <a:pt x="17258" y="2584"/>
                  <a:pt x="17024" y="2637"/>
                  <a:pt x="16781" y="2637"/>
                </a:cubicBezTo>
                <a:cubicBezTo>
                  <a:pt x="16657" y="2637"/>
                  <a:pt x="16530" y="2624"/>
                  <a:pt x="16403" y="2598"/>
                </a:cubicBezTo>
                <a:cubicBezTo>
                  <a:pt x="16215" y="2561"/>
                  <a:pt x="16064" y="2472"/>
                  <a:pt x="15964" y="2310"/>
                </a:cubicBezTo>
                <a:cubicBezTo>
                  <a:pt x="15939" y="2272"/>
                  <a:pt x="15926" y="2247"/>
                  <a:pt x="15964" y="2196"/>
                </a:cubicBezTo>
                <a:cubicBezTo>
                  <a:pt x="16327" y="1770"/>
                  <a:pt x="16503" y="1268"/>
                  <a:pt x="16528" y="703"/>
                </a:cubicBezTo>
                <a:cubicBezTo>
                  <a:pt x="16528" y="553"/>
                  <a:pt x="16491" y="414"/>
                  <a:pt x="16391" y="302"/>
                </a:cubicBezTo>
                <a:cubicBezTo>
                  <a:pt x="16328" y="208"/>
                  <a:pt x="16226" y="158"/>
                  <a:pt x="16119" y="158"/>
                </a:cubicBezTo>
                <a:cubicBezTo>
                  <a:pt x="16054" y="158"/>
                  <a:pt x="15987" y="176"/>
                  <a:pt x="15926" y="214"/>
                </a:cubicBezTo>
                <a:cubicBezTo>
                  <a:pt x="15813" y="277"/>
                  <a:pt x="15725" y="377"/>
                  <a:pt x="15663" y="490"/>
                </a:cubicBezTo>
                <a:cubicBezTo>
                  <a:pt x="15549" y="703"/>
                  <a:pt x="15487" y="929"/>
                  <a:pt x="15462" y="1167"/>
                </a:cubicBezTo>
                <a:cubicBezTo>
                  <a:pt x="15437" y="1482"/>
                  <a:pt x="15424" y="1783"/>
                  <a:pt x="15499" y="2084"/>
                </a:cubicBezTo>
                <a:cubicBezTo>
                  <a:pt x="15512" y="2146"/>
                  <a:pt x="15499" y="2184"/>
                  <a:pt x="15462" y="2209"/>
                </a:cubicBezTo>
                <a:cubicBezTo>
                  <a:pt x="15273" y="2347"/>
                  <a:pt x="15086" y="2460"/>
                  <a:pt x="14860" y="2511"/>
                </a:cubicBezTo>
                <a:cubicBezTo>
                  <a:pt x="14772" y="2529"/>
                  <a:pt x="14686" y="2541"/>
                  <a:pt x="14603" y="2541"/>
                </a:cubicBezTo>
                <a:cubicBezTo>
                  <a:pt x="14459" y="2541"/>
                  <a:pt x="14321" y="2506"/>
                  <a:pt x="14194" y="2410"/>
                </a:cubicBezTo>
                <a:cubicBezTo>
                  <a:pt x="14119" y="2360"/>
                  <a:pt x="14132" y="2347"/>
                  <a:pt x="14182" y="2272"/>
                </a:cubicBezTo>
                <a:cubicBezTo>
                  <a:pt x="14520" y="1795"/>
                  <a:pt x="14709" y="1268"/>
                  <a:pt x="14671" y="665"/>
                </a:cubicBezTo>
                <a:cubicBezTo>
                  <a:pt x="14659" y="490"/>
                  <a:pt x="14596" y="327"/>
                  <a:pt x="14470" y="201"/>
                </a:cubicBezTo>
                <a:cubicBezTo>
                  <a:pt x="14398" y="129"/>
                  <a:pt x="14317" y="82"/>
                  <a:pt x="14220" y="82"/>
                </a:cubicBezTo>
                <a:cubicBezTo>
                  <a:pt x="14200" y="82"/>
                  <a:pt x="14179" y="84"/>
                  <a:pt x="14157" y="88"/>
                </a:cubicBezTo>
                <a:cubicBezTo>
                  <a:pt x="14031" y="126"/>
                  <a:pt x="13956" y="201"/>
                  <a:pt x="13893" y="289"/>
                </a:cubicBezTo>
                <a:cubicBezTo>
                  <a:pt x="13642" y="628"/>
                  <a:pt x="13529" y="1005"/>
                  <a:pt x="13491" y="1418"/>
                </a:cubicBezTo>
                <a:cubicBezTo>
                  <a:pt x="13466" y="1719"/>
                  <a:pt x="13504" y="1996"/>
                  <a:pt x="13642" y="2272"/>
                </a:cubicBezTo>
                <a:cubicBezTo>
                  <a:pt x="13667" y="2297"/>
                  <a:pt x="13667" y="2322"/>
                  <a:pt x="13642" y="2335"/>
                </a:cubicBezTo>
                <a:cubicBezTo>
                  <a:pt x="13391" y="2523"/>
                  <a:pt x="13128" y="2686"/>
                  <a:pt x="12802" y="2698"/>
                </a:cubicBezTo>
                <a:cubicBezTo>
                  <a:pt x="12780" y="2699"/>
                  <a:pt x="12759" y="2700"/>
                  <a:pt x="12738" y="2700"/>
                </a:cubicBezTo>
                <a:cubicBezTo>
                  <a:pt x="12513" y="2700"/>
                  <a:pt x="12309" y="2634"/>
                  <a:pt x="12136" y="2486"/>
                </a:cubicBezTo>
                <a:cubicBezTo>
                  <a:pt x="12086" y="2447"/>
                  <a:pt x="12086" y="2422"/>
                  <a:pt x="12136" y="2385"/>
                </a:cubicBezTo>
                <a:cubicBezTo>
                  <a:pt x="12211" y="2322"/>
                  <a:pt x="12274" y="2235"/>
                  <a:pt x="12350" y="2159"/>
                </a:cubicBezTo>
                <a:cubicBezTo>
                  <a:pt x="12663" y="1783"/>
                  <a:pt x="12839" y="1356"/>
                  <a:pt x="12864" y="866"/>
                </a:cubicBezTo>
                <a:cubicBezTo>
                  <a:pt x="12877" y="690"/>
                  <a:pt x="12852" y="528"/>
                  <a:pt x="12776" y="364"/>
                </a:cubicBezTo>
                <a:cubicBezTo>
                  <a:pt x="12675" y="190"/>
                  <a:pt x="12510" y="96"/>
                  <a:pt x="12341" y="96"/>
                </a:cubicBezTo>
                <a:cubicBezTo>
                  <a:pt x="12217" y="96"/>
                  <a:pt x="12091" y="146"/>
                  <a:pt x="11985" y="252"/>
                </a:cubicBezTo>
                <a:cubicBezTo>
                  <a:pt x="11910" y="327"/>
                  <a:pt x="11835" y="414"/>
                  <a:pt x="11798" y="515"/>
                </a:cubicBezTo>
                <a:cubicBezTo>
                  <a:pt x="11547" y="1092"/>
                  <a:pt x="11433" y="1682"/>
                  <a:pt x="11609" y="2297"/>
                </a:cubicBezTo>
                <a:cubicBezTo>
                  <a:pt x="11609" y="2322"/>
                  <a:pt x="11622" y="2335"/>
                  <a:pt x="11584" y="2347"/>
                </a:cubicBezTo>
                <a:cubicBezTo>
                  <a:pt x="11396" y="2460"/>
                  <a:pt x="11195" y="2536"/>
                  <a:pt x="10969" y="2536"/>
                </a:cubicBezTo>
                <a:cubicBezTo>
                  <a:pt x="10730" y="2536"/>
                  <a:pt x="10530" y="2460"/>
                  <a:pt x="10367" y="2297"/>
                </a:cubicBezTo>
                <a:cubicBezTo>
                  <a:pt x="10329" y="2260"/>
                  <a:pt x="10329" y="2247"/>
                  <a:pt x="10354" y="2209"/>
                </a:cubicBezTo>
                <a:cubicBezTo>
                  <a:pt x="10568" y="1883"/>
                  <a:pt x="10705" y="1544"/>
                  <a:pt x="10743" y="1155"/>
                </a:cubicBezTo>
                <a:cubicBezTo>
                  <a:pt x="10768" y="904"/>
                  <a:pt x="10743" y="653"/>
                  <a:pt x="10580" y="439"/>
                </a:cubicBezTo>
                <a:cubicBezTo>
                  <a:pt x="10507" y="337"/>
                  <a:pt x="10408" y="286"/>
                  <a:pt x="10303" y="286"/>
                </a:cubicBezTo>
                <a:cubicBezTo>
                  <a:pt x="10229" y="286"/>
                  <a:pt x="10151" y="312"/>
                  <a:pt x="10078" y="364"/>
                </a:cubicBezTo>
                <a:cubicBezTo>
                  <a:pt x="10041" y="402"/>
                  <a:pt x="10002" y="439"/>
                  <a:pt x="9965" y="490"/>
                </a:cubicBezTo>
                <a:cubicBezTo>
                  <a:pt x="9790" y="741"/>
                  <a:pt x="9739" y="1030"/>
                  <a:pt x="9714" y="1331"/>
                </a:cubicBezTo>
                <a:cubicBezTo>
                  <a:pt x="9689" y="1632"/>
                  <a:pt x="9726" y="1920"/>
                  <a:pt x="9865" y="2184"/>
                </a:cubicBezTo>
                <a:cubicBezTo>
                  <a:pt x="9877" y="2221"/>
                  <a:pt x="9877" y="2247"/>
                  <a:pt x="9852" y="2272"/>
                </a:cubicBezTo>
                <a:cubicBezTo>
                  <a:pt x="9664" y="2460"/>
                  <a:pt x="9450" y="2623"/>
                  <a:pt x="9187" y="2698"/>
                </a:cubicBezTo>
                <a:cubicBezTo>
                  <a:pt x="9083" y="2735"/>
                  <a:pt x="8978" y="2754"/>
                  <a:pt x="8876" y="2754"/>
                </a:cubicBezTo>
                <a:cubicBezTo>
                  <a:pt x="8732" y="2754"/>
                  <a:pt x="8591" y="2716"/>
                  <a:pt x="8459" y="2636"/>
                </a:cubicBezTo>
                <a:cubicBezTo>
                  <a:pt x="8409" y="2611"/>
                  <a:pt x="8409" y="2598"/>
                  <a:pt x="8446" y="2561"/>
                </a:cubicBezTo>
                <a:cubicBezTo>
                  <a:pt x="8522" y="2472"/>
                  <a:pt x="8585" y="2372"/>
                  <a:pt x="8647" y="2272"/>
                </a:cubicBezTo>
                <a:cubicBezTo>
                  <a:pt x="8848" y="1908"/>
                  <a:pt x="9012" y="1532"/>
                  <a:pt x="8948" y="1105"/>
                </a:cubicBezTo>
                <a:cubicBezTo>
                  <a:pt x="8923" y="891"/>
                  <a:pt x="8848" y="716"/>
                  <a:pt x="8685" y="578"/>
                </a:cubicBezTo>
                <a:cubicBezTo>
                  <a:pt x="8600" y="499"/>
                  <a:pt x="8504" y="462"/>
                  <a:pt x="8407" y="462"/>
                </a:cubicBezTo>
                <a:cubicBezTo>
                  <a:pt x="8319" y="462"/>
                  <a:pt x="8229" y="493"/>
                  <a:pt x="8145" y="553"/>
                </a:cubicBezTo>
                <a:cubicBezTo>
                  <a:pt x="8095" y="590"/>
                  <a:pt x="8058" y="653"/>
                  <a:pt x="8020" y="703"/>
                </a:cubicBezTo>
                <a:cubicBezTo>
                  <a:pt x="7844" y="954"/>
                  <a:pt x="7757" y="1231"/>
                  <a:pt x="7718" y="1519"/>
                </a:cubicBezTo>
                <a:cubicBezTo>
                  <a:pt x="7656" y="1883"/>
                  <a:pt x="7706" y="2221"/>
                  <a:pt x="7882" y="2536"/>
                </a:cubicBezTo>
                <a:cubicBezTo>
                  <a:pt x="7919" y="2586"/>
                  <a:pt x="7907" y="2611"/>
                  <a:pt x="7869" y="2636"/>
                </a:cubicBezTo>
                <a:cubicBezTo>
                  <a:pt x="7488" y="2916"/>
                  <a:pt x="7068" y="3056"/>
                  <a:pt x="6607" y="3056"/>
                </a:cubicBezTo>
                <a:cubicBezTo>
                  <a:pt x="6552" y="3056"/>
                  <a:pt x="6495" y="3054"/>
                  <a:pt x="6438" y="3050"/>
                </a:cubicBezTo>
                <a:cubicBezTo>
                  <a:pt x="6376" y="3050"/>
                  <a:pt x="6326" y="3038"/>
                  <a:pt x="6263" y="3013"/>
                </a:cubicBezTo>
                <a:cubicBezTo>
                  <a:pt x="6226" y="2987"/>
                  <a:pt x="6226" y="2974"/>
                  <a:pt x="6263" y="2949"/>
                </a:cubicBezTo>
                <a:cubicBezTo>
                  <a:pt x="6438" y="2799"/>
                  <a:pt x="6589" y="2611"/>
                  <a:pt x="6728" y="2410"/>
                </a:cubicBezTo>
                <a:cubicBezTo>
                  <a:pt x="6965" y="2046"/>
                  <a:pt x="7141" y="1657"/>
                  <a:pt x="7129" y="1205"/>
                </a:cubicBezTo>
                <a:cubicBezTo>
                  <a:pt x="7129" y="980"/>
                  <a:pt x="7041" y="779"/>
                  <a:pt x="6853" y="628"/>
                </a:cubicBezTo>
                <a:cubicBezTo>
                  <a:pt x="6763" y="558"/>
                  <a:pt x="6665" y="520"/>
                  <a:pt x="6553" y="520"/>
                </a:cubicBezTo>
                <a:cubicBezTo>
                  <a:pt x="6524" y="520"/>
                  <a:pt x="6494" y="523"/>
                  <a:pt x="6463" y="528"/>
                </a:cubicBezTo>
                <a:cubicBezTo>
                  <a:pt x="6251" y="565"/>
                  <a:pt x="6100" y="678"/>
                  <a:pt x="5962" y="841"/>
                </a:cubicBezTo>
                <a:cubicBezTo>
                  <a:pt x="5774" y="1067"/>
                  <a:pt x="5673" y="1356"/>
                  <a:pt x="5598" y="1644"/>
                </a:cubicBezTo>
                <a:cubicBezTo>
                  <a:pt x="5485" y="2071"/>
                  <a:pt x="5485" y="2486"/>
                  <a:pt x="5685" y="2887"/>
                </a:cubicBezTo>
                <a:cubicBezTo>
                  <a:pt x="5698" y="2924"/>
                  <a:pt x="5685" y="2937"/>
                  <a:pt x="5660" y="2949"/>
                </a:cubicBezTo>
                <a:cubicBezTo>
                  <a:pt x="5535" y="3025"/>
                  <a:pt x="5397" y="3100"/>
                  <a:pt x="5259" y="3138"/>
                </a:cubicBezTo>
                <a:cubicBezTo>
                  <a:pt x="5115" y="3188"/>
                  <a:pt x="4974" y="3216"/>
                  <a:pt x="4833" y="3216"/>
                </a:cubicBezTo>
                <a:cubicBezTo>
                  <a:pt x="4692" y="3216"/>
                  <a:pt x="4550" y="3188"/>
                  <a:pt x="4405" y="3125"/>
                </a:cubicBezTo>
                <a:cubicBezTo>
                  <a:pt x="4255" y="3063"/>
                  <a:pt x="4268" y="3063"/>
                  <a:pt x="4380" y="2962"/>
                </a:cubicBezTo>
                <a:cubicBezTo>
                  <a:pt x="4857" y="2548"/>
                  <a:pt x="5133" y="2046"/>
                  <a:pt x="5071" y="1393"/>
                </a:cubicBezTo>
                <a:cubicBezTo>
                  <a:pt x="5046" y="1167"/>
                  <a:pt x="4971" y="954"/>
                  <a:pt x="4820" y="766"/>
                </a:cubicBezTo>
                <a:cubicBezTo>
                  <a:pt x="4702" y="609"/>
                  <a:pt x="4547" y="530"/>
                  <a:pt x="4391" y="530"/>
                </a:cubicBezTo>
                <a:cubicBezTo>
                  <a:pt x="4249" y="530"/>
                  <a:pt x="4106" y="596"/>
                  <a:pt x="3992" y="729"/>
                </a:cubicBezTo>
                <a:cubicBezTo>
                  <a:pt x="3903" y="816"/>
                  <a:pt x="3841" y="916"/>
                  <a:pt x="3791" y="1030"/>
                </a:cubicBezTo>
                <a:cubicBezTo>
                  <a:pt x="3652" y="1343"/>
                  <a:pt x="3602" y="1682"/>
                  <a:pt x="3590" y="2021"/>
                </a:cubicBezTo>
                <a:cubicBezTo>
                  <a:pt x="3577" y="2335"/>
                  <a:pt x="3615" y="2636"/>
                  <a:pt x="3741" y="2924"/>
                </a:cubicBezTo>
                <a:cubicBezTo>
                  <a:pt x="3766" y="2974"/>
                  <a:pt x="3728" y="2987"/>
                  <a:pt x="3703" y="3000"/>
                </a:cubicBezTo>
                <a:cubicBezTo>
                  <a:pt x="3470" y="3111"/>
                  <a:pt x="3227" y="3193"/>
                  <a:pt x="2965" y="3193"/>
                </a:cubicBezTo>
                <a:cubicBezTo>
                  <a:pt x="2931" y="3193"/>
                  <a:pt x="2897" y="3191"/>
                  <a:pt x="2862" y="3188"/>
                </a:cubicBezTo>
                <a:cubicBezTo>
                  <a:pt x="2648" y="3175"/>
                  <a:pt x="2473" y="3088"/>
                  <a:pt x="2322" y="2937"/>
                </a:cubicBezTo>
                <a:cubicBezTo>
                  <a:pt x="2297" y="2912"/>
                  <a:pt x="2285" y="2899"/>
                  <a:pt x="2322" y="2874"/>
                </a:cubicBezTo>
                <a:cubicBezTo>
                  <a:pt x="2461" y="2762"/>
                  <a:pt x="2573" y="2636"/>
                  <a:pt x="2687" y="2498"/>
                </a:cubicBezTo>
                <a:cubicBezTo>
                  <a:pt x="3000" y="2059"/>
                  <a:pt x="3138" y="1582"/>
                  <a:pt x="3000" y="1042"/>
                </a:cubicBezTo>
                <a:cubicBezTo>
                  <a:pt x="2938" y="791"/>
                  <a:pt x="2799" y="590"/>
                  <a:pt x="2548" y="478"/>
                </a:cubicBezTo>
                <a:cubicBezTo>
                  <a:pt x="2484" y="451"/>
                  <a:pt x="2418" y="438"/>
                  <a:pt x="2353" y="438"/>
                </a:cubicBezTo>
                <a:cubicBezTo>
                  <a:pt x="2200" y="438"/>
                  <a:pt x="2051" y="509"/>
                  <a:pt x="1946" y="640"/>
                </a:cubicBezTo>
                <a:cubicBezTo>
                  <a:pt x="1770" y="841"/>
                  <a:pt x="1670" y="1080"/>
                  <a:pt x="1607" y="1343"/>
                </a:cubicBezTo>
                <a:cubicBezTo>
                  <a:pt x="1532" y="1632"/>
                  <a:pt x="1494" y="1920"/>
                  <a:pt x="1557" y="2221"/>
                </a:cubicBezTo>
                <a:cubicBezTo>
                  <a:pt x="1594" y="2410"/>
                  <a:pt x="1670" y="2598"/>
                  <a:pt x="1770" y="2774"/>
                </a:cubicBezTo>
                <a:cubicBezTo>
                  <a:pt x="1795" y="2812"/>
                  <a:pt x="1783" y="2837"/>
                  <a:pt x="1733" y="2862"/>
                </a:cubicBezTo>
                <a:cubicBezTo>
                  <a:pt x="1496" y="2995"/>
                  <a:pt x="1252" y="3045"/>
                  <a:pt x="992" y="3045"/>
                </a:cubicBezTo>
                <a:cubicBezTo>
                  <a:pt x="934" y="3045"/>
                  <a:pt x="876" y="3042"/>
                  <a:pt x="816" y="3038"/>
                </a:cubicBezTo>
                <a:cubicBezTo>
                  <a:pt x="590" y="3025"/>
                  <a:pt x="377" y="2949"/>
                  <a:pt x="302" y="2686"/>
                </a:cubicBezTo>
                <a:cubicBezTo>
                  <a:pt x="302" y="2673"/>
                  <a:pt x="289" y="2673"/>
                  <a:pt x="289" y="2661"/>
                </a:cubicBezTo>
                <a:cubicBezTo>
                  <a:pt x="258" y="2619"/>
                  <a:pt x="218" y="2595"/>
                  <a:pt x="169" y="2595"/>
                </a:cubicBezTo>
                <a:cubicBezTo>
                  <a:pt x="159" y="2595"/>
                  <a:pt x="149" y="2596"/>
                  <a:pt x="139" y="2598"/>
                </a:cubicBezTo>
                <a:cubicBezTo>
                  <a:pt x="76" y="2611"/>
                  <a:pt x="38" y="2648"/>
                  <a:pt x="26" y="2711"/>
                </a:cubicBezTo>
                <a:cubicBezTo>
                  <a:pt x="1" y="2762"/>
                  <a:pt x="13" y="2812"/>
                  <a:pt x="26" y="2849"/>
                </a:cubicBezTo>
                <a:cubicBezTo>
                  <a:pt x="63" y="2974"/>
                  <a:pt x="126" y="3075"/>
                  <a:pt x="227" y="3150"/>
                </a:cubicBezTo>
                <a:cubicBezTo>
                  <a:pt x="428" y="3326"/>
                  <a:pt x="666" y="3364"/>
                  <a:pt x="917" y="3376"/>
                </a:cubicBezTo>
                <a:cubicBezTo>
                  <a:pt x="946" y="3377"/>
                  <a:pt x="975" y="3378"/>
                  <a:pt x="1005" y="3378"/>
                </a:cubicBezTo>
                <a:cubicBezTo>
                  <a:pt x="1325" y="3378"/>
                  <a:pt x="1634" y="3311"/>
                  <a:pt x="1921" y="3150"/>
                </a:cubicBezTo>
                <a:cubicBezTo>
                  <a:pt x="1946" y="3135"/>
                  <a:pt x="1965" y="3128"/>
                  <a:pt x="1982" y="3128"/>
                </a:cubicBezTo>
                <a:cubicBezTo>
                  <a:pt x="2008" y="3128"/>
                  <a:pt x="2029" y="3145"/>
                  <a:pt x="2059" y="3175"/>
                </a:cubicBezTo>
                <a:cubicBezTo>
                  <a:pt x="2310" y="3426"/>
                  <a:pt x="2611" y="3540"/>
                  <a:pt x="2963" y="3540"/>
                </a:cubicBezTo>
                <a:cubicBezTo>
                  <a:pt x="3301" y="3540"/>
                  <a:pt x="3615" y="3439"/>
                  <a:pt x="3903" y="3276"/>
                </a:cubicBezTo>
                <a:cubicBezTo>
                  <a:pt x="3919" y="3271"/>
                  <a:pt x="3934" y="3268"/>
                  <a:pt x="3950" y="3268"/>
                </a:cubicBezTo>
                <a:cubicBezTo>
                  <a:pt x="3972" y="3268"/>
                  <a:pt x="3994" y="3274"/>
                  <a:pt x="4017" y="3289"/>
                </a:cubicBezTo>
                <a:cubicBezTo>
                  <a:pt x="4252" y="3486"/>
                  <a:pt x="4523" y="3564"/>
                  <a:pt x="4813" y="3564"/>
                </a:cubicBezTo>
                <a:cubicBezTo>
                  <a:pt x="4910" y="3564"/>
                  <a:pt x="5008" y="3555"/>
                  <a:pt x="5108" y="3540"/>
                </a:cubicBezTo>
                <a:cubicBezTo>
                  <a:pt x="5384" y="3489"/>
                  <a:pt x="5623" y="3376"/>
                  <a:pt x="5861" y="3238"/>
                </a:cubicBezTo>
                <a:cubicBezTo>
                  <a:pt x="5886" y="3226"/>
                  <a:pt x="5905" y="3220"/>
                  <a:pt x="5922" y="3220"/>
                </a:cubicBezTo>
                <a:cubicBezTo>
                  <a:pt x="5940" y="3220"/>
                  <a:pt x="5955" y="3226"/>
                  <a:pt x="5975" y="3238"/>
                </a:cubicBezTo>
                <a:cubicBezTo>
                  <a:pt x="6075" y="3314"/>
                  <a:pt x="6175" y="3364"/>
                  <a:pt x="6301" y="3389"/>
                </a:cubicBezTo>
                <a:cubicBezTo>
                  <a:pt x="6397" y="3406"/>
                  <a:pt x="6494" y="3413"/>
                  <a:pt x="6590" y="3413"/>
                </a:cubicBezTo>
                <a:cubicBezTo>
                  <a:pt x="6707" y="3413"/>
                  <a:pt x="6824" y="3403"/>
                  <a:pt x="6940" y="3389"/>
                </a:cubicBezTo>
                <a:cubicBezTo>
                  <a:pt x="7367" y="3314"/>
                  <a:pt x="7757" y="3163"/>
                  <a:pt x="8095" y="2899"/>
                </a:cubicBezTo>
                <a:cubicBezTo>
                  <a:pt x="8116" y="2879"/>
                  <a:pt x="8137" y="2870"/>
                  <a:pt x="8157" y="2870"/>
                </a:cubicBezTo>
                <a:cubicBezTo>
                  <a:pt x="8174" y="2870"/>
                  <a:pt x="8191" y="2876"/>
                  <a:pt x="8208" y="2887"/>
                </a:cubicBezTo>
                <a:cubicBezTo>
                  <a:pt x="8414" y="3037"/>
                  <a:pt x="8633" y="3102"/>
                  <a:pt x="8862" y="3102"/>
                </a:cubicBezTo>
                <a:cubicBezTo>
                  <a:pt x="8997" y="3102"/>
                  <a:pt x="9135" y="3079"/>
                  <a:pt x="9275" y="3038"/>
                </a:cubicBezTo>
                <a:cubicBezTo>
                  <a:pt x="9564" y="2949"/>
                  <a:pt x="9802" y="2799"/>
                  <a:pt x="10016" y="2598"/>
                </a:cubicBezTo>
                <a:cubicBezTo>
                  <a:pt x="10053" y="2560"/>
                  <a:pt x="10072" y="2541"/>
                  <a:pt x="10091" y="2541"/>
                </a:cubicBezTo>
                <a:cubicBezTo>
                  <a:pt x="10110" y="2541"/>
                  <a:pt x="10128" y="2560"/>
                  <a:pt x="10166" y="2598"/>
                </a:cubicBezTo>
                <a:cubicBezTo>
                  <a:pt x="10402" y="2794"/>
                  <a:pt x="10664" y="2888"/>
                  <a:pt x="10958" y="2888"/>
                </a:cubicBezTo>
                <a:cubicBezTo>
                  <a:pt x="11023" y="2888"/>
                  <a:pt x="11089" y="2883"/>
                  <a:pt x="11157" y="2874"/>
                </a:cubicBezTo>
                <a:cubicBezTo>
                  <a:pt x="11358" y="2849"/>
                  <a:pt x="11559" y="2762"/>
                  <a:pt x="11747" y="2661"/>
                </a:cubicBezTo>
                <a:cubicBezTo>
                  <a:pt x="11763" y="2656"/>
                  <a:pt x="11774" y="2653"/>
                  <a:pt x="11785" y="2653"/>
                </a:cubicBezTo>
                <a:cubicBezTo>
                  <a:pt x="11800" y="2653"/>
                  <a:pt x="11813" y="2659"/>
                  <a:pt x="11835" y="2673"/>
                </a:cubicBezTo>
                <a:cubicBezTo>
                  <a:pt x="12085" y="2946"/>
                  <a:pt x="12402" y="3057"/>
                  <a:pt x="12751" y="3057"/>
                </a:cubicBezTo>
                <a:cubicBezTo>
                  <a:pt x="12805" y="3057"/>
                  <a:pt x="12859" y="3055"/>
                  <a:pt x="12914" y="3050"/>
                </a:cubicBezTo>
                <a:cubicBezTo>
                  <a:pt x="13265" y="3013"/>
                  <a:pt x="13567" y="2849"/>
                  <a:pt x="13831" y="2623"/>
                </a:cubicBezTo>
                <a:cubicBezTo>
                  <a:pt x="13842" y="2612"/>
                  <a:pt x="13853" y="2606"/>
                  <a:pt x="13865" y="2606"/>
                </a:cubicBezTo>
                <a:cubicBezTo>
                  <a:pt x="13881" y="2606"/>
                  <a:pt x="13897" y="2615"/>
                  <a:pt x="13918" y="2636"/>
                </a:cubicBezTo>
                <a:cubicBezTo>
                  <a:pt x="14125" y="2822"/>
                  <a:pt x="14365" y="2897"/>
                  <a:pt x="14619" y="2897"/>
                </a:cubicBezTo>
                <a:cubicBezTo>
                  <a:pt x="14674" y="2897"/>
                  <a:pt x="14729" y="2894"/>
                  <a:pt x="14784" y="2887"/>
                </a:cubicBezTo>
                <a:cubicBezTo>
                  <a:pt x="15098" y="2849"/>
                  <a:pt x="15362" y="2723"/>
                  <a:pt x="15613" y="2536"/>
                </a:cubicBezTo>
                <a:cubicBezTo>
                  <a:pt x="15628" y="2520"/>
                  <a:pt x="15642" y="2513"/>
                  <a:pt x="15654" y="2513"/>
                </a:cubicBezTo>
                <a:cubicBezTo>
                  <a:pt x="15671" y="2513"/>
                  <a:pt x="15685" y="2526"/>
                  <a:pt x="15700" y="2548"/>
                </a:cubicBezTo>
                <a:cubicBezTo>
                  <a:pt x="15825" y="2723"/>
                  <a:pt x="15989" y="2837"/>
                  <a:pt x="16190" y="2912"/>
                </a:cubicBezTo>
                <a:cubicBezTo>
                  <a:pt x="16371" y="2969"/>
                  <a:pt x="16556" y="2995"/>
                  <a:pt x="16744" y="2995"/>
                </a:cubicBezTo>
                <a:cubicBezTo>
                  <a:pt x="16844" y="2995"/>
                  <a:pt x="16943" y="2988"/>
                  <a:pt x="17043" y="2974"/>
                </a:cubicBezTo>
                <a:cubicBezTo>
                  <a:pt x="17306" y="2937"/>
                  <a:pt x="17557" y="2849"/>
                  <a:pt x="17783" y="2686"/>
                </a:cubicBezTo>
                <a:cubicBezTo>
                  <a:pt x="17793" y="2677"/>
                  <a:pt x="17805" y="2672"/>
                  <a:pt x="17817" y="2672"/>
                </a:cubicBezTo>
                <a:cubicBezTo>
                  <a:pt x="17836" y="2672"/>
                  <a:pt x="17856" y="2683"/>
                  <a:pt x="17872" y="2698"/>
                </a:cubicBezTo>
                <a:lnTo>
                  <a:pt x="18097" y="2812"/>
                </a:lnTo>
                <a:cubicBezTo>
                  <a:pt x="18281" y="2889"/>
                  <a:pt x="18481" y="2937"/>
                  <a:pt x="18678" y="2937"/>
                </a:cubicBezTo>
                <a:cubicBezTo>
                  <a:pt x="18736" y="2937"/>
                  <a:pt x="18793" y="2933"/>
                  <a:pt x="18850" y="2924"/>
                </a:cubicBezTo>
                <a:cubicBezTo>
                  <a:pt x="19139" y="2887"/>
                  <a:pt x="19390" y="2774"/>
                  <a:pt x="19615" y="2598"/>
                </a:cubicBezTo>
                <a:cubicBezTo>
                  <a:pt x="19641" y="2579"/>
                  <a:pt x="19663" y="2570"/>
                  <a:pt x="19685" y="2570"/>
                </a:cubicBezTo>
                <a:cubicBezTo>
                  <a:pt x="19707" y="2570"/>
                  <a:pt x="19729" y="2579"/>
                  <a:pt x="19754" y="2598"/>
                </a:cubicBezTo>
                <a:cubicBezTo>
                  <a:pt x="19980" y="2774"/>
                  <a:pt x="20231" y="2862"/>
                  <a:pt x="20519" y="2899"/>
                </a:cubicBezTo>
                <a:cubicBezTo>
                  <a:pt x="20561" y="2904"/>
                  <a:pt x="20602" y="2906"/>
                  <a:pt x="20643" y="2906"/>
                </a:cubicBezTo>
                <a:cubicBezTo>
                  <a:pt x="20919" y="2906"/>
                  <a:pt x="21165" y="2796"/>
                  <a:pt x="21372" y="2611"/>
                </a:cubicBezTo>
                <a:cubicBezTo>
                  <a:pt x="21397" y="2592"/>
                  <a:pt x="21416" y="2582"/>
                  <a:pt x="21435" y="2582"/>
                </a:cubicBezTo>
                <a:cubicBezTo>
                  <a:pt x="21454" y="2582"/>
                  <a:pt x="21473" y="2592"/>
                  <a:pt x="21498" y="2611"/>
                </a:cubicBezTo>
                <a:cubicBezTo>
                  <a:pt x="21712" y="2762"/>
                  <a:pt x="21963" y="2849"/>
                  <a:pt x="22226" y="2849"/>
                </a:cubicBezTo>
                <a:cubicBezTo>
                  <a:pt x="22452" y="2849"/>
                  <a:pt x="22677" y="2774"/>
                  <a:pt x="22878" y="2686"/>
                </a:cubicBezTo>
                <a:cubicBezTo>
                  <a:pt x="22967" y="2648"/>
                  <a:pt x="23054" y="2598"/>
                  <a:pt x="23142" y="2548"/>
                </a:cubicBezTo>
                <a:cubicBezTo>
                  <a:pt x="23205" y="2511"/>
                  <a:pt x="23243" y="2460"/>
                  <a:pt x="23243" y="2385"/>
                </a:cubicBezTo>
                <a:cubicBezTo>
                  <a:pt x="23230" y="2310"/>
                  <a:pt x="23193" y="2260"/>
                  <a:pt x="23117" y="2235"/>
                </a:cubicBezTo>
                <a:cubicBezTo>
                  <a:pt x="23095" y="2226"/>
                  <a:pt x="23074" y="2221"/>
                  <a:pt x="23054" y="2221"/>
                </a:cubicBezTo>
                <a:cubicBezTo>
                  <a:pt x="23018" y="2221"/>
                  <a:pt x="22986" y="2235"/>
                  <a:pt x="22954" y="2260"/>
                </a:cubicBezTo>
                <a:cubicBezTo>
                  <a:pt x="22803" y="2335"/>
                  <a:pt x="22652" y="2410"/>
                  <a:pt x="22490" y="2447"/>
                </a:cubicBezTo>
                <a:cubicBezTo>
                  <a:pt x="22395" y="2474"/>
                  <a:pt x="22302" y="2488"/>
                  <a:pt x="22211" y="2488"/>
                </a:cubicBezTo>
                <a:cubicBezTo>
                  <a:pt x="22047" y="2488"/>
                  <a:pt x="21889" y="2444"/>
                  <a:pt x="21737" y="2347"/>
                </a:cubicBezTo>
                <a:cubicBezTo>
                  <a:pt x="21699" y="2322"/>
                  <a:pt x="21687" y="2297"/>
                  <a:pt x="21724" y="2260"/>
                </a:cubicBezTo>
                <a:cubicBezTo>
                  <a:pt x="21824" y="2121"/>
                  <a:pt x="21912" y="1970"/>
                  <a:pt x="21975" y="1808"/>
                </a:cubicBezTo>
                <a:cubicBezTo>
                  <a:pt x="22125" y="1443"/>
                  <a:pt x="22239" y="1067"/>
                  <a:pt x="22176" y="665"/>
                </a:cubicBezTo>
                <a:cubicBezTo>
                  <a:pt x="22125" y="352"/>
                  <a:pt x="22000" y="88"/>
                  <a:pt x="216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2174112" y="2770233"/>
            <a:ext cx="961084" cy="162101"/>
          </a:xfrm>
          <a:custGeom>
            <a:rect b="b" l="l" r="r" t="t"/>
            <a:pathLst>
              <a:path extrusionOk="0" h="4095" w="24279">
                <a:moveTo>
                  <a:pt x="22138" y="361"/>
                </a:moveTo>
                <a:cubicBezTo>
                  <a:pt x="22166" y="361"/>
                  <a:pt x="22191" y="381"/>
                  <a:pt x="22220" y="417"/>
                </a:cubicBezTo>
                <a:cubicBezTo>
                  <a:pt x="22271" y="480"/>
                  <a:pt x="22296" y="568"/>
                  <a:pt x="22283" y="643"/>
                </a:cubicBezTo>
                <a:cubicBezTo>
                  <a:pt x="22271" y="907"/>
                  <a:pt x="22207" y="1158"/>
                  <a:pt x="22082" y="1384"/>
                </a:cubicBezTo>
                <a:cubicBezTo>
                  <a:pt x="21982" y="1535"/>
                  <a:pt x="21856" y="1635"/>
                  <a:pt x="21693" y="1710"/>
                </a:cubicBezTo>
                <a:cubicBezTo>
                  <a:pt x="21673" y="1718"/>
                  <a:pt x="21659" y="1722"/>
                  <a:pt x="21648" y="1722"/>
                </a:cubicBezTo>
                <a:cubicBezTo>
                  <a:pt x="21625" y="1722"/>
                  <a:pt x="21622" y="1703"/>
                  <a:pt x="21630" y="1660"/>
                </a:cubicBezTo>
                <a:lnTo>
                  <a:pt x="21630" y="1622"/>
                </a:lnTo>
                <a:cubicBezTo>
                  <a:pt x="21655" y="1271"/>
                  <a:pt x="21693" y="932"/>
                  <a:pt x="21881" y="618"/>
                </a:cubicBezTo>
                <a:cubicBezTo>
                  <a:pt x="21931" y="531"/>
                  <a:pt x="21982" y="455"/>
                  <a:pt x="22070" y="392"/>
                </a:cubicBezTo>
                <a:cubicBezTo>
                  <a:pt x="22096" y="371"/>
                  <a:pt x="22117" y="361"/>
                  <a:pt x="22138" y="361"/>
                </a:cubicBezTo>
                <a:close/>
                <a:moveTo>
                  <a:pt x="13272" y="867"/>
                </a:moveTo>
                <a:cubicBezTo>
                  <a:pt x="13280" y="867"/>
                  <a:pt x="13288" y="868"/>
                  <a:pt x="13297" y="869"/>
                </a:cubicBezTo>
                <a:cubicBezTo>
                  <a:pt x="13386" y="894"/>
                  <a:pt x="13398" y="969"/>
                  <a:pt x="13411" y="1033"/>
                </a:cubicBezTo>
                <a:cubicBezTo>
                  <a:pt x="13423" y="1045"/>
                  <a:pt x="13423" y="1070"/>
                  <a:pt x="13423" y="1095"/>
                </a:cubicBezTo>
                <a:cubicBezTo>
                  <a:pt x="13411" y="1233"/>
                  <a:pt x="13335" y="1359"/>
                  <a:pt x="13260" y="1471"/>
                </a:cubicBezTo>
                <a:cubicBezTo>
                  <a:pt x="13210" y="1560"/>
                  <a:pt x="13135" y="1635"/>
                  <a:pt x="13059" y="1710"/>
                </a:cubicBezTo>
                <a:cubicBezTo>
                  <a:pt x="13046" y="1717"/>
                  <a:pt x="13032" y="1727"/>
                  <a:pt x="13022" y="1727"/>
                </a:cubicBezTo>
                <a:cubicBezTo>
                  <a:pt x="13014" y="1727"/>
                  <a:pt x="13009" y="1720"/>
                  <a:pt x="13009" y="1697"/>
                </a:cubicBezTo>
                <a:cubicBezTo>
                  <a:pt x="12996" y="1522"/>
                  <a:pt x="12984" y="1346"/>
                  <a:pt x="13021" y="1170"/>
                </a:cubicBezTo>
                <a:cubicBezTo>
                  <a:pt x="13046" y="1095"/>
                  <a:pt x="13071" y="1020"/>
                  <a:pt x="13122" y="957"/>
                </a:cubicBezTo>
                <a:cubicBezTo>
                  <a:pt x="13156" y="912"/>
                  <a:pt x="13200" y="867"/>
                  <a:pt x="13272" y="867"/>
                </a:cubicBezTo>
                <a:close/>
                <a:moveTo>
                  <a:pt x="3056" y="1408"/>
                </a:moveTo>
                <a:cubicBezTo>
                  <a:pt x="3072" y="1408"/>
                  <a:pt x="3089" y="1412"/>
                  <a:pt x="3107" y="1421"/>
                </a:cubicBezTo>
                <a:cubicBezTo>
                  <a:pt x="3182" y="1459"/>
                  <a:pt x="3220" y="1522"/>
                  <a:pt x="3233" y="1610"/>
                </a:cubicBezTo>
                <a:cubicBezTo>
                  <a:pt x="3246" y="1747"/>
                  <a:pt x="3182" y="1873"/>
                  <a:pt x="3120" y="1998"/>
                </a:cubicBezTo>
                <a:cubicBezTo>
                  <a:pt x="2982" y="2237"/>
                  <a:pt x="2806" y="2438"/>
                  <a:pt x="2593" y="2639"/>
                </a:cubicBezTo>
                <a:cubicBezTo>
                  <a:pt x="2593" y="2488"/>
                  <a:pt x="2593" y="2363"/>
                  <a:pt x="2618" y="2237"/>
                </a:cubicBezTo>
                <a:cubicBezTo>
                  <a:pt x="2655" y="2062"/>
                  <a:pt x="2705" y="1886"/>
                  <a:pt x="2769" y="1722"/>
                </a:cubicBezTo>
                <a:cubicBezTo>
                  <a:pt x="2806" y="1635"/>
                  <a:pt x="2856" y="1547"/>
                  <a:pt x="2931" y="1484"/>
                </a:cubicBezTo>
                <a:cubicBezTo>
                  <a:pt x="2969" y="1446"/>
                  <a:pt x="3007" y="1408"/>
                  <a:pt x="3056" y="1408"/>
                </a:cubicBezTo>
                <a:close/>
                <a:moveTo>
                  <a:pt x="18032" y="2453"/>
                </a:moveTo>
                <a:cubicBezTo>
                  <a:pt x="18048" y="2453"/>
                  <a:pt x="18059" y="2466"/>
                  <a:pt x="18066" y="2488"/>
                </a:cubicBezTo>
                <a:cubicBezTo>
                  <a:pt x="18129" y="2664"/>
                  <a:pt x="18154" y="2840"/>
                  <a:pt x="18154" y="2977"/>
                </a:cubicBezTo>
                <a:cubicBezTo>
                  <a:pt x="18166" y="3216"/>
                  <a:pt x="18091" y="3379"/>
                  <a:pt x="17966" y="3529"/>
                </a:cubicBezTo>
                <a:cubicBezTo>
                  <a:pt x="17930" y="3571"/>
                  <a:pt x="17901" y="3593"/>
                  <a:pt x="17874" y="3593"/>
                </a:cubicBezTo>
                <a:cubicBezTo>
                  <a:pt x="17843" y="3593"/>
                  <a:pt x="17817" y="3565"/>
                  <a:pt x="17790" y="3504"/>
                </a:cubicBezTo>
                <a:cubicBezTo>
                  <a:pt x="17627" y="3228"/>
                  <a:pt x="17614" y="2890"/>
                  <a:pt x="17865" y="2614"/>
                </a:cubicBezTo>
                <a:cubicBezTo>
                  <a:pt x="17903" y="2564"/>
                  <a:pt x="17954" y="2525"/>
                  <a:pt x="17991" y="2475"/>
                </a:cubicBezTo>
                <a:cubicBezTo>
                  <a:pt x="18007" y="2460"/>
                  <a:pt x="18020" y="2453"/>
                  <a:pt x="18032" y="2453"/>
                </a:cubicBezTo>
                <a:close/>
                <a:moveTo>
                  <a:pt x="8519" y="2521"/>
                </a:moveTo>
                <a:cubicBezTo>
                  <a:pt x="8527" y="2521"/>
                  <a:pt x="8534" y="2530"/>
                  <a:pt x="8541" y="2551"/>
                </a:cubicBezTo>
                <a:cubicBezTo>
                  <a:pt x="8642" y="2726"/>
                  <a:pt x="8704" y="2915"/>
                  <a:pt x="8704" y="3128"/>
                </a:cubicBezTo>
                <a:cubicBezTo>
                  <a:pt x="8692" y="3304"/>
                  <a:pt x="8654" y="3492"/>
                  <a:pt x="8503" y="3630"/>
                </a:cubicBezTo>
                <a:cubicBezTo>
                  <a:pt x="8453" y="3668"/>
                  <a:pt x="8403" y="3705"/>
                  <a:pt x="8353" y="3718"/>
                </a:cubicBezTo>
                <a:cubicBezTo>
                  <a:pt x="8323" y="3729"/>
                  <a:pt x="8295" y="3735"/>
                  <a:pt x="8270" y="3735"/>
                </a:cubicBezTo>
                <a:cubicBezTo>
                  <a:pt x="8210" y="3735"/>
                  <a:pt x="8162" y="3704"/>
                  <a:pt x="8127" y="3643"/>
                </a:cubicBezTo>
                <a:cubicBezTo>
                  <a:pt x="8026" y="3517"/>
                  <a:pt x="8014" y="3367"/>
                  <a:pt x="8052" y="3203"/>
                </a:cubicBezTo>
                <a:cubicBezTo>
                  <a:pt x="8127" y="2940"/>
                  <a:pt x="8290" y="2726"/>
                  <a:pt x="8491" y="2539"/>
                </a:cubicBezTo>
                <a:cubicBezTo>
                  <a:pt x="8503" y="2527"/>
                  <a:pt x="8511" y="2521"/>
                  <a:pt x="8519" y="2521"/>
                </a:cubicBezTo>
                <a:close/>
                <a:moveTo>
                  <a:pt x="22146" y="1"/>
                </a:moveTo>
                <a:cubicBezTo>
                  <a:pt x="22071" y="1"/>
                  <a:pt x="21995" y="21"/>
                  <a:pt x="21919" y="66"/>
                </a:cubicBezTo>
                <a:cubicBezTo>
                  <a:pt x="21705" y="191"/>
                  <a:pt x="21580" y="392"/>
                  <a:pt x="21480" y="618"/>
                </a:cubicBezTo>
                <a:cubicBezTo>
                  <a:pt x="21367" y="869"/>
                  <a:pt x="21317" y="1133"/>
                  <a:pt x="21292" y="1409"/>
                </a:cubicBezTo>
                <a:cubicBezTo>
                  <a:pt x="21279" y="1535"/>
                  <a:pt x="21254" y="1672"/>
                  <a:pt x="21279" y="1811"/>
                </a:cubicBezTo>
                <a:cubicBezTo>
                  <a:pt x="21292" y="1861"/>
                  <a:pt x="21254" y="1873"/>
                  <a:pt x="21229" y="1873"/>
                </a:cubicBezTo>
                <a:cubicBezTo>
                  <a:pt x="21071" y="1911"/>
                  <a:pt x="20914" y="1926"/>
                  <a:pt x="20758" y="1926"/>
                </a:cubicBezTo>
                <a:cubicBezTo>
                  <a:pt x="20603" y="1926"/>
                  <a:pt x="20450" y="1911"/>
                  <a:pt x="20300" y="1886"/>
                </a:cubicBezTo>
                <a:cubicBezTo>
                  <a:pt x="19999" y="1836"/>
                  <a:pt x="19723" y="1722"/>
                  <a:pt x="19447" y="1647"/>
                </a:cubicBezTo>
                <a:cubicBezTo>
                  <a:pt x="19307" y="1611"/>
                  <a:pt x="19171" y="1589"/>
                  <a:pt x="19036" y="1589"/>
                </a:cubicBezTo>
                <a:cubicBezTo>
                  <a:pt x="18892" y="1589"/>
                  <a:pt x="18749" y="1614"/>
                  <a:pt x="18606" y="1672"/>
                </a:cubicBezTo>
                <a:cubicBezTo>
                  <a:pt x="18443" y="1735"/>
                  <a:pt x="18292" y="1811"/>
                  <a:pt x="18154" y="1911"/>
                </a:cubicBezTo>
                <a:cubicBezTo>
                  <a:pt x="18132" y="1918"/>
                  <a:pt x="18114" y="1925"/>
                  <a:pt x="18096" y="1925"/>
                </a:cubicBezTo>
                <a:cubicBezTo>
                  <a:pt x="18083" y="1925"/>
                  <a:pt x="18070" y="1922"/>
                  <a:pt x="18054" y="1911"/>
                </a:cubicBezTo>
                <a:cubicBezTo>
                  <a:pt x="17858" y="1762"/>
                  <a:pt x="17634" y="1702"/>
                  <a:pt x="17393" y="1702"/>
                </a:cubicBezTo>
                <a:cubicBezTo>
                  <a:pt x="17310" y="1702"/>
                  <a:pt x="17224" y="1709"/>
                  <a:pt x="17137" y="1722"/>
                </a:cubicBezTo>
                <a:cubicBezTo>
                  <a:pt x="16849" y="1760"/>
                  <a:pt x="16573" y="1886"/>
                  <a:pt x="16322" y="2037"/>
                </a:cubicBezTo>
                <a:cubicBezTo>
                  <a:pt x="15958" y="2262"/>
                  <a:pt x="15581" y="2488"/>
                  <a:pt x="15180" y="2664"/>
                </a:cubicBezTo>
                <a:cubicBezTo>
                  <a:pt x="14942" y="2770"/>
                  <a:pt x="14694" y="2866"/>
                  <a:pt x="14382" y="2866"/>
                </a:cubicBezTo>
                <a:cubicBezTo>
                  <a:pt x="14363" y="2866"/>
                  <a:pt x="14345" y="2865"/>
                  <a:pt x="14326" y="2865"/>
                </a:cubicBezTo>
                <a:cubicBezTo>
                  <a:pt x="14289" y="2865"/>
                  <a:pt x="14201" y="2865"/>
                  <a:pt x="14113" y="2852"/>
                </a:cubicBezTo>
                <a:cubicBezTo>
                  <a:pt x="13674" y="2790"/>
                  <a:pt x="13347" y="2576"/>
                  <a:pt x="13147" y="2174"/>
                </a:cubicBezTo>
                <a:cubicBezTo>
                  <a:pt x="13135" y="2124"/>
                  <a:pt x="13135" y="2099"/>
                  <a:pt x="13172" y="2062"/>
                </a:cubicBezTo>
                <a:cubicBezTo>
                  <a:pt x="13322" y="1961"/>
                  <a:pt x="13448" y="1836"/>
                  <a:pt x="13548" y="1685"/>
                </a:cubicBezTo>
                <a:cubicBezTo>
                  <a:pt x="13687" y="1459"/>
                  <a:pt x="13799" y="1233"/>
                  <a:pt x="13762" y="957"/>
                </a:cubicBezTo>
                <a:cubicBezTo>
                  <a:pt x="13718" y="686"/>
                  <a:pt x="13503" y="518"/>
                  <a:pt x="13271" y="518"/>
                </a:cubicBezTo>
                <a:cubicBezTo>
                  <a:pt x="13170" y="518"/>
                  <a:pt x="13066" y="550"/>
                  <a:pt x="12971" y="618"/>
                </a:cubicBezTo>
                <a:cubicBezTo>
                  <a:pt x="12845" y="693"/>
                  <a:pt x="12783" y="819"/>
                  <a:pt x="12733" y="944"/>
                </a:cubicBezTo>
                <a:cubicBezTo>
                  <a:pt x="12620" y="1245"/>
                  <a:pt x="12633" y="1547"/>
                  <a:pt x="12670" y="1848"/>
                </a:cubicBezTo>
                <a:cubicBezTo>
                  <a:pt x="12683" y="1923"/>
                  <a:pt x="12670" y="1948"/>
                  <a:pt x="12608" y="1973"/>
                </a:cubicBezTo>
                <a:cubicBezTo>
                  <a:pt x="12419" y="2023"/>
                  <a:pt x="12231" y="2049"/>
                  <a:pt x="12042" y="2062"/>
                </a:cubicBezTo>
                <a:cubicBezTo>
                  <a:pt x="11914" y="2071"/>
                  <a:pt x="11787" y="2077"/>
                  <a:pt x="11662" y="2077"/>
                </a:cubicBezTo>
                <a:cubicBezTo>
                  <a:pt x="11445" y="2077"/>
                  <a:pt x="11233" y="2059"/>
                  <a:pt x="11026" y="2011"/>
                </a:cubicBezTo>
                <a:cubicBezTo>
                  <a:pt x="10725" y="1961"/>
                  <a:pt x="10436" y="1861"/>
                  <a:pt x="10148" y="1772"/>
                </a:cubicBezTo>
                <a:cubicBezTo>
                  <a:pt x="9972" y="1709"/>
                  <a:pt x="9791" y="1670"/>
                  <a:pt x="9609" y="1670"/>
                </a:cubicBezTo>
                <a:cubicBezTo>
                  <a:pt x="9504" y="1670"/>
                  <a:pt x="9399" y="1683"/>
                  <a:pt x="9294" y="1710"/>
                </a:cubicBezTo>
                <a:cubicBezTo>
                  <a:pt x="9069" y="1772"/>
                  <a:pt x="8855" y="1873"/>
                  <a:pt x="8654" y="1986"/>
                </a:cubicBezTo>
                <a:cubicBezTo>
                  <a:pt x="8626" y="2000"/>
                  <a:pt x="8606" y="2010"/>
                  <a:pt x="8588" y="2010"/>
                </a:cubicBezTo>
                <a:cubicBezTo>
                  <a:pt x="8573" y="2010"/>
                  <a:pt x="8558" y="2003"/>
                  <a:pt x="8541" y="1986"/>
                </a:cubicBezTo>
                <a:cubicBezTo>
                  <a:pt x="8466" y="1911"/>
                  <a:pt x="8378" y="1873"/>
                  <a:pt x="8303" y="1823"/>
                </a:cubicBezTo>
                <a:cubicBezTo>
                  <a:pt x="8073" y="1729"/>
                  <a:pt x="7844" y="1679"/>
                  <a:pt x="7600" y="1679"/>
                </a:cubicBezTo>
                <a:cubicBezTo>
                  <a:pt x="7550" y="1679"/>
                  <a:pt x="7500" y="1681"/>
                  <a:pt x="7449" y="1685"/>
                </a:cubicBezTo>
                <a:cubicBezTo>
                  <a:pt x="7186" y="1697"/>
                  <a:pt x="6922" y="1747"/>
                  <a:pt x="6671" y="1861"/>
                </a:cubicBezTo>
                <a:cubicBezTo>
                  <a:pt x="6107" y="2099"/>
                  <a:pt x="5580" y="2425"/>
                  <a:pt x="5065" y="2764"/>
                </a:cubicBezTo>
                <a:cubicBezTo>
                  <a:pt x="4789" y="2940"/>
                  <a:pt x="4538" y="3153"/>
                  <a:pt x="4236" y="3291"/>
                </a:cubicBezTo>
                <a:cubicBezTo>
                  <a:pt x="4014" y="3395"/>
                  <a:pt x="3788" y="3464"/>
                  <a:pt x="3557" y="3464"/>
                </a:cubicBezTo>
                <a:cubicBezTo>
                  <a:pt x="3396" y="3464"/>
                  <a:pt x="3234" y="3431"/>
                  <a:pt x="3070" y="3354"/>
                </a:cubicBezTo>
                <a:cubicBezTo>
                  <a:pt x="2919" y="3291"/>
                  <a:pt x="2794" y="3203"/>
                  <a:pt x="2705" y="3066"/>
                </a:cubicBezTo>
                <a:cubicBezTo>
                  <a:pt x="2680" y="3041"/>
                  <a:pt x="2680" y="3015"/>
                  <a:pt x="2718" y="2990"/>
                </a:cubicBezTo>
                <a:cubicBezTo>
                  <a:pt x="2819" y="2902"/>
                  <a:pt x="2906" y="2815"/>
                  <a:pt x="2995" y="2714"/>
                </a:cubicBezTo>
                <a:cubicBezTo>
                  <a:pt x="3207" y="2488"/>
                  <a:pt x="3383" y="2249"/>
                  <a:pt x="3509" y="1973"/>
                </a:cubicBezTo>
                <a:cubicBezTo>
                  <a:pt x="3572" y="1811"/>
                  <a:pt x="3597" y="1647"/>
                  <a:pt x="3559" y="1471"/>
                </a:cubicBezTo>
                <a:cubicBezTo>
                  <a:pt x="3505" y="1267"/>
                  <a:pt x="3288" y="1069"/>
                  <a:pt x="3046" y="1069"/>
                </a:cubicBezTo>
                <a:cubicBezTo>
                  <a:pt x="2946" y="1069"/>
                  <a:pt x="2842" y="1103"/>
                  <a:pt x="2744" y="1183"/>
                </a:cubicBezTo>
                <a:cubicBezTo>
                  <a:pt x="2655" y="1258"/>
                  <a:pt x="2568" y="1346"/>
                  <a:pt x="2518" y="1446"/>
                </a:cubicBezTo>
                <a:cubicBezTo>
                  <a:pt x="2304" y="1886"/>
                  <a:pt x="2191" y="2338"/>
                  <a:pt x="2267" y="2827"/>
                </a:cubicBezTo>
                <a:cubicBezTo>
                  <a:pt x="2279" y="2902"/>
                  <a:pt x="2254" y="2940"/>
                  <a:pt x="2191" y="2977"/>
                </a:cubicBezTo>
                <a:cubicBezTo>
                  <a:pt x="1802" y="3253"/>
                  <a:pt x="1375" y="3442"/>
                  <a:pt x="911" y="3542"/>
                </a:cubicBezTo>
                <a:cubicBezTo>
                  <a:pt x="781" y="3579"/>
                  <a:pt x="650" y="3607"/>
                  <a:pt x="516" y="3607"/>
                </a:cubicBezTo>
                <a:cubicBezTo>
                  <a:pt x="419" y="3607"/>
                  <a:pt x="321" y="3592"/>
                  <a:pt x="221" y="3555"/>
                </a:cubicBezTo>
                <a:cubicBezTo>
                  <a:pt x="203" y="3547"/>
                  <a:pt x="186" y="3543"/>
                  <a:pt x="169" y="3543"/>
                </a:cubicBezTo>
                <a:cubicBezTo>
                  <a:pt x="76" y="3543"/>
                  <a:pt x="1" y="3648"/>
                  <a:pt x="33" y="3743"/>
                </a:cubicBezTo>
                <a:cubicBezTo>
                  <a:pt x="58" y="3831"/>
                  <a:pt x="133" y="3881"/>
                  <a:pt x="209" y="3906"/>
                </a:cubicBezTo>
                <a:cubicBezTo>
                  <a:pt x="303" y="3931"/>
                  <a:pt x="398" y="3941"/>
                  <a:pt x="493" y="3941"/>
                </a:cubicBezTo>
                <a:cubicBezTo>
                  <a:pt x="586" y="3941"/>
                  <a:pt x="680" y="3931"/>
                  <a:pt x="773" y="3919"/>
                </a:cubicBezTo>
                <a:cubicBezTo>
                  <a:pt x="1313" y="3831"/>
                  <a:pt x="1815" y="3630"/>
                  <a:pt x="2279" y="3329"/>
                </a:cubicBezTo>
                <a:cubicBezTo>
                  <a:pt x="2317" y="3304"/>
                  <a:pt x="2342" y="3266"/>
                  <a:pt x="2392" y="3266"/>
                </a:cubicBezTo>
                <a:cubicBezTo>
                  <a:pt x="2396" y="3265"/>
                  <a:pt x="2400" y="3265"/>
                  <a:pt x="2403" y="3265"/>
                </a:cubicBezTo>
                <a:cubicBezTo>
                  <a:pt x="2443" y="3265"/>
                  <a:pt x="2445" y="3331"/>
                  <a:pt x="2480" y="3354"/>
                </a:cubicBezTo>
                <a:cubicBezTo>
                  <a:pt x="2774" y="3669"/>
                  <a:pt x="3131" y="3809"/>
                  <a:pt x="3535" y="3809"/>
                </a:cubicBezTo>
                <a:cubicBezTo>
                  <a:pt x="3612" y="3809"/>
                  <a:pt x="3692" y="3804"/>
                  <a:pt x="3773" y="3793"/>
                </a:cubicBezTo>
                <a:cubicBezTo>
                  <a:pt x="4136" y="3743"/>
                  <a:pt x="4462" y="3605"/>
                  <a:pt x="4764" y="3392"/>
                </a:cubicBezTo>
                <a:cubicBezTo>
                  <a:pt x="5253" y="3041"/>
                  <a:pt x="5768" y="2714"/>
                  <a:pt x="6308" y="2425"/>
                </a:cubicBezTo>
                <a:cubicBezTo>
                  <a:pt x="6646" y="2237"/>
                  <a:pt x="6997" y="2062"/>
                  <a:pt x="7399" y="2037"/>
                </a:cubicBezTo>
                <a:cubicBezTo>
                  <a:pt x="7460" y="2031"/>
                  <a:pt x="7520" y="2028"/>
                  <a:pt x="7579" y="2028"/>
                </a:cubicBezTo>
                <a:cubicBezTo>
                  <a:pt x="7778" y="2028"/>
                  <a:pt x="7969" y="2062"/>
                  <a:pt x="8152" y="2149"/>
                </a:cubicBezTo>
                <a:cubicBezTo>
                  <a:pt x="8316" y="2224"/>
                  <a:pt x="8303" y="2224"/>
                  <a:pt x="8190" y="2338"/>
                </a:cubicBezTo>
                <a:cubicBezTo>
                  <a:pt x="7876" y="2651"/>
                  <a:pt x="7650" y="3002"/>
                  <a:pt x="7688" y="3467"/>
                </a:cubicBezTo>
                <a:cubicBezTo>
                  <a:pt x="7700" y="3693"/>
                  <a:pt x="7801" y="3881"/>
                  <a:pt x="7989" y="4006"/>
                </a:cubicBezTo>
                <a:cubicBezTo>
                  <a:pt x="8083" y="4069"/>
                  <a:pt x="8176" y="4095"/>
                  <a:pt x="8268" y="4095"/>
                </a:cubicBezTo>
                <a:cubicBezTo>
                  <a:pt x="8398" y="4095"/>
                  <a:pt x="8524" y="4043"/>
                  <a:pt x="8642" y="3969"/>
                </a:cubicBezTo>
                <a:cubicBezTo>
                  <a:pt x="8980" y="3743"/>
                  <a:pt x="9106" y="3291"/>
                  <a:pt x="9030" y="2890"/>
                </a:cubicBezTo>
                <a:cubicBezTo>
                  <a:pt x="9005" y="2701"/>
                  <a:pt x="8943" y="2525"/>
                  <a:pt x="8843" y="2363"/>
                </a:cubicBezTo>
                <a:cubicBezTo>
                  <a:pt x="8804" y="2313"/>
                  <a:pt x="8818" y="2288"/>
                  <a:pt x="8868" y="2262"/>
                </a:cubicBezTo>
                <a:cubicBezTo>
                  <a:pt x="8930" y="2237"/>
                  <a:pt x="9005" y="2199"/>
                  <a:pt x="9069" y="2162"/>
                </a:cubicBezTo>
                <a:cubicBezTo>
                  <a:pt x="9255" y="2076"/>
                  <a:pt x="9447" y="2024"/>
                  <a:pt x="9640" y="2024"/>
                </a:cubicBezTo>
                <a:cubicBezTo>
                  <a:pt x="9759" y="2024"/>
                  <a:pt x="9878" y="2044"/>
                  <a:pt x="9997" y="2087"/>
                </a:cubicBezTo>
                <a:cubicBezTo>
                  <a:pt x="10148" y="2137"/>
                  <a:pt x="10310" y="2199"/>
                  <a:pt x="10461" y="2237"/>
                </a:cubicBezTo>
                <a:cubicBezTo>
                  <a:pt x="10828" y="2348"/>
                  <a:pt x="11193" y="2429"/>
                  <a:pt x="11568" y="2429"/>
                </a:cubicBezTo>
                <a:cubicBezTo>
                  <a:pt x="11617" y="2429"/>
                  <a:pt x="11666" y="2428"/>
                  <a:pt x="11716" y="2425"/>
                </a:cubicBezTo>
                <a:cubicBezTo>
                  <a:pt x="11829" y="2425"/>
                  <a:pt x="11942" y="2425"/>
                  <a:pt x="12055" y="2413"/>
                </a:cubicBezTo>
                <a:cubicBezTo>
                  <a:pt x="12281" y="2388"/>
                  <a:pt x="12507" y="2375"/>
                  <a:pt x="12720" y="2300"/>
                </a:cubicBezTo>
                <a:cubicBezTo>
                  <a:pt x="12744" y="2292"/>
                  <a:pt x="12762" y="2288"/>
                  <a:pt x="12778" y="2288"/>
                </a:cubicBezTo>
                <a:cubicBezTo>
                  <a:pt x="12811" y="2288"/>
                  <a:pt x="12828" y="2307"/>
                  <a:pt x="12845" y="2350"/>
                </a:cubicBezTo>
                <a:cubicBezTo>
                  <a:pt x="12946" y="2539"/>
                  <a:pt x="13059" y="2714"/>
                  <a:pt x="13235" y="2840"/>
                </a:cubicBezTo>
                <a:cubicBezTo>
                  <a:pt x="13574" y="3102"/>
                  <a:pt x="13941" y="3221"/>
                  <a:pt x="14325" y="3221"/>
                </a:cubicBezTo>
                <a:cubicBezTo>
                  <a:pt x="14511" y="3221"/>
                  <a:pt x="14700" y="3194"/>
                  <a:pt x="14892" y="3141"/>
                </a:cubicBezTo>
                <a:cubicBezTo>
                  <a:pt x="15355" y="3015"/>
                  <a:pt x="15782" y="2790"/>
                  <a:pt x="16184" y="2525"/>
                </a:cubicBezTo>
                <a:cubicBezTo>
                  <a:pt x="16523" y="2325"/>
                  <a:pt x="16861" y="2099"/>
                  <a:pt x="17276" y="2062"/>
                </a:cubicBezTo>
                <a:cubicBezTo>
                  <a:pt x="17318" y="2055"/>
                  <a:pt x="17359" y="2052"/>
                  <a:pt x="17400" y="2052"/>
                </a:cubicBezTo>
                <a:cubicBezTo>
                  <a:pt x="17516" y="2052"/>
                  <a:pt x="17628" y="2078"/>
                  <a:pt x="17740" y="2124"/>
                </a:cubicBezTo>
                <a:cubicBezTo>
                  <a:pt x="17803" y="2149"/>
                  <a:pt x="17803" y="2174"/>
                  <a:pt x="17753" y="2212"/>
                </a:cubicBezTo>
                <a:cubicBezTo>
                  <a:pt x="17690" y="2274"/>
                  <a:pt x="17627" y="2350"/>
                  <a:pt x="17564" y="2413"/>
                </a:cubicBezTo>
                <a:cubicBezTo>
                  <a:pt x="17201" y="2852"/>
                  <a:pt x="17276" y="3417"/>
                  <a:pt x="17552" y="3793"/>
                </a:cubicBezTo>
                <a:cubicBezTo>
                  <a:pt x="17640" y="3903"/>
                  <a:pt x="17749" y="3962"/>
                  <a:pt x="17862" y="3962"/>
                </a:cubicBezTo>
                <a:cubicBezTo>
                  <a:pt x="17943" y="3962"/>
                  <a:pt x="18026" y="3932"/>
                  <a:pt x="18104" y="3869"/>
                </a:cubicBezTo>
                <a:cubicBezTo>
                  <a:pt x="18405" y="3643"/>
                  <a:pt x="18531" y="3317"/>
                  <a:pt x="18506" y="2940"/>
                </a:cubicBezTo>
                <a:cubicBezTo>
                  <a:pt x="18493" y="2701"/>
                  <a:pt x="18456" y="2475"/>
                  <a:pt x="18342" y="2249"/>
                </a:cubicBezTo>
                <a:cubicBezTo>
                  <a:pt x="18330" y="2212"/>
                  <a:pt x="18342" y="2199"/>
                  <a:pt x="18380" y="2174"/>
                </a:cubicBezTo>
                <a:cubicBezTo>
                  <a:pt x="18468" y="2124"/>
                  <a:pt x="18581" y="2074"/>
                  <a:pt x="18681" y="2023"/>
                </a:cubicBezTo>
                <a:cubicBezTo>
                  <a:pt x="18796" y="1966"/>
                  <a:pt x="18911" y="1941"/>
                  <a:pt x="19030" y="1941"/>
                </a:cubicBezTo>
                <a:cubicBezTo>
                  <a:pt x="19092" y="1941"/>
                  <a:pt x="19156" y="1948"/>
                  <a:pt x="19221" y="1961"/>
                </a:cubicBezTo>
                <a:cubicBezTo>
                  <a:pt x="19409" y="1986"/>
                  <a:pt x="19585" y="2062"/>
                  <a:pt x="19773" y="2112"/>
                </a:cubicBezTo>
                <a:cubicBezTo>
                  <a:pt x="20090" y="2212"/>
                  <a:pt x="20414" y="2279"/>
                  <a:pt x="20743" y="2279"/>
                </a:cubicBezTo>
                <a:cubicBezTo>
                  <a:pt x="20908" y="2279"/>
                  <a:pt x="21074" y="2262"/>
                  <a:pt x="21242" y="2224"/>
                </a:cubicBezTo>
                <a:cubicBezTo>
                  <a:pt x="21255" y="2222"/>
                  <a:pt x="21267" y="2221"/>
                  <a:pt x="21278" y="2221"/>
                </a:cubicBezTo>
                <a:cubicBezTo>
                  <a:pt x="21333" y="2221"/>
                  <a:pt x="21346" y="2249"/>
                  <a:pt x="21367" y="2313"/>
                </a:cubicBezTo>
                <a:cubicBezTo>
                  <a:pt x="21454" y="2676"/>
                  <a:pt x="21668" y="2965"/>
                  <a:pt x="21956" y="3191"/>
                </a:cubicBezTo>
                <a:cubicBezTo>
                  <a:pt x="22207" y="3379"/>
                  <a:pt x="22509" y="3442"/>
                  <a:pt x="22823" y="3467"/>
                </a:cubicBezTo>
                <a:cubicBezTo>
                  <a:pt x="22879" y="3473"/>
                  <a:pt x="22934" y="3476"/>
                  <a:pt x="22990" y="3476"/>
                </a:cubicBezTo>
                <a:cubicBezTo>
                  <a:pt x="23403" y="3476"/>
                  <a:pt x="23789" y="3319"/>
                  <a:pt x="24165" y="3153"/>
                </a:cubicBezTo>
                <a:cubicBezTo>
                  <a:pt x="24203" y="3128"/>
                  <a:pt x="24240" y="3103"/>
                  <a:pt x="24253" y="3053"/>
                </a:cubicBezTo>
                <a:cubicBezTo>
                  <a:pt x="24279" y="2990"/>
                  <a:pt x="24279" y="2927"/>
                  <a:pt x="24228" y="2877"/>
                </a:cubicBezTo>
                <a:cubicBezTo>
                  <a:pt x="24194" y="2834"/>
                  <a:pt x="24153" y="2815"/>
                  <a:pt x="24107" y="2815"/>
                </a:cubicBezTo>
                <a:cubicBezTo>
                  <a:pt x="24086" y="2815"/>
                  <a:pt x="24063" y="2819"/>
                  <a:pt x="24040" y="2827"/>
                </a:cubicBezTo>
                <a:cubicBezTo>
                  <a:pt x="23927" y="2865"/>
                  <a:pt x="23827" y="2915"/>
                  <a:pt x="23713" y="2965"/>
                </a:cubicBezTo>
                <a:cubicBezTo>
                  <a:pt x="23462" y="3069"/>
                  <a:pt x="23205" y="3125"/>
                  <a:pt x="22942" y="3125"/>
                </a:cubicBezTo>
                <a:cubicBezTo>
                  <a:pt x="22824" y="3125"/>
                  <a:pt x="22704" y="3114"/>
                  <a:pt x="22584" y="3091"/>
                </a:cubicBezTo>
                <a:cubicBezTo>
                  <a:pt x="22107" y="2990"/>
                  <a:pt x="21844" y="2664"/>
                  <a:pt x="21705" y="2224"/>
                </a:cubicBezTo>
                <a:cubicBezTo>
                  <a:pt x="21668" y="2112"/>
                  <a:pt x="21668" y="2099"/>
                  <a:pt x="21781" y="2062"/>
                </a:cubicBezTo>
                <a:cubicBezTo>
                  <a:pt x="22045" y="1948"/>
                  <a:pt x="22258" y="1786"/>
                  <a:pt x="22396" y="1535"/>
                </a:cubicBezTo>
                <a:cubicBezTo>
                  <a:pt x="22522" y="1296"/>
                  <a:pt x="22597" y="1045"/>
                  <a:pt x="22622" y="782"/>
                </a:cubicBezTo>
                <a:cubicBezTo>
                  <a:pt x="22647" y="581"/>
                  <a:pt x="22634" y="380"/>
                  <a:pt x="22497" y="191"/>
                </a:cubicBezTo>
                <a:cubicBezTo>
                  <a:pt x="22407" y="70"/>
                  <a:pt x="22281" y="1"/>
                  <a:pt x="22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0"/>
          <p:cNvSpPr/>
          <p:nvPr/>
        </p:nvSpPr>
        <p:spPr>
          <a:xfrm>
            <a:off x="2158990" y="2599340"/>
            <a:ext cx="943904" cy="121843"/>
          </a:xfrm>
          <a:custGeom>
            <a:rect b="b" l="l" r="r" t="t"/>
            <a:pathLst>
              <a:path extrusionOk="0" h="3078" w="23845">
                <a:moveTo>
                  <a:pt x="21145" y="1"/>
                </a:moveTo>
                <a:cubicBezTo>
                  <a:pt x="21125" y="1"/>
                  <a:pt x="21105" y="2"/>
                  <a:pt x="21083" y="3"/>
                </a:cubicBezTo>
                <a:cubicBezTo>
                  <a:pt x="20757" y="41"/>
                  <a:pt x="20444" y="66"/>
                  <a:pt x="20130" y="141"/>
                </a:cubicBezTo>
                <a:cubicBezTo>
                  <a:pt x="19741" y="216"/>
                  <a:pt x="19653" y="355"/>
                  <a:pt x="19628" y="681"/>
                </a:cubicBezTo>
                <a:cubicBezTo>
                  <a:pt x="19591" y="1058"/>
                  <a:pt x="19603" y="1446"/>
                  <a:pt x="19552" y="1823"/>
                </a:cubicBezTo>
                <a:cubicBezTo>
                  <a:pt x="19540" y="1961"/>
                  <a:pt x="19527" y="2099"/>
                  <a:pt x="19465" y="2224"/>
                </a:cubicBezTo>
                <a:cubicBezTo>
                  <a:pt x="19452" y="2262"/>
                  <a:pt x="19440" y="2300"/>
                  <a:pt x="19377" y="2300"/>
                </a:cubicBezTo>
                <a:cubicBezTo>
                  <a:pt x="19318" y="2300"/>
                  <a:pt x="19254" y="2305"/>
                  <a:pt x="19188" y="2305"/>
                </a:cubicBezTo>
                <a:cubicBezTo>
                  <a:pt x="19156" y="2305"/>
                  <a:pt x="19122" y="2304"/>
                  <a:pt x="19089" y="2300"/>
                </a:cubicBezTo>
                <a:cubicBezTo>
                  <a:pt x="18951" y="2287"/>
                  <a:pt x="18809" y="2281"/>
                  <a:pt x="18666" y="2281"/>
                </a:cubicBezTo>
                <a:cubicBezTo>
                  <a:pt x="18524" y="2281"/>
                  <a:pt x="18379" y="2287"/>
                  <a:pt x="18235" y="2300"/>
                </a:cubicBezTo>
                <a:cubicBezTo>
                  <a:pt x="17846" y="2313"/>
                  <a:pt x="17457" y="2313"/>
                  <a:pt x="17068" y="2338"/>
                </a:cubicBezTo>
                <a:cubicBezTo>
                  <a:pt x="17005" y="2338"/>
                  <a:pt x="16992" y="2313"/>
                  <a:pt x="16992" y="2262"/>
                </a:cubicBezTo>
                <a:cubicBezTo>
                  <a:pt x="17005" y="2137"/>
                  <a:pt x="17017" y="2023"/>
                  <a:pt x="17030" y="1898"/>
                </a:cubicBezTo>
                <a:cubicBezTo>
                  <a:pt x="17043" y="1760"/>
                  <a:pt x="17043" y="1622"/>
                  <a:pt x="17056" y="1484"/>
                </a:cubicBezTo>
                <a:cubicBezTo>
                  <a:pt x="17093" y="1245"/>
                  <a:pt x="17093" y="1019"/>
                  <a:pt x="17043" y="794"/>
                </a:cubicBezTo>
                <a:cubicBezTo>
                  <a:pt x="16967" y="531"/>
                  <a:pt x="16817" y="367"/>
                  <a:pt x="16541" y="317"/>
                </a:cubicBezTo>
                <a:cubicBezTo>
                  <a:pt x="16390" y="280"/>
                  <a:pt x="16239" y="266"/>
                  <a:pt x="16089" y="254"/>
                </a:cubicBezTo>
                <a:cubicBezTo>
                  <a:pt x="15903" y="242"/>
                  <a:pt x="15718" y="238"/>
                  <a:pt x="15530" y="238"/>
                </a:cubicBezTo>
                <a:cubicBezTo>
                  <a:pt x="15350" y="238"/>
                  <a:pt x="15169" y="241"/>
                  <a:pt x="14984" y="241"/>
                </a:cubicBezTo>
                <a:cubicBezTo>
                  <a:pt x="14772" y="241"/>
                  <a:pt x="14646" y="342"/>
                  <a:pt x="14596" y="556"/>
                </a:cubicBezTo>
                <a:cubicBezTo>
                  <a:pt x="14470" y="1007"/>
                  <a:pt x="14445" y="1459"/>
                  <a:pt x="14395" y="1923"/>
                </a:cubicBezTo>
                <a:cubicBezTo>
                  <a:pt x="14382" y="2074"/>
                  <a:pt x="14357" y="2224"/>
                  <a:pt x="14295" y="2363"/>
                </a:cubicBezTo>
                <a:cubicBezTo>
                  <a:pt x="14282" y="2400"/>
                  <a:pt x="14257" y="2425"/>
                  <a:pt x="14206" y="2425"/>
                </a:cubicBezTo>
                <a:cubicBezTo>
                  <a:pt x="13955" y="2438"/>
                  <a:pt x="13717" y="2450"/>
                  <a:pt x="13466" y="2463"/>
                </a:cubicBezTo>
                <a:cubicBezTo>
                  <a:pt x="13140" y="2488"/>
                  <a:pt x="12814" y="2513"/>
                  <a:pt x="12488" y="2525"/>
                </a:cubicBezTo>
                <a:cubicBezTo>
                  <a:pt x="12437" y="2525"/>
                  <a:pt x="12424" y="2513"/>
                  <a:pt x="12412" y="2475"/>
                </a:cubicBezTo>
                <a:cubicBezTo>
                  <a:pt x="12399" y="2400"/>
                  <a:pt x="12412" y="2325"/>
                  <a:pt x="12399" y="2262"/>
                </a:cubicBezTo>
                <a:cubicBezTo>
                  <a:pt x="12387" y="2036"/>
                  <a:pt x="12387" y="1811"/>
                  <a:pt x="12399" y="1585"/>
                </a:cubicBezTo>
                <a:cubicBezTo>
                  <a:pt x="12412" y="1384"/>
                  <a:pt x="12449" y="1195"/>
                  <a:pt x="12424" y="982"/>
                </a:cubicBezTo>
                <a:cubicBezTo>
                  <a:pt x="12387" y="718"/>
                  <a:pt x="12274" y="606"/>
                  <a:pt x="11998" y="593"/>
                </a:cubicBezTo>
                <a:cubicBezTo>
                  <a:pt x="11496" y="593"/>
                  <a:pt x="11007" y="618"/>
                  <a:pt x="10505" y="631"/>
                </a:cubicBezTo>
                <a:cubicBezTo>
                  <a:pt x="10241" y="631"/>
                  <a:pt x="9978" y="631"/>
                  <a:pt x="9714" y="618"/>
                </a:cubicBezTo>
                <a:cubicBezTo>
                  <a:pt x="9563" y="618"/>
                  <a:pt x="9451" y="656"/>
                  <a:pt x="9412" y="857"/>
                </a:cubicBezTo>
                <a:cubicBezTo>
                  <a:pt x="9362" y="1170"/>
                  <a:pt x="9312" y="1484"/>
                  <a:pt x="9250" y="1798"/>
                </a:cubicBezTo>
                <a:cubicBezTo>
                  <a:pt x="9200" y="2036"/>
                  <a:pt x="9149" y="2274"/>
                  <a:pt x="9049" y="2500"/>
                </a:cubicBezTo>
                <a:cubicBezTo>
                  <a:pt x="9011" y="2589"/>
                  <a:pt x="8949" y="2614"/>
                  <a:pt x="8848" y="2626"/>
                </a:cubicBezTo>
                <a:cubicBezTo>
                  <a:pt x="8609" y="2626"/>
                  <a:pt x="8371" y="2589"/>
                  <a:pt x="8132" y="2589"/>
                </a:cubicBezTo>
                <a:cubicBezTo>
                  <a:pt x="7907" y="2589"/>
                  <a:pt x="7681" y="2583"/>
                  <a:pt x="7458" y="2583"/>
                </a:cubicBezTo>
                <a:cubicBezTo>
                  <a:pt x="7347" y="2583"/>
                  <a:pt x="7237" y="2584"/>
                  <a:pt x="7128" y="2589"/>
                </a:cubicBezTo>
                <a:cubicBezTo>
                  <a:pt x="7093" y="2589"/>
                  <a:pt x="7049" y="2597"/>
                  <a:pt x="7009" y="2597"/>
                </a:cubicBezTo>
                <a:cubicBezTo>
                  <a:pt x="6978" y="2597"/>
                  <a:pt x="6949" y="2592"/>
                  <a:pt x="6928" y="2576"/>
                </a:cubicBezTo>
                <a:cubicBezTo>
                  <a:pt x="6877" y="2525"/>
                  <a:pt x="6928" y="2438"/>
                  <a:pt x="6928" y="2375"/>
                </a:cubicBezTo>
                <a:cubicBezTo>
                  <a:pt x="6941" y="1911"/>
                  <a:pt x="6928" y="1434"/>
                  <a:pt x="6852" y="969"/>
                </a:cubicBezTo>
                <a:cubicBezTo>
                  <a:pt x="6802" y="693"/>
                  <a:pt x="6677" y="581"/>
                  <a:pt x="6388" y="581"/>
                </a:cubicBezTo>
                <a:cubicBezTo>
                  <a:pt x="6150" y="581"/>
                  <a:pt x="5924" y="581"/>
                  <a:pt x="5686" y="568"/>
                </a:cubicBezTo>
                <a:cubicBezTo>
                  <a:pt x="5625" y="566"/>
                  <a:pt x="5564" y="565"/>
                  <a:pt x="5503" y="565"/>
                </a:cubicBezTo>
                <a:cubicBezTo>
                  <a:pt x="5209" y="565"/>
                  <a:pt x="4909" y="587"/>
                  <a:pt x="4618" y="618"/>
                </a:cubicBezTo>
                <a:cubicBezTo>
                  <a:pt x="4393" y="631"/>
                  <a:pt x="4292" y="731"/>
                  <a:pt x="4255" y="957"/>
                </a:cubicBezTo>
                <a:cubicBezTo>
                  <a:pt x="4230" y="1133"/>
                  <a:pt x="4217" y="1296"/>
                  <a:pt x="4192" y="1459"/>
                </a:cubicBezTo>
                <a:cubicBezTo>
                  <a:pt x="4155" y="1697"/>
                  <a:pt x="4066" y="1936"/>
                  <a:pt x="4029" y="2187"/>
                </a:cubicBezTo>
                <a:cubicBezTo>
                  <a:pt x="4004" y="2313"/>
                  <a:pt x="3979" y="2450"/>
                  <a:pt x="3929" y="2576"/>
                </a:cubicBezTo>
                <a:cubicBezTo>
                  <a:pt x="3904" y="2626"/>
                  <a:pt x="3891" y="2676"/>
                  <a:pt x="3828" y="2676"/>
                </a:cubicBezTo>
                <a:cubicBezTo>
                  <a:pt x="3740" y="2676"/>
                  <a:pt x="3665" y="2689"/>
                  <a:pt x="3589" y="2701"/>
                </a:cubicBezTo>
                <a:cubicBezTo>
                  <a:pt x="3502" y="2708"/>
                  <a:pt x="3417" y="2708"/>
                  <a:pt x="3334" y="2708"/>
                </a:cubicBezTo>
                <a:cubicBezTo>
                  <a:pt x="3251" y="2708"/>
                  <a:pt x="3169" y="2708"/>
                  <a:pt x="3087" y="2714"/>
                </a:cubicBezTo>
                <a:cubicBezTo>
                  <a:pt x="2799" y="2726"/>
                  <a:pt x="2510" y="2726"/>
                  <a:pt x="2222" y="2726"/>
                </a:cubicBezTo>
                <a:cubicBezTo>
                  <a:pt x="2184" y="2726"/>
                  <a:pt x="2159" y="2714"/>
                  <a:pt x="2159" y="2664"/>
                </a:cubicBezTo>
                <a:cubicBezTo>
                  <a:pt x="2134" y="2538"/>
                  <a:pt x="2109" y="2400"/>
                  <a:pt x="2083" y="2274"/>
                </a:cubicBezTo>
                <a:cubicBezTo>
                  <a:pt x="2021" y="1898"/>
                  <a:pt x="1946" y="1521"/>
                  <a:pt x="1883" y="1158"/>
                </a:cubicBezTo>
                <a:cubicBezTo>
                  <a:pt x="1832" y="844"/>
                  <a:pt x="1720" y="643"/>
                  <a:pt x="1305" y="643"/>
                </a:cubicBezTo>
                <a:cubicBezTo>
                  <a:pt x="1105" y="643"/>
                  <a:pt x="904" y="643"/>
                  <a:pt x="703" y="656"/>
                </a:cubicBezTo>
                <a:cubicBezTo>
                  <a:pt x="527" y="681"/>
                  <a:pt x="340" y="693"/>
                  <a:pt x="164" y="718"/>
                </a:cubicBezTo>
                <a:cubicBezTo>
                  <a:pt x="63" y="731"/>
                  <a:pt x="0" y="807"/>
                  <a:pt x="13" y="907"/>
                </a:cubicBezTo>
                <a:cubicBezTo>
                  <a:pt x="13" y="994"/>
                  <a:pt x="76" y="1058"/>
                  <a:pt x="176" y="1058"/>
                </a:cubicBezTo>
                <a:cubicBezTo>
                  <a:pt x="251" y="1058"/>
                  <a:pt x="327" y="1045"/>
                  <a:pt x="402" y="1045"/>
                </a:cubicBezTo>
                <a:cubicBezTo>
                  <a:pt x="703" y="1007"/>
                  <a:pt x="1004" y="982"/>
                  <a:pt x="1305" y="982"/>
                </a:cubicBezTo>
                <a:cubicBezTo>
                  <a:pt x="1469" y="982"/>
                  <a:pt x="1506" y="1007"/>
                  <a:pt x="1531" y="1170"/>
                </a:cubicBezTo>
                <a:cubicBezTo>
                  <a:pt x="1569" y="1396"/>
                  <a:pt x="1607" y="1622"/>
                  <a:pt x="1657" y="1848"/>
                </a:cubicBezTo>
                <a:cubicBezTo>
                  <a:pt x="1720" y="2162"/>
                  <a:pt x="1770" y="2475"/>
                  <a:pt x="1820" y="2789"/>
                </a:cubicBezTo>
                <a:cubicBezTo>
                  <a:pt x="1846" y="2927"/>
                  <a:pt x="1921" y="3027"/>
                  <a:pt x="2058" y="3052"/>
                </a:cubicBezTo>
                <a:cubicBezTo>
                  <a:pt x="2122" y="3078"/>
                  <a:pt x="2184" y="3078"/>
                  <a:pt x="2247" y="3078"/>
                </a:cubicBezTo>
                <a:cubicBezTo>
                  <a:pt x="2761" y="3078"/>
                  <a:pt x="3263" y="3066"/>
                  <a:pt x="3778" y="3040"/>
                </a:cubicBezTo>
                <a:cubicBezTo>
                  <a:pt x="4016" y="3015"/>
                  <a:pt x="4155" y="2927"/>
                  <a:pt x="4255" y="2714"/>
                </a:cubicBezTo>
                <a:cubicBezTo>
                  <a:pt x="4330" y="2525"/>
                  <a:pt x="4342" y="2325"/>
                  <a:pt x="4393" y="2124"/>
                </a:cubicBezTo>
                <a:cubicBezTo>
                  <a:pt x="4493" y="1760"/>
                  <a:pt x="4568" y="1396"/>
                  <a:pt x="4593" y="1033"/>
                </a:cubicBezTo>
                <a:cubicBezTo>
                  <a:pt x="4593" y="982"/>
                  <a:pt x="4618" y="969"/>
                  <a:pt x="4657" y="969"/>
                </a:cubicBezTo>
                <a:cubicBezTo>
                  <a:pt x="4869" y="944"/>
                  <a:pt x="5083" y="932"/>
                  <a:pt x="5296" y="919"/>
                </a:cubicBezTo>
                <a:cubicBezTo>
                  <a:pt x="5572" y="919"/>
                  <a:pt x="5848" y="919"/>
                  <a:pt x="6124" y="932"/>
                </a:cubicBezTo>
                <a:cubicBezTo>
                  <a:pt x="6191" y="932"/>
                  <a:pt x="6258" y="926"/>
                  <a:pt x="6325" y="926"/>
                </a:cubicBezTo>
                <a:cubicBezTo>
                  <a:pt x="6359" y="926"/>
                  <a:pt x="6392" y="928"/>
                  <a:pt x="6426" y="932"/>
                </a:cubicBezTo>
                <a:cubicBezTo>
                  <a:pt x="6476" y="944"/>
                  <a:pt x="6489" y="969"/>
                  <a:pt x="6501" y="1007"/>
                </a:cubicBezTo>
                <a:cubicBezTo>
                  <a:pt x="6539" y="1233"/>
                  <a:pt x="6564" y="1459"/>
                  <a:pt x="6576" y="1685"/>
                </a:cubicBezTo>
                <a:cubicBezTo>
                  <a:pt x="6576" y="1998"/>
                  <a:pt x="6576" y="2313"/>
                  <a:pt x="6564" y="2626"/>
                </a:cubicBezTo>
                <a:cubicBezTo>
                  <a:pt x="6551" y="2789"/>
                  <a:pt x="6677" y="2915"/>
                  <a:pt x="6827" y="2927"/>
                </a:cubicBezTo>
                <a:cubicBezTo>
                  <a:pt x="6908" y="2936"/>
                  <a:pt x="6994" y="2945"/>
                  <a:pt x="7083" y="2945"/>
                </a:cubicBezTo>
                <a:cubicBezTo>
                  <a:pt x="7119" y="2945"/>
                  <a:pt x="7155" y="2944"/>
                  <a:pt x="7192" y="2940"/>
                </a:cubicBezTo>
                <a:cubicBezTo>
                  <a:pt x="7323" y="2934"/>
                  <a:pt x="7458" y="2930"/>
                  <a:pt x="7593" y="2930"/>
                </a:cubicBezTo>
                <a:cubicBezTo>
                  <a:pt x="7728" y="2930"/>
                  <a:pt x="7863" y="2934"/>
                  <a:pt x="7995" y="2940"/>
                </a:cubicBezTo>
                <a:cubicBezTo>
                  <a:pt x="8246" y="2952"/>
                  <a:pt x="8484" y="2952"/>
                  <a:pt x="8735" y="2965"/>
                </a:cubicBezTo>
                <a:cubicBezTo>
                  <a:pt x="8768" y="2967"/>
                  <a:pt x="8799" y="2968"/>
                  <a:pt x="8829" y="2968"/>
                </a:cubicBezTo>
                <a:cubicBezTo>
                  <a:pt x="9142" y="2968"/>
                  <a:pt x="9298" y="2845"/>
                  <a:pt x="9412" y="2513"/>
                </a:cubicBezTo>
                <a:cubicBezTo>
                  <a:pt x="9451" y="2425"/>
                  <a:pt x="9476" y="2338"/>
                  <a:pt x="9501" y="2237"/>
                </a:cubicBezTo>
                <a:cubicBezTo>
                  <a:pt x="9613" y="1848"/>
                  <a:pt x="9676" y="1434"/>
                  <a:pt x="9739" y="1033"/>
                </a:cubicBezTo>
                <a:cubicBezTo>
                  <a:pt x="9749" y="983"/>
                  <a:pt x="9766" y="965"/>
                  <a:pt x="9797" y="965"/>
                </a:cubicBezTo>
                <a:cubicBezTo>
                  <a:pt x="9806" y="965"/>
                  <a:pt x="9816" y="967"/>
                  <a:pt x="9827" y="969"/>
                </a:cubicBezTo>
                <a:cubicBezTo>
                  <a:pt x="9889" y="982"/>
                  <a:pt x="9939" y="982"/>
                  <a:pt x="10003" y="982"/>
                </a:cubicBezTo>
                <a:cubicBezTo>
                  <a:pt x="10066" y="984"/>
                  <a:pt x="10129" y="985"/>
                  <a:pt x="10192" y="985"/>
                </a:cubicBezTo>
                <a:cubicBezTo>
                  <a:pt x="10581" y="985"/>
                  <a:pt x="10969" y="957"/>
                  <a:pt x="11358" y="957"/>
                </a:cubicBezTo>
                <a:cubicBezTo>
                  <a:pt x="11534" y="957"/>
                  <a:pt x="11696" y="957"/>
                  <a:pt x="11872" y="944"/>
                </a:cubicBezTo>
                <a:cubicBezTo>
                  <a:pt x="11906" y="944"/>
                  <a:pt x="11935" y="943"/>
                  <a:pt x="11960" y="943"/>
                </a:cubicBezTo>
                <a:cubicBezTo>
                  <a:pt x="12069" y="943"/>
                  <a:pt x="12086" y="960"/>
                  <a:pt x="12086" y="1145"/>
                </a:cubicBezTo>
                <a:cubicBezTo>
                  <a:pt x="12073" y="1346"/>
                  <a:pt x="12048" y="1547"/>
                  <a:pt x="12036" y="1747"/>
                </a:cubicBezTo>
                <a:cubicBezTo>
                  <a:pt x="12023" y="2036"/>
                  <a:pt x="12061" y="2325"/>
                  <a:pt x="12073" y="2601"/>
                </a:cubicBezTo>
                <a:cubicBezTo>
                  <a:pt x="12073" y="2726"/>
                  <a:pt x="12111" y="2827"/>
                  <a:pt x="12237" y="2865"/>
                </a:cubicBezTo>
                <a:cubicBezTo>
                  <a:pt x="12280" y="2879"/>
                  <a:pt x="12320" y="2885"/>
                  <a:pt x="12360" y="2885"/>
                </a:cubicBezTo>
                <a:cubicBezTo>
                  <a:pt x="12389" y="2885"/>
                  <a:pt x="12418" y="2882"/>
                  <a:pt x="12449" y="2877"/>
                </a:cubicBezTo>
                <a:cubicBezTo>
                  <a:pt x="12725" y="2852"/>
                  <a:pt x="13002" y="2852"/>
                  <a:pt x="13266" y="2827"/>
                </a:cubicBezTo>
                <a:cubicBezTo>
                  <a:pt x="13504" y="2802"/>
                  <a:pt x="13742" y="2789"/>
                  <a:pt x="13980" y="2789"/>
                </a:cubicBezTo>
                <a:cubicBezTo>
                  <a:pt x="14094" y="2789"/>
                  <a:pt x="14206" y="2776"/>
                  <a:pt x="14320" y="2764"/>
                </a:cubicBezTo>
                <a:cubicBezTo>
                  <a:pt x="14482" y="2739"/>
                  <a:pt x="14558" y="2626"/>
                  <a:pt x="14621" y="2488"/>
                </a:cubicBezTo>
                <a:cubicBezTo>
                  <a:pt x="14733" y="2199"/>
                  <a:pt x="14758" y="1886"/>
                  <a:pt x="14784" y="1585"/>
                </a:cubicBezTo>
                <a:cubicBezTo>
                  <a:pt x="14797" y="1284"/>
                  <a:pt x="14847" y="994"/>
                  <a:pt x="14909" y="706"/>
                </a:cubicBezTo>
                <a:cubicBezTo>
                  <a:pt x="14947" y="593"/>
                  <a:pt x="14947" y="581"/>
                  <a:pt x="15060" y="581"/>
                </a:cubicBezTo>
                <a:cubicBezTo>
                  <a:pt x="15173" y="581"/>
                  <a:pt x="15299" y="593"/>
                  <a:pt x="15411" y="593"/>
                </a:cubicBezTo>
                <a:cubicBezTo>
                  <a:pt x="15528" y="593"/>
                  <a:pt x="15648" y="590"/>
                  <a:pt x="15769" y="590"/>
                </a:cubicBezTo>
                <a:cubicBezTo>
                  <a:pt x="15896" y="590"/>
                  <a:pt x="16024" y="593"/>
                  <a:pt x="16152" y="606"/>
                </a:cubicBezTo>
                <a:cubicBezTo>
                  <a:pt x="16277" y="618"/>
                  <a:pt x="16403" y="631"/>
                  <a:pt x="16528" y="668"/>
                </a:cubicBezTo>
                <a:cubicBezTo>
                  <a:pt x="16604" y="693"/>
                  <a:pt x="16654" y="731"/>
                  <a:pt x="16679" y="807"/>
                </a:cubicBezTo>
                <a:cubicBezTo>
                  <a:pt x="16704" y="907"/>
                  <a:pt x="16729" y="1007"/>
                  <a:pt x="16729" y="1120"/>
                </a:cubicBezTo>
                <a:cubicBezTo>
                  <a:pt x="16741" y="1371"/>
                  <a:pt x="16691" y="1622"/>
                  <a:pt x="16679" y="1873"/>
                </a:cubicBezTo>
                <a:cubicBezTo>
                  <a:pt x="16679" y="2011"/>
                  <a:pt x="16654" y="2149"/>
                  <a:pt x="16641" y="2287"/>
                </a:cubicBezTo>
                <a:cubicBezTo>
                  <a:pt x="16641" y="2375"/>
                  <a:pt x="16629" y="2463"/>
                  <a:pt x="16691" y="2538"/>
                </a:cubicBezTo>
                <a:cubicBezTo>
                  <a:pt x="16763" y="2651"/>
                  <a:pt x="16868" y="2680"/>
                  <a:pt x="16979" y="2680"/>
                </a:cubicBezTo>
                <a:cubicBezTo>
                  <a:pt x="17004" y="2680"/>
                  <a:pt x="17030" y="2678"/>
                  <a:pt x="17056" y="2676"/>
                </a:cubicBezTo>
                <a:cubicBezTo>
                  <a:pt x="17118" y="2673"/>
                  <a:pt x="17181" y="2673"/>
                  <a:pt x="17244" y="2673"/>
                </a:cubicBezTo>
                <a:cubicBezTo>
                  <a:pt x="17364" y="2673"/>
                  <a:pt x="17483" y="2676"/>
                  <a:pt x="17603" y="2676"/>
                </a:cubicBezTo>
                <a:cubicBezTo>
                  <a:pt x="17709" y="2676"/>
                  <a:pt x="17815" y="2673"/>
                  <a:pt x="17921" y="2664"/>
                </a:cubicBezTo>
                <a:cubicBezTo>
                  <a:pt x="18135" y="2639"/>
                  <a:pt x="18336" y="2651"/>
                  <a:pt x="18548" y="2639"/>
                </a:cubicBezTo>
                <a:cubicBezTo>
                  <a:pt x="18612" y="2635"/>
                  <a:pt x="18675" y="2633"/>
                  <a:pt x="18738" y="2633"/>
                </a:cubicBezTo>
                <a:cubicBezTo>
                  <a:pt x="18889" y="2633"/>
                  <a:pt x="19042" y="2642"/>
                  <a:pt x="19201" y="2651"/>
                </a:cubicBezTo>
                <a:cubicBezTo>
                  <a:pt x="19239" y="2655"/>
                  <a:pt x="19279" y="2658"/>
                  <a:pt x="19319" y="2658"/>
                </a:cubicBezTo>
                <a:cubicBezTo>
                  <a:pt x="19398" y="2658"/>
                  <a:pt x="19478" y="2647"/>
                  <a:pt x="19552" y="2614"/>
                </a:cubicBezTo>
                <a:cubicBezTo>
                  <a:pt x="19728" y="2551"/>
                  <a:pt x="19791" y="2388"/>
                  <a:pt x="19842" y="2224"/>
                </a:cubicBezTo>
                <a:cubicBezTo>
                  <a:pt x="19917" y="1948"/>
                  <a:pt x="19929" y="1660"/>
                  <a:pt x="19942" y="1371"/>
                </a:cubicBezTo>
                <a:cubicBezTo>
                  <a:pt x="19954" y="1183"/>
                  <a:pt x="19942" y="982"/>
                  <a:pt x="19967" y="794"/>
                </a:cubicBezTo>
                <a:cubicBezTo>
                  <a:pt x="19992" y="543"/>
                  <a:pt x="19942" y="531"/>
                  <a:pt x="20243" y="467"/>
                </a:cubicBezTo>
                <a:cubicBezTo>
                  <a:pt x="20506" y="417"/>
                  <a:pt x="20770" y="392"/>
                  <a:pt x="21046" y="355"/>
                </a:cubicBezTo>
                <a:cubicBezTo>
                  <a:pt x="21076" y="351"/>
                  <a:pt x="21102" y="349"/>
                  <a:pt x="21125" y="349"/>
                </a:cubicBezTo>
                <a:cubicBezTo>
                  <a:pt x="21249" y="349"/>
                  <a:pt x="21286" y="409"/>
                  <a:pt x="21297" y="568"/>
                </a:cubicBezTo>
                <a:cubicBezTo>
                  <a:pt x="21309" y="743"/>
                  <a:pt x="21309" y="919"/>
                  <a:pt x="21309" y="1095"/>
                </a:cubicBezTo>
                <a:cubicBezTo>
                  <a:pt x="21309" y="1446"/>
                  <a:pt x="21309" y="1785"/>
                  <a:pt x="21272" y="2137"/>
                </a:cubicBezTo>
                <a:cubicBezTo>
                  <a:pt x="21234" y="2425"/>
                  <a:pt x="21373" y="2564"/>
                  <a:pt x="21661" y="2564"/>
                </a:cubicBezTo>
                <a:cubicBezTo>
                  <a:pt x="21761" y="2564"/>
                  <a:pt x="21849" y="2564"/>
                  <a:pt x="21950" y="2551"/>
                </a:cubicBezTo>
                <a:cubicBezTo>
                  <a:pt x="22138" y="2538"/>
                  <a:pt x="22326" y="2525"/>
                  <a:pt x="22514" y="2500"/>
                </a:cubicBezTo>
                <a:cubicBezTo>
                  <a:pt x="22753" y="2475"/>
                  <a:pt x="22991" y="2450"/>
                  <a:pt x="23242" y="2450"/>
                </a:cubicBezTo>
                <a:cubicBezTo>
                  <a:pt x="23381" y="2450"/>
                  <a:pt x="23506" y="2475"/>
                  <a:pt x="23644" y="2475"/>
                </a:cubicBezTo>
                <a:cubicBezTo>
                  <a:pt x="23757" y="2475"/>
                  <a:pt x="23844" y="2413"/>
                  <a:pt x="23844" y="2313"/>
                </a:cubicBezTo>
                <a:cubicBezTo>
                  <a:pt x="23844" y="2212"/>
                  <a:pt x="23769" y="2137"/>
                  <a:pt x="23657" y="2124"/>
                </a:cubicBezTo>
                <a:lnTo>
                  <a:pt x="23543" y="2124"/>
                </a:lnTo>
                <a:cubicBezTo>
                  <a:pt x="23435" y="2107"/>
                  <a:pt x="23330" y="2100"/>
                  <a:pt x="23226" y="2100"/>
                </a:cubicBezTo>
                <a:cubicBezTo>
                  <a:pt x="23101" y="2100"/>
                  <a:pt x="22977" y="2110"/>
                  <a:pt x="22853" y="2124"/>
                </a:cubicBezTo>
                <a:cubicBezTo>
                  <a:pt x="22678" y="2137"/>
                  <a:pt x="22502" y="2149"/>
                  <a:pt x="22338" y="2174"/>
                </a:cubicBezTo>
                <a:cubicBezTo>
                  <a:pt x="22138" y="2187"/>
                  <a:pt x="21950" y="2199"/>
                  <a:pt x="21761" y="2224"/>
                </a:cubicBezTo>
                <a:cubicBezTo>
                  <a:pt x="21735" y="2227"/>
                  <a:pt x="21713" y="2228"/>
                  <a:pt x="21694" y="2228"/>
                </a:cubicBezTo>
                <a:cubicBezTo>
                  <a:pt x="21616" y="2228"/>
                  <a:pt x="21603" y="2200"/>
                  <a:pt x="21624" y="2099"/>
                </a:cubicBezTo>
                <a:cubicBezTo>
                  <a:pt x="21661" y="1848"/>
                  <a:pt x="21674" y="1597"/>
                  <a:pt x="21661" y="1371"/>
                </a:cubicBezTo>
                <a:cubicBezTo>
                  <a:pt x="21661" y="1058"/>
                  <a:pt x="21661" y="768"/>
                  <a:pt x="21636" y="480"/>
                </a:cubicBezTo>
                <a:cubicBezTo>
                  <a:pt x="21601" y="164"/>
                  <a:pt x="21424" y="1"/>
                  <a:pt x="21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0"/>
          <p:cNvSpPr/>
          <p:nvPr/>
        </p:nvSpPr>
        <p:spPr>
          <a:xfrm>
            <a:off x="2192757" y="3005335"/>
            <a:ext cx="982183" cy="138429"/>
          </a:xfrm>
          <a:custGeom>
            <a:rect b="b" l="l" r="r" t="t"/>
            <a:pathLst>
              <a:path extrusionOk="0" h="3497" w="24812">
                <a:moveTo>
                  <a:pt x="14290" y="0"/>
                </a:moveTo>
                <a:cubicBezTo>
                  <a:pt x="14076" y="0"/>
                  <a:pt x="13860" y="30"/>
                  <a:pt x="13642" y="88"/>
                </a:cubicBezTo>
                <a:cubicBezTo>
                  <a:pt x="13442" y="151"/>
                  <a:pt x="13253" y="226"/>
                  <a:pt x="13065" y="339"/>
                </a:cubicBezTo>
                <a:cubicBezTo>
                  <a:pt x="12902" y="440"/>
                  <a:pt x="12889" y="602"/>
                  <a:pt x="13027" y="741"/>
                </a:cubicBezTo>
                <a:cubicBezTo>
                  <a:pt x="13065" y="778"/>
                  <a:pt x="13102" y="803"/>
                  <a:pt x="13153" y="841"/>
                </a:cubicBezTo>
                <a:cubicBezTo>
                  <a:pt x="13429" y="1017"/>
                  <a:pt x="13492" y="1268"/>
                  <a:pt x="13454" y="1581"/>
                </a:cubicBezTo>
                <a:cubicBezTo>
                  <a:pt x="13391" y="1996"/>
                  <a:pt x="13153" y="2284"/>
                  <a:pt x="12801" y="2485"/>
                </a:cubicBezTo>
                <a:cubicBezTo>
                  <a:pt x="12477" y="2669"/>
                  <a:pt x="12127" y="2762"/>
                  <a:pt x="11771" y="2762"/>
                </a:cubicBezTo>
                <a:cubicBezTo>
                  <a:pt x="11617" y="2762"/>
                  <a:pt x="11463" y="2745"/>
                  <a:pt x="11308" y="2711"/>
                </a:cubicBezTo>
                <a:cubicBezTo>
                  <a:pt x="10894" y="2635"/>
                  <a:pt x="10505" y="2485"/>
                  <a:pt x="10304" y="2071"/>
                </a:cubicBezTo>
                <a:cubicBezTo>
                  <a:pt x="10266" y="2021"/>
                  <a:pt x="10241" y="1983"/>
                  <a:pt x="10204" y="1933"/>
                </a:cubicBezTo>
                <a:cubicBezTo>
                  <a:pt x="10003" y="1581"/>
                  <a:pt x="9777" y="1243"/>
                  <a:pt x="9488" y="967"/>
                </a:cubicBezTo>
                <a:cubicBezTo>
                  <a:pt x="9077" y="588"/>
                  <a:pt x="8610" y="386"/>
                  <a:pt x="8070" y="386"/>
                </a:cubicBezTo>
                <a:cubicBezTo>
                  <a:pt x="7984" y="386"/>
                  <a:pt x="7896" y="391"/>
                  <a:pt x="7806" y="402"/>
                </a:cubicBezTo>
                <a:cubicBezTo>
                  <a:pt x="7631" y="427"/>
                  <a:pt x="7468" y="490"/>
                  <a:pt x="7330" y="602"/>
                </a:cubicBezTo>
                <a:cubicBezTo>
                  <a:pt x="7154" y="716"/>
                  <a:pt x="7154" y="904"/>
                  <a:pt x="7317" y="1029"/>
                </a:cubicBezTo>
                <a:cubicBezTo>
                  <a:pt x="7405" y="1092"/>
                  <a:pt x="7493" y="1142"/>
                  <a:pt x="7568" y="1205"/>
                </a:cubicBezTo>
                <a:cubicBezTo>
                  <a:pt x="7644" y="1255"/>
                  <a:pt x="7719" y="1318"/>
                  <a:pt x="7719" y="1419"/>
                </a:cubicBezTo>
                <a:cubicBezTo>
                  <a:pt x="7731" y="1695"/>
                  <a:pt x="7644" y="1946"/>
                  <a:pt x="7405" y="2108"/>
                </a:cubicBezTo>
                <a:cubicBezTo>
                  <a:pt x="7256" y="2205"/>
                  <a:pt x="7087" y="2234"/>
                  <a:pt x="6918" y="2234"/>
                </a:cubicBezTo>
                <a:cubicBezTo>
                  <a:pt x="6846" y="2234"/>
                  <a:pt x="6773" y="2229"/>
                  <a:pt x="6702" y="2222"/>
                </a:cubicBezTo>
                <a:cubicBezTo>
                  <a:pt x="6200" y="2158"/>
                  <a:pt x="5723" y="1996"/>
                  <a:pt x="5284" y="1745"/>
                </a:cubicBezTo>
                <a:cubicBezTo>
                  <a:pt x="4883" y="1494"/>
                  <a:pt x="4493" y="1218"/>
                  <a:pt x="4092" y="967"/>
                </a:cubicBezTo>
                <a:cubicBezTo>
                  <a:pt x="3634" y="671"/>
                  <a:pt x="3152" y="483"/>
                  <a:pt x="2624" y="483"/>
                </a:cubicBezTo>
                <a:cubicBezTo>
                  <a:pt x="2501" y="483"/>
                  <a:pt x="2376" y="494"/>
                  <a:pt x="2247" y="515"/>
                </a:cubicBezTo>
                <a:cubicBezTo>
                  <a:pt x="1607" y="615"/>
                  <a:pt x="1043" y="866"/>
                  <a:pt x="603" y="1355"/>
                </a:cubicBezTo>
                <a:cubicBezTo>
                  <a:pt x="240" y="1782"/>
                  <a:pt x="1" y="2247"/>
                  <a:pt x="51" y="2824"/>
                </a:cubicBezTo>
                <a:cubicBezTo>
                  <a:pt x="64" y="3025"/>
                  <a:pt x="126" y="3201"/>
                  <a:pt x="240" y="3363"/>
                </a:cubicBezTo>
                <a:cubicBezTo>
                  <a:pt x="290" y="3413"/>
                  <a:pt x="340" y="3464"/>
                  <a:pt x="415" y="3489"/>
                </a:cubicBezTo>
                <a:cubicBezTo>
                  <a:pt x="431" y="3494"/>
                  <a:pt x="448" y="3497"/>
                  <a:pt x="465" y="3497"/>
                </a:cubicBezTo>
                <a:cubicBezTo>
                  <a:pt x="525" y="3497"/>
                  <a:pt x="583" y="3463"/>
                  <a:pt x="603" y="3413"/>
                </a:cubicBezTo>
                <a:cubicBezTo>
                  <a:pt x="653" y="3351"/>
                  <a:pt x="641" y="3263"/>
                  <a:pt x="566" y="3213"/>
                </a:cubicBezTo>
                <a:cubicBezTo>
                  <a:pt x="477" y="3137"/>
                  <a:pt x="427" y="3025"/>
                  <a:pt x="402" y="2911"/>
                </a:cubicBezTo>
                <a:cubicBezTo>
                  <a:pt x="365" y="2674"/>
                  <a:pt x="390" y="2435"/>
                  <a:pt x="477" y="2209"/>
                </a:cubicBezTo>
                <a:cubicBezTo>
                  <a:pt x="862" y="1256"/>
                  <a:pt x="1782" y="828"/>
                  <a:pt x="2626" y="828"/>
                </a:cubicBezTo>
                <a:cubicBezTo>
                  <a:pt x="2638" y="828"/>
                  <a:pt x="2649" y="828"/>
                  <a:pt x="2661" y="828"/>
                </a:cubicBezTo>
                <a:cubicBezTo>
                  <a:pt x="3026" y="828"/>
                  <a:pt x="3352" y="942"/>
                  <a:pt x="3665" y="1104"/>
                </a:cubicBezTo>
                <a:cubicBezTo>
                  <a:pt x="3979" y="1268"/>
                  <a:pt x="4242" y="1481"/>
                  <a:pt x="4531" y="1670"/>
                </a:cubicBezTo>
                <a:cubicBezTo>
                  <a:pt x="4870" y="1882"/>
                  <a:pt x="5196" y="2108"/>
                  <a:pt x="5561" y="2259"/>
                </a:cubicBezTo>
                <a:cubicBezTo>
                  <a:pt x="5988" y="2439"/>
                  <a:pt x="6426" y="2579"/>
                  <a:pt x="6892" y="2579"/>
                </a:cubicBezTo>
                <a:cubicBezTo>
                  <a:pt x="6945" y="2579"/>
                  <a:pt x="6999" y="2577"/>
                  <a:pt x="7053" y="2573"/>
                </a:cubicBezTo>
                <a:cubicBezTo>
                  <a:pt x="7254" y="2560"/>
                  <a:pt x="7443" y="2498"/>
                  <a:pt x="7619" y="2384"/>
                </a:cubicBezTo>
                <a:cubicBezTo>
                  <a:pt x="7882" y="2197"/>
                  <a:pt x="8007" y="1933"/>
                  <a:pt x="8070" y="1619"/>
                </a:cubicBezTo>
                <a:cubicBezTo>
                  <a:pt x="8108" y="1380"/>
                  <a:pt x="8057" y="1168"/>
                  <a:pt x="7870" y="1004"/>
                </a:cubicBezTo>
                <a:cubicBezTo>
                  <a:pt x="7806" y="929"/>
                  <a:pt x="7719" y="878"/>
                  <a:pt x="7644" y="828"/>
                </a:cubicBezTo>
                <a:cubicBezTo>
                  <a:pt x="7694" y="791"/>
                  <a:pt x="7756" y="766"/>
                  <a:pt x="7806" y="766"/>
                </a:cubicBezTo>
                <a:cubicBezTo>
                  <a:pt x="7913" y="745"/>
                  <a:pt x="8018" y="735"/>
                  <a:pt x="8120" y="735"/>
                </a:cubicBezTo>
                <a:cubicBezTo>
                  <a:pt x="8393" y="735"/>
                  <a:pt x="8652" y="808"/>
                  <a:pt x="8899" y="954"/>
                </a:cubicBezTo>
                <a:cubicBezTo>
                  <a:pt x="9212" y="1142"/>
                  <a:pt x="9438" y="1406"/>
                  <a:pt x="9639" y="1707"/>
                </a:cubicBezTo>
                <a:cubicBezTo>
                  <a:pt x="9814" y="1946"/>
                  <a:pt x="9953" y="2209"/>
                  <a:pt x="10129" y="2435"/>
                </a:cubicBezTo>
                <a:cubicBezTo>
                  <a:pt x="10204" y="2548"/>
                  <a:pt x="10291" y="2674"/>
                  <a:pt x="10417" y="2736"/>
                </a:cubicBezTo>
                <a:cubicBezTo>
                  <a:pt x="10781" y="2950"/>
                  <a:pt x="11158" y="3087"/>
                  <a:pt x="11584" y="3112"/>
                </a:cubicBezTo>
                <a:cubicBezTo>
                  <a:pt x="11620" y="3113"/>
                  <a:pt x="11655" y="3114"/>
                  <a:pt x="11691" y="3114"/>
                </a:cubicBezTo>
                <a:cubicBezTo>
                  <a:pt x="12080" y="3114"/>
                  <a:pt x="12456" y="3046"/>
                  <a:pt x="12801" y="2874"/>
                </a:cubicBezTo>
                <a:cubicBezTo>
                  <a:pt x="13353" y="2610"/>
                  <a:pt x="13718" y="2222"/>
                  <a:pt x="13793" y="1594"/>
                </a:cubicBezTo>
                <a:cubicBezTo>
                  <a:pt x="13843" y="1205"/>
                  <a:pt x="13755" y="853"/>
                  <a:pt x="13429" y="602"/>
                </a:cubicBezTo>
                <a:cubicBezTo>
                  <a:pt x="13378" y="577"/>
                  <a:pt x="13378" y="565"/>
                  <a:pt x="13429" y="540"/>
                </a:cubicBezTo>
                <a:cubicBezTo>
                  <a:pt x="13712" y="416"/>
                  <a:pt x="13999" y="348"/>
                  <a:pt x="14289" y="348"/>
                </a:cubicBezTo>
                <a:cubicBezTo>
                  <a:pt x="14527" y="348"/>
                  <a:pt x="14767" y="394"/>
                  <a:pt x="15010" y="490"/>
                </a:cubicBezTo>
                <a:cubicBezTo>
                  <a:pt x="15462" y="678"/>
                  <a:pt x="15838" y="979"/>
                  <a:pt x="16203" y="1293"/>
                </a:cubicBezTo>
                <a:cubicBezTo>
                  <a:pt x="16479" y="1544"/>
                  <a:pt x="16717" y="1832"/>
                  <a:pt x="16956" y="2121"/>
                </a:cubicBezTo>
                <a:cubicBezTo>
                  <a:pt x="17282" y="2485"/>
                  <a:pt x="17670" y="2736"/>
                  <a:pt x="18147" y="2849"/>
                </a:cubicBezTo>
                <a:cubicBezTo>
                  <a:pt x="18367" y="2913"/>
                  <a:pt x="18586" y="2930"/>
                  <a:pt x="18806" y="2930"/>
                </a:cubicBezTo>
                <a:cubicBezTo>
                  <a:pt x="18888" y="2930"/>
                  <a:pt x="18969" y="2928"/>
                  <a:pt x="19051" y="2925"/>
                </a:cubicBezTo>
                <a:cubicBezTo>
                  <a:pt x="19440" y="2925"/>
                  <a:pt x="19792" y="2811"/>
                  <a:pt x="20118" y="2585"/>
                </a:cubicBezTo>
                <a:cubicBezTo>
                  <a:pt x="20607" y="2247"/>
                  <a:pt x="20732" y="1494"/>
                  <a:pt x="20230" y="1017"/>
                </a:cubicBezTo>
                <a:cubicBezTo>
                  <a:pt x="20018" y="828"/>
                  <a:pt x="19767" y="703"/>
                  <a:pt x="19503" y="602"/>
                </a:cubicBezTo>
                <a:cubicBezTo>
                  <a:pt x="19477" y="590"/>
                  <a:pt x="19452" y="590"/>
                  <a:pt x="19452" y="565"/>
                </a:cubicBezTo>
                <a:cubicBezTo>
                  <a:pt x="19452" y="540"/>
                  <a:pt x="19477" y="540"/>
                  <a:pt x="19491" y="527"/>
                </a:cubicBezTo>
                <a:cubicBezTo>
                  <a:pt x="19730" y="402"/>
                  <a:pt x="19977" y="354"/>
                  <a:pt x="20230" y="354"/>
                </a:cubicBezTo>
                <a:cubicBezTo>
                  <a:pt x="20334" y="354"/>
                  <a:pt x="20439" y="362"/>
                  <a:pt x="20545" y="376"/>
                </a:cubicBezTo>
                <a:cubicBezTo>
                  <a:pt x="20983" y="440"/>
                  <a:pt x="21360" y="640"/>
                  <a:pt x="21711" y="904"/>
                </a:cubicBezTo>
                <a:cubicBezTo>
                  <a:pt x="22076" y="1168"/>
                  <a:pt x="22389" y="1481"/>
                  <a:pt x="22715" y="1795"/>
                </a:cubicBezTo>
                <a:cubicBezTo>
                  <a:pt x="22866" y="1946"/>
                  <a:pt x="23030" y="2083"/>
                  <a:pt x="23230" y="2184"/>
                </a:cubicBezTo>
                <a:cubicBezTo>
                  <a:pt x="23506" y="2322"/>
                  <a:pt x="23795" y="2384"/>
                  <a:pt x="24096" y="2397"/>
                </a:cubicBezTo>
                <a:cubicBezTo>
                  <a:pt x="24259" y="2409"/>
                  <a:pt x="24435" y="2409"/>
                  <a:pt x="24598" y="2409"/>
                </a:cubicBezTo>
                <a:cubicBezTo>
                  <a:pt x="24636" y="2409"/>
                  <a:pt x="24661" y="2397"/>
                  <a:pt x="24698" y="2384"/>
                </a:cubicBezTo>
                <a:cubicBezTo>
                  <a:pt x="24761" y="2359"/>
                  <a:pt x="24798" y="2309"/>
                  <a:pt x="24812" y="2234"/>
                </a:cubicBezTo>
                <a:cubicBezTo>
                  <a:pt x="24812" y="2172"/>
                  <a:pt x="24786" y="2121"/>
                  <a:pt x="24736" y="2083"/>
                </a:cubicBezTo>
                <a:cubicBezTo>
                  <a:pt x="24711" y="2058"/>
                  <a:pt x="24686" y="2046"/>
                  <a:pt x="24661" y="2033"/>
                </a:cubicBezTo>
                <a:cubicBezTo>
                  <a:pt x="24621" y="2006"/>
                  <a:pt x="24584" y="1994"/>
                  <a:pt x="24547" y="1994"/>
                </a:cubicBezTo>
                <a:cubicBezTo>
                  <a:pt x="24515" y="1994"/>
                  <a:pt x="24482" y="2003"/>
                  <a:pt x="24447" y="2021"/>
                </a:cubicBezTo>
                <a:cubicBezTo>
                  <a:pt x="24422" y="2046"/>
                  <a:pt x="24397" y="2058"/>
                  <a:pt x="24360" y="2058"/>
                </a:cubicBezTo>
                <a:cubicBezTo>
                  <a:pt x="24171" y="2058"/>
                  <a:pt x="23983" y="2046"/>
                  <a:pt x="23808" y="2008"/>
                </a:cubicBezTo>
                <a:cubicBezTo>
                  <a:pt x="23468" y="1946"/>
                  <a:pt x="23180" y="1782"/>
                  <a:pt x="22941" y="1531"/>
                </a:cubicBezTo>
                <a:cubicBezTo>
                  <a:pt x="22665" y="1243"/>
                  <a:pt x="22364" y="967"/>
                  <a:pt x="22051" y="716"/>
                </a:cubicBezTo>
                <a:cubicBezTo>
                  <a:pt x="21699" y="427"/>
                  <a:pt x="21310" y="201"/>
                  <a:pt x="20858" y="88"/>
                </a:cubicBezTo>
                <a:cubicBezTo>
                  <a:pt x="20643" y="33"/>
                  <a:pt x="20430" y="2"/>
                  <a:pt x="20221" y="2"/>
                </a:cubicBezTo>
                <a:cubicBezTo>
                  <a:pt x="19905" y="2"/>
                  <a:pt x="19596" y="73"/>
                  <a:pt x="19302" y="239"/>
                </a:cubicBezTo>
                <a:cubicBezTo>
                  <a:pt x="19201" y="289"/>
                  <a:pt x="19101" y="351"/>
                  <a:pt x="19039" y="440"/>
                </a:cubicBezTo>
                <a:cubicBezTo>
                  <a:pt x="18925" y="577"/>
                  <a:pt x="18963" y="728"/>
                  <a:pt x="19114" y="816"/>
                </a:cubicBezTo>
                <a:cubicBezTo>
                  <a:pt x="19189" y="866"/>
                  <a:pt x="19277" y="891"/>
                  <a:pt x="19365" y="917"/>
                </a:cubicBezTo>
                <a:cubicBezTo>
                  <a:pt x="19578" y="1004"/>
                  <a:pt x="19779" y="1092"/>
                  <a:pt x="19967" y="1255"/>
                </a:cubicBezTo>
                <a:cubicBezTo>
                  <a:pt x="20319" y="1556"/>
                  <a:pt x="20244" y="2046"/>
                  <a:pt x="19929" y="2284"/>
                </a:cubicBezTo>
                <a:cubicBezTo>
                  <a:pt x="19817" y="2372"/>
                  <a:pt x="19691" y="2435"/>
                  <a:pt x="19566" y="2485"/>
                </a:cubicBezTo>
                <a:cubicBezTo>
                  <a:pt x="19345" y="2558"/>
                  <a:pt x="19124" y="2589"/>
                  <a:pt x="18900" y="2589"/>
                </a:cubicBezTo>
                <a:cubicBezTo>
                  <a:pt x="18743" y="2589"/>
                  <a:pt x="18584" y="2574"/>
                  <a:pt x="18423" y="2548"/>
                </a:cubicBezTo>
                <a:cubicBezTo>
                  <a:pt x="17896" y="2473"/>
                  <a:pt x="17483" y="2197"/>
                  <a:pt x="17143" y="1795"/>
                </a:cubicBezTo>
                <a:cubicBezTo>
                  <a:pt x="16855" y="1456"/>
                  <a:pt x="16566" y="1129"/>
                  <a:pt x="16228" y="853"/>
                </a:cubicBezTo>
                <a:cubicBezTo>
                  <a:pt x="15939" y="615"/>
                  <a:pt x="15637" y="402"/>
                  <a:pt x="15299" y="239"/>
                </a:cubicBezTo>
                <a:cubicBezTo>
                  <a:pt x="14967" y="77"/>
                  <a:pt x="14631" y="0"/>
                  <a:pt x="14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1289602" y="3485712"/>
            <a:ext cx="775985" cy="328635"/>
          </a:xfrm>
          <a:custGeom>
            <a:rect b="b" l="l" r="r" t="t"/>
            <a:pathLst>
              <a:path extrusionOk="0" h="8302" w="19603">
                <a:moveTo>
                  <a:pt x="7455" y="277"/>
                </a:moveTo>
                <a:cubicBezTo>
                  <a:pt x="7468" y="277"/>
                  <a:pt x="7480" y="289"/>
                  <a:pt x="7480" y="314"/>
                </a:cubicBezTo>
                <a:cubicBezTo>
                  <a:pt x="7480" y="327"/>
                  <a:pt x="7493" y="352"/>
                  <a:pt x="7493" y="377"/>
                </a:cubicBezTo>
                <a:cubicBezTo>
                  <a:pt x="7493" y="553"/>
                  <a:pt x="7493" y="729"/>
                  <a:pt x="7505" y="891"/>
                </a:cubicBezTo>
                <a:cubicBezTo>
                  <a:pt x="7505" y="955"/>
                  <a:pt x="7518" y="1017"/>
                  <a:pt x="7518" y="1080"/>
                </a:cubicBezTo>
                <a:cubicBezTo>
                  <a:pt x="7530" y="1130"/>
                  <a:pt x="7518" y="1155"/>
                  <a:pt x="7468" y="1155"/>
                </a:cubicBezTo>
                <a:cubicBezTo>
                  <a:pt x="7440" y="1154"/>
                  <a:pt x="7412" y="1153"/>
                  <a:pt x="7384" y="1153"/>
                </a:cubicBezTo>
                <a:cubicBezTo>
                  <a:pt x="7211" y="1153"/>
                  <a:pt x="7038" y="1184"/>
                  <a:pt x="6866" y="1206"/>
                </a:cubicBezTo>
                <a:cubicBezTo>
                  <a:pt x="6857" y="1210"/>
                  <a:pt x="6849" y="1213"/>
                  <a:pt x="6843" y="1213"/>
                </a:cubicBezTo>
                <a:cubicBezTo>
                  <a:pt x="6831" y="1213"/>
                  <a:pt x="6823" y="1204"/>
                  <a:pt x="6815" y="1181"/>
                </a:cubicBezTo>
                <a:cubicBezTo>
                  <a:pt x="6752" y="930"/>
                  <a:pt x="6677" y="691"/>
                  <a:pt x="6615" y="453"/>
                </a:cubicBezTo>
                <a:cubicBezTo>
                  <a:pt x="6602" y="402"/>
                  <a:pt x="6615" y="402"/>
                  <a:pt x="6652" y="389"/>
                </a:cubicBezTo>
                <a:cubicBezTo>
                  <a:pt x="6827" y="364"/>
                  <a:pt x="6991" y="327"/>
                  <a:pt x="7167" y="314"/>
                </a:cubicBezTo>
                <a:cubicBezTo>
                  <a:pt x="7254" y="302"/>
                  <a:pt x="7355" y="289"/>
                  <a:pt x="7455" y="277"/>
                </a:cubicBezTo>
                <a:close/>
                <a:moveTo>
                  <a:pt x="8158" y="239"/>
                </a:moveTo>
                <a:cubicBezTo>
                  <a:pt x="8333" y="252"/>
                  <a:pt x="8509" y="264"/>
                  <a:pt x="8685" y="264"/>
                </a:cubicBezTo>
                <a:cubicBezTo>
                  <a:pt x="8735" y="264"/>
                  <a:pt x="8748" y="289"/>
                  <a:pt x="8748" y="339"/>
                </a:cubicBezTo>
                <a:cubicBezTo>
                  <a:pt x="8735" y="515"/>
                  <a:pt x="8735" y="691"/>
                  <a:pt x="8710" y="866"/>
                </a:cubicBezTo>
                <a:cubicBezTo>
                  <a:pt x="8698" y="967"/>
                  <a:pt x="8685" y="1080"/>
                  <a:pt x="8673" y="1181"/>
                </a:cubicBezTo>
                <a:cubicBezTo>
                  <a:pt x="8673" y="1214"/>
                  <a:pt x="8662" y="1225"/>
                  <a:pt x="8647" y="1225"/>
                </a:cubicBezTo>
                <a:cubicBezTo>
                  <a:pt x="8640" y="1225"/>
                  <a:pt x="8631" y="1222"/>
                  <a:pt x="8623" y="1218"/>
                </a:cubicBezTo>
                <a:cubicBezTo>
                  <a:pt x="8509" y="1206"/>
                  <a:pt x="8409" y="1193"/>
                  <a:pt x="8296" y="1181"/>
                </a:cubicBezTo>
                <a:cubicBezTo>
                  <a:pt x="8175" y="1170"/>
                  <a:pt x="8054" y="1152"/>
                  <a:pt x="7933" y="1152"/>
                </a:cubicBezTo>
                <a:cubicBezTo>
                  <a:pt x="7904" y="1152"/>
                  <a:pt x="7874" y="1153"/>
                  <a:pt x="7845" y="1155"/>
                </a:cubicBezTo>
                <a:cubicBezTo>
                  <a:pt x="7794" y="1155"/>
                  <a:pt x="7769" y="1130"/>
                  <a:pt x="7769" y="1080"/>
                </a:cubicBezTo>
                <a:cubicBezTo>
                  <a:pt x="7744" y="829"/>
                  <a:pt x="7744" y="578"/>
                  <a:pt x="7731" y="314"/>
                </a:cubicBezTo>
                <a:cubicBezTo>
                  <a:pt x="7731" y="264"/>
                  <a:pt x="7744" y="252"/>
                  <a:pt x="7794" y="252"/>
                </a:cubicBezTo>
                <a:cubicBezTo>
                  <a:pt x="7819" y="254"/>
                  <a:pt x="7842" y="255"/>
                  <a:pt x="7866" y="255"/>
                </a:cubicBezTo>
                <a:cubicBezTo>
                  <a:pt x="7964" y="255"/>
                  <a:pt x="8057" y="239"/>
                  <a:pt x="8158" y="239"/>
                </a:cubicBezTo>
                <a:close/>
                <a:moveTo>
                  <a:pt x="9070" y="309"/>
                </a:moveTo>
                <a:cubicBezTo>
                  <a:pt x="9091" y="309"/>
                  <a:pt x="9116" y="311"/>
                  <a:pt x="9150" y="314"/>
                </a:cubicBezTo>
                <a:cubicBezTo>
                  <a:pt x="9426" y="352"/>
                  <a:pt x="9689" y="415"/>
                  <a:pt x="9953" y="490"/>
                </a:cubicBezTo>
                <a:cubicBezTo>
                  <a:pt x="9990" y="503"/>
                  <a:pt x="10015" y="515"/>
                  <a:pt x="10003" y="540"/>
                </a:cubicBezTo>
                <a:cubicBezTo>
                  <a:pt x="9978" y="741"/>
                  <a:pt x="9965" y="930"/>
                  <a:pt x="9928" y="1105"/>
                </a:cubicBezTo>
                <a:cubicBezTo>
                  <a:pt x="9903" y="1256"/>
                  <a:pt x="9864" y="1393"/>
                  <a:pt x="9839" y="1544"/>
                </a:cubicBezTo>
                <a:cubicBezTo>
                  <a:pt x="9839" y="1569"/>
                  <a:pt x="9827" y="1569"/>
                  <a:pt x="9802" y="1569"/>
                </a:cubicBezTo>
                <a:cubicBezTo>
                  <a:pt x="9526" y="1457"/>
                  <a:pt x="9250" y="1368"/>
                  <a:pt x="8961" y="1293"/>
                </a:cubicBezTo>
                <a:cubicBezTo>
                  <a:pt x="8924" y="1281"/>
                  <a:pt x="8911" y="1268"/>
                  <a:pt x="8924" y="1231"/>
                </a:cubicBezTo>
                <a:cubicBezTo>
                  <a:pt x="8936" y="1105"/>
                  <a:pt x="8949" y="967"/>
                  <a:pt x="8961" y="841"/>
                </a:cubicBezTo>
                <a:cubicBezTo>
                  <a:pt x="8974" y="716"/>
                  <a:pt x="8999" y="578"/>
                  <a:pt x="8999" y="453"/>
                </a:cubicBezTo>
                <a:cubicBezTo>
                  <a:pt x="8999" y="335"/>
                  <a:pt x="8999" y="309"/>
                  <a:pt x="9070" y="309"/>
                </a:cubicBezTo>
                <a:close/>
                <a:moveTo>
                  <a:pt x="6340" y="458"/>
                </a:moveTo>
                <a:cubicBezTo>
                  <a:pt x="6355" y="458"/>
                  <a:pt x="6368" y="466"/>
                  <a:pt x="6376" y="490"/>
                </a:cubicBezTo>
                <a:cubicBezTo>
                  <a:pt x="6426" y="741"/>
                  <a:pt x="6514" y="980"/>
                  <a:pt x="6564" y="1218"/>
                </a:cubicBezTo>
                <a:cubicBezTo>
                  <a:pt x="6577" y="1231"/>
                  <a:pt x="6577" y="1243"/>
                  <a:pt x="6577" y="1256"/>
                </a:cubicBezTo>
                <a:cubicBezTo>
                  <a:pt x="6577" y="1281"/>
                  <a:pt x="6551" y="1281"/>
                  <a:pt x="6539" y="1281"/>
                </a:cubicBezTo>
                <a:cubicBezTo>
                  <a:pt x="6389" y="1331"/>
                  <a:pt x="6250" y="1381"/>
                  <a:pt x="6100" y="1432"/>
                </a:cubicBezTo>
                <a:cubicBezTo>
                  <a:pt x="5949" y="1494"/>
                  <a:pt x="5811" y="1569"/>
                  <a:pt x="5661" y="1657"/>
                </a:cubicBezTo>
                <a:cubicBezTo>
                  <a:pt x="5647" y="1662"/>
                  <a:pt x="5638" y="1665"/>
                  <a:pt x="5632" y="1665"/>
                </a:cubicBezTo>
                <a:cubicBezTo>
                  <a:pt x="5621" y="1665"/>
                  <a:pt x="5618" y="1656"/>
                  <a:pt x="5611" y="1632"/>
                </a:cubicBezTo>
                <a:cubicBezTo>
                  <a:pt x="5522" y="1356"/>
                  <a:pt x="5435" y="1092"/>
                  <a:pt x="5335" y="829"/>
                </a:cubicBezTo>
                <a:cubicBezTo>
                  <a:pt x="5322" y="791"/>
                  <a:pt x="5322" y="779"/>
                  <a:pt x="5360" y="766"/>
                </a:cubicBezTo>
                <a:cubicBezTo>
                  <a:pt x="5673" y="640"/>
                  <a:pt x="5987" y="540"/>
                  <a:pt x="6313" y="465"/>
                </a:cubicBezTo>
                <a:cubicBezTo>
                  <a:pt x="6323" y="460"/>
                  <a:pt x="6332" y="458"/>
                  <a:pt x="6340" y="458"/>
                </a:cubicBezTo>
                <a:close/>
                <a:moveTo>
                  <a:pt x="10269" y="600"/>
                </a:moveTo>
                <a:cubicBezTo>
                  <a:pt x="10279" y="600"/>
                  <a:pt x="10293" y="606"/>
                  <a:pt x="10316" y="615"/>
                </a:cubicBezTo>
                <a:cubicBezTo>
                  <a:pt x="10492" y="679"/>
                  <a:pt x="10656" y="754"/>
                  <a:pt x="10818" y="854"/>
                </a:cubicBezTo>
                <a:cubicBezTo>
                  <a:pt x="10856" y="866"/>
                  <a:pt x="10856" y="891"/>
                  <a:pt x="10856" y="930"/>
                </a:cubicBezTo>
                <a:cubicBezTo>
                  <a:pt x="10831" y="1092"/>
                  <a:pt x="10818" y="1268"/>
                  <a:pt x="10793" y="1432"/>
                </a:cubicBezTo>
                <a:cubicBezTo>
                  <a:pt x="10781" y="1619"/>
                  <a:pt x="10756" y="1820"/>
                  <a:pt x="10731" y="2009"/>
                </a:cubicBezTo>
                <a:cubicBezTo>
                  <a:pt x="10731" y="2033"/>
                  <a:pt x="10725" y="2047"/>
                  <a:pt x="10711" y="2047"/>
                </a:cubicBezTo>
                <a:cubicBezTo>
                  <a:pt x="10704" y="2047"/>
                  <a:pt x="10694" y="2043"/>
                  <a:pt x="10681" y="2034"/>
                </a:cubicBezTo>
                <a:cubicBezTo>
                  <a:pt x="10505" y="1908"/>
                  <a:pt x="10316" y="1795"/>
                  <a:pt x="10129" y="1708"/>
                </a:cubicBezTo>
                <a:cubicBezTo>
                  <a:pt x="10103" y="1695"/>
                  <a:pt x="10078" y="1683"/>
                  <a:pt x="10078" y="1644"/>
                </a:cubicBezTo>
                <a:cubicBezTo>
                  <a:pt x="10103" y="1494"/>
                  <a:pt x="10141" y="1331"/>
                  <a:pt x="10166" y="1168"/>
                </a:cubicBezTo>
                <a:cubicBezTo>
                  <a:pt x="10204" y="1005"/>
                  <a:pt x="10216" y="829"/>
                  <a:pt x="10241" y="666"/>
                </a:cubicBezTo>
                <a:cubicBezTo>
                  <a:pt x="10249" y="618"/>
                  <a:pt x="10252" y="600"/>
                  <a:pt x="10269" y="600"/>
                </a:cubicBezTo>
                <a:close/>
                <a:moveTo>
                  <a:pt x="5086" y="896"/>
                </a:moveTo>
                <a:cubicBezTo>
                  <a:pt x="5109" y="896"/>
                  <a:pt x="5109" y="922"/>
                  <a:pt x="5109" y="942"/>
                </a:cubicBezTo>
                <a:cubicBezTo>
                  <a:pt x="5171" y="1080"/>
                  <a:pt x="5221" y="1231"/>
                  <a:pt x="5271" y="1381"/>
                </a:cubicBezTo>
                <a:cubicBezTo>
                  <a:pt x="5310" y="1507"/>
                  <a:pt x="5347" y="1632"/>
                  <a:pt x="5397" y="1758"/>
                </a:cubicBezTo>
                <a:cubicBezTo>
                  <a:pt x="5410" y="1795"/>
                  <a:pt x="5397" y="1820"/>
                  <a:pt x="5360" y="1833"/>
                </a:cubicBezTo>
                <a:cubicBezTo>
                  <a:pt x="5159" y="1971"/>
                  <a:pt x="4958" y="2121"/>
                  <a:pt x="4782" y="2297"/>
                </a:cubicBezTo>
                <a:cubicBezTo>
                  <a:pt x="4772" y="2313"/>
                  <a:pt x="4764" y="2320"/>
                  <a:pt x="4756" y="2320"/>
                </a:cubicBezTo>
                <a:cubicBezTo>
                  <a:pt x="4747" y="2320"/>
                  <a:pt x="4739" y="2307"/>
                  <a:pt x="4732" y="2285"/>
                </a:cubicBezTo>
                <a:cubicBezTo>
                  <a:pt x="4657" y="2084"/>
                  <a:pt x="4607" y="1870"/>
                  <a:pt x="4557" y="1657"/>
                </a:cubicBezTo>
                <a:lnTo>
                  <a:pt x="4481" y="1318"/>
                </a:lnTo>
                <a:cubicBezTo>
                  <a:pt x="4481" y="1306"/>
                  <a:pt x="4468" y="1293"/>
                  <a:pt x="4468" y="1281"/>
                </a:cubicBezTo>
                <a:cubicBezTo>
                  <a:pt x="4468" y="1268"/>
                  <a:pt x="4481" y="1256"/>
                  <a:pt x="4493" y="1243"/>
                </a:cubicBezTo>
                <a:cubicBezTo>
                  <a:pt x="4669" y="1105"/>
                  <a:pt x="4858" y="1005"/>
                  <a:pt x="5059" y="904"/>
                </a:cubicBezTo>
                <a:cubicBezTo>
                  <a:pt x="5070" y="899"/>
                  <a:pt x="5079" y="896"/>
                  <a:pt x="5086" y="896"/>
                </a:cubicBezTo>
                <a:close/>
                <a:moveTo>
                  <a:pt x="14156" y="1306"/>
                </a:moveTo>
                <a:cubicBezTo>
                  <a:pt x="14257" y="1306"/>
                  <a:pt x="14270" y="1318"/>
                  <a:pt x="14257" y="1419"/>
                </a:cubicBezTo>
                <a:cubicBezTo>
                  <a:pt x="14232" y="1695"/>
                  <a:pt x="14257" y="1971"/>
                  <a:pt x="14257" y="2247"/>
                </a:cubicBezTo>
                <a:cubicBezTo>
                  <a:pt x="14257" y="2297"/>
                  <a:pt x="14232" y="2310"/>
                  <a:pt x="14195" y="2310"/>
                </a:cubicBezTo>
                <a:cubicBezTo>
                  <a:pt x="14131" y="2304"/>
                  <a:pt x="14067" y="2302"/>
                  <a:pt x="14003" y="2302"/>
                </a:cubicBezTo>
                <a:cubicBezTo>
                  <a:pt x="13779" y="2302"/>
                  <a:pt x="13556" y="2333"/>
                  <a:pt x="13341" y="2372"/>
                </a:cubicBezTo>
                <a:cubicBezTo>
                  <a:pt x="13291" y="2372"/>
                  <a:pt x="13291" y="2360"/>
                  <a:pt x="13291" y="2322"/>
                </a:cubicBezTo>
                <a:lnTo>
                  <a:pt x="13291" y="2059"/>
                </a:lnTo>
                <a:cubicBezTo>
                  <a:pt x="13291" y="1920"/>
                  <a:pt x="13278" y="1770"/>
                  <a:pt x="13278" y="1607"/>
                </a:cubicBezTo>
                <a:cubicBezTo>
                  <a:pt x="13278" y="1532"/>
                  <a:pt x="13278" y="1457"/>
                  <a:pt x="13291" y="1381"/>
                </a:cubicBezTo>
                <a:cubicBezTo>
                  <a:pt x="13291" y="1343"/>
                  <a:pt x="13303" y="1331"/>
                  <a:pt x="13328" y="1331"/>
                </a:cubicBezTo>
                <a:cubicBezTo>
                  <a:pt x="13604" y="1306"/>
                  <a:pt x="13880" y="1306"/>
                  <a:pt x="14156" y="1306"/>
                </a:cubicBezTo>
                <a:close/>
                <a:moveTo>
                  <a:pt x="14546" y="1343"/>
                </a:moveTo>
                <a:cubicBezTo>
                  <a:pt x="14909" y="1393"/>
                  <a:pt x="15261" y="1469"/>
                  <a:pt x="15600" y="1582"/>
                </a:cubicBezTo>
                <a:cubicBezTo>
                  <a:pt x="15625" y="1594"/>
                  <a:pt x="15637" y="1607"/>
                  <a:pt x="15637" y="1644"/>
                </a:cubicBezTo>
                <a:cubicBezTo>
                  <a:pt x="15612" y="1920"/>
                  <a:pt x="15550" y="2197"/>
                  <a:pt x="15475" y="2461"/>
                </a:cubicBezTo>
                <a:cubicBezTo>
                  <a:pt x="15459" y="2523"/>
                  <a:pt x="15453" y="2546"/>
                  <a:pt x="15424" y="2546"/>
                </a:cubicBezTo>
                <a:cubicBezTo>
                  <a:pt x="15406" y="2546"/>
                  <a:pt x="15379" y="2537"/>
                  <a:pt x="15336" y="2523"/>
                </a:cubicBezTo>
                <a:cubicBezTo>
                  <a:pt x="15085" y="2436"/>
                  <a:pt x="14834" y="2372"/>
                  <a:pt x="14571" y="2335"/>
                </a:cubicBezTo>
                <a:cubicBezTo>
                  <a:pt x="14521" y="2335"/>
                  <a:pt x="14496" y="2310"/>
                  <a:pt x="14496" y="2260"/>
                </a:cubicBezTo>
                <a:cubicBezTo>
                  <a:pt x="14508" y="2197"/>
                  <a:pt x="14496" y="2121"/>
                  <a:pt x="14496" y="2059"/>
                </a:cubicBezTo>
                <a:lnTo>
                  <a:pt x="14496" y="1770"/>
                </a:lnTo>
                <a:cubicBezTo>
                  <a:pt x="14483" y="1632"/>
                  <a:pt x="14496" y="1507"/>
                  <a:pt x="14508" y="1381"/>
                </a:cubicBezTo>
                <a:cubicBezTo>
                  <a:pt x="14521" y="1356"/>
                  <a:pt x="14521" y="1343"/>
                  <a:pt x="14546" y="1343"/>
                </a:cubicBezTo>
                <a:close/>
                <a:moveTo>
                  <a:pt x="15895" y="1718"/>
                </a:moveTo>
                <a:cubicBezTo>
                  <a:pt x="15906" y="1718"/>
                  <a:pt x="15924" y="1724"/>
                  <a:pt x="15952" y="1733"/>
                </a:cubicBezTo>
                <a:cubicBezTo>
                  <a:pt x="16164" y="1833"/>
                  <a:pt x="16365" y="1971"/>
                  <a:pt x="16541" y="2121"/>
                </a:cubicBezTo>
                <a:cubicBezTo>
                  <a:pt x="16566" y="2134"/>
                  <a:pt x="16579" y="2146"/>
                  <a:pt x="16579" y="2171"/>
                </a:cubicBezTo>
                <a:lnTo>
                  <a:pt x="16579" y="2197"/>
                </a:lnTo>
                <a:cubicBezTo>
                  <a:pt x="16466" y="2461"/>
                  <a:pt x="16340" y="2712"/>
                  <a:pt x="16215" y="2963"/>
                </a:cubicBezTo>
                <a:cubicBezTo>
                  <a:pt x="16208" y="2983"/>
                  <a:pt x="16201" y="2992"/>
                  <a:pt x="16192" y="2992"/>
                </a:cubicBezTo>
                <a:cubicBezTo>
                  <a:pt x="16185" y="2992"/>
                  <a:pt x="16176" y="2986"/>
                  <a:pt x="16164" y="2975"/>
                </a:cubicBezTo>
                <a:cubicBezTo>
                  <a:pt x="16027" y="2849"/>
                  <a:pt x="15876" y="2749"/>
                  <a:pt x="15701" y="2673"/>
                </a:cubicBezTo>
                <a:cubicBezTo>
                  <a:pt x="15662" y="2661"/>
                  <a:pt x="15675" y="2636"/>
                  <a:pt x="15687" y="2611"/>
                </a:cubicBezTo>
                <a:cubicBezTo>
                  <a:pt x="15738" y="2448"/>
                  <a:pt x="15788" y="2272"/>
                  <a:pt x="15813" y="2096"/>
                </a:cubicBezTo>
                <a:cubicBezTo>
                  <a:pt x="15838" y="1996"/>
                  <a:pt x="15851" y="1883"/>
                  <a:pt x="15863" y="1783"/>
                </a:cubicBezTo>
                <a:cubicBezTo>
                  <a:pt x="15871" y="1735"/>
                  <a:pt x="15874" y="1718"/>
                  <a:pt x="15895" y="1718"/>
                </a:cubicBezTo>
                <a:close/>
                <a:moveTo>
                  <a:pt x="11111" y="1054"/>
                </a:moveTo>
                <a:cubicBezTo>
                  <a:pt x="11116" y="1054"/>
                  <a:pt x="11124" y="1058"/>
                  <a:pt x="11132" y="1067"/>
                </a:cubicBezTo>
                <a:cubicBezTo>
                  <a:pt x="11220" y="1142"/>
                  <a:pt x="11308" y="1218"/>
                  <a:pt x="11383" y="1306"/>
                </a:cubicBezTo>
                <a:cubicBezTo>
                  <a:pt x="11446" y="1368"/>
                  <a:pt x="11509" y="1444"/>
                  <a:pt x="11584" y="1494"/>
                </a:cubicBezTo>
                <a:cubicBezTo>
                  <a:pt x="11647" y="1532"/>
                  <a:pt x="11697" y="1569"/>
                  <a:pt x="11760" y="1582"/>
                </a:cubicBezTo>
                <a:cubicBezTo>
                  <a:pt x="11785" y="1594"/>
                  <a:pt x="11797" y="1607"/>
                  <a:pt x="11797" y="1632"/>
                </a:cubicBezTo>
                <a:cubicBezTo>
                  <a:pt x="11797" y="1795"/>
                  <a:pt x="11785" y="1946"/>
                  <a:pt x="11760" y="2109"/>
                </a:cubicBezTo>
                <a:cubicBezTo>
                  <a:pt x="11747" y="2247"/>
                  <a:pt x="11735" y="2397"/>
                  <a:pt x="11722" y="2548"/>
                </a:cubicBezTo>
                <a:cubicBezTo>
                  <a:pt x="11697" y="2699"/>
                  <a:pt x="11685" y="2849"/>
                  <a:pt x="11672" y="3013"/>
                </a:cubicBezTo>
                <a:cubicBezTo>
                  <a:pt x="11596" y="2912"/>
                  <a:pt x="11521" y="2837"/>
                  <a:pt x="11446" y="2749"/>
                </a:cubicBezTo>
                <a:cubicBezTo>
                  <a:pt x="11308" y="2573"/>
                  <a:pt x="11145" y="2422"/>
                  <a:pt x="10982" y="2272"/>
                </a:cubicBezTo>
                <a:cubicBezTo>
                  <a:pt x="10969" y="2260"/>
                  <a:pt x="10957" y="2235"/>
                  <a:pt x="10957" y="2210"/>
                </a:cubicBezTo>
                <a:cubicBezTo>
                  <a:pt x="10982" y="2009"/>
                  <a:pt x="11007" y="1808"/>
                  <a:pt x="11032" y="1619"/>
                </a:cubicBezTo>
                <a:cubicBezTo>
                  <a:pt x="11044" y="1444"/>
                  <a:pt x="11069" y="1281"/>
                  <a:pt x="11082" y="1117"/>
                </a:cubicBezTo>
                <a:cubicBezTo>
                  <a:pt x="11082" y="1105"/>
                  <a:pt x="11094" y="1105"/>
                  <a:pt x="11094" y="1092"/>
                </a:cubicBezTo>
                <a:cubicBezTo>
                  <a:pt x="11094" y="1068"/>
                  <a:pt x="11100" y="1054"/>
                  <a:pt x="11111" y="1054"/>
                </a:cubicBezTo>
                <a:close/>
                <a:moveTo>
                  <a:pt x="13001" y="1376"/>
                </a:moveTo>
                <a:cubicBezTo>
                  <a:pt x="13020" y="1376"/>
                  <a:pt x="13027" y="1391"/>
                  <a:pt x="13027" y="1419"/>
                </a:cubicBezTo>
                <a:lnTo>
                  <a:pt x="13027" y="2397"/>
                </a:lnTo>
                <a:cubicBezTo>
                  <a:pt x="13027" y="2422"/>
                  <a:pt x="13027" y="2436"/>
                  <a:pt x="13002" y="2448"/>
                </a:cubicBezTo>
                <a:cubicBezTo>
                  <a:pt x="12613" y="2573"/>
                  <a:pt x="12274" y="2762"/>
                  <a:pt x="11961" y="3000"/>
                </a:cubicBezTo>
                <a:cubicBezTo>
                  <a:pt x="11948" y="3013"/>
                  <a:pt x="11936" y="3013"/>
                  <a:pt x="11923" y="3025"/>
                </a:cubicBezTo>
                <a:cubicBezTo>
                  <a:pt x="11923" y="2950"/>
                  <a:pt x="11923" y="2887"/>
                  <a:pt x="11936" y="2824"/>
                </a:cubicBezTo>
                <a:cubicBezTo>
                  <a:pt x="11961" y="2573"/>
                  <a:pt x="11998" y="2322"/>
                  <a:pt x="12023" y="2071"/>
                </a:cubicBezTo>
                <a:cubicBezTo>
                  <a:pt x="12036" y="1920"/>
                  <a:pt x="12048" y="1783"/>
                  <a:pt x="12048" y="1644"/>
                </a:cubicBezTo>
                <a:cubicBezTo>
                  <a:pt x="12048" y="1619"/>
                  <a:pt x="12061" y="1607"/>
                  <a:pt x="12086" y="1594"/>
                </a:cubicBezTo>
                <a:cubicBezTo>
                  <a:pt x="12387" y="1532"/>
                  <a:pt x="12676" y="1432"/>
                  <a:pt x="12977" y="1381"/>
                </a:cubicBezTo>
                <a:cubicBezTo>
                  <a:pt x="12986" y="1378"/>
                  <a:pt x="12994" y="1376"/>
                  <a:pt x="13001" y="1376"/>
                </a:cubicBezTo>
                <a:close/>
                <a:moveTo>
                  <a:pt x="2962" y="2068"/>
                </a:moveTo>
                <a:cubicBezTo>
                  <a:pt x="2991" y="2068"/>
                  <a:pt x="3021" y="2069"/>
                  <a:pt x="3051" y="2071"/>
                </a:cubicBezTo>
                <a:cubicBezTo>
                  <a:pt x="3101" y="2071"/>
                  <a:pt x="3113" y="2096"/>
                  <a:pt x="3113" y="2134"/>
                </a:cubicBezTo>
                <a:lnTo>
                  <a:pt x="3113" y="2511"/>
                </a:lnTo>
                <a:cubicBezTo>
                  <a:pt x="3101" y="2687"/>
                  <a:pt x="3113" y="2849"/>
                  <a:pt x="3126" y="3025"/>
                </a:cubicBezTo>
                <a:cubicBezTo>
                  <a:pt x="3126" y="3049"/>
                  <a:pt x="3120" y="3063"/>
                  <a:pt x="3107" y="3063"/>
                </a:cubicBezTo>
                <a:cubicBezTo>
                  <a:pt x="3099" y="3063"/>
                  <a:pt x="3089" y="3059"/>
                  <a:pt x="3076" y="3050"/>
                </a:cubicBezTo>
                <a:cubicBezTo>
                  <a:pt x="2875" y="2963"/>
                  <a:pt x="2661" y="2899"/>
                  <a:pt x="2448" y="2899"/>
                </a:cubicBezTo>
                <a:cubicBezTo>
                  <a:pt x="2439" y="2902"/>
                  <a:pt x="2431" y="2903"/>
                  <a:pt x="2424" y="2903"/>
                </a:cubicBezTo>
                <a:cubicBezTo>
                  <a:pt x="2394" y="2903"/>
                  <a:pt x="2385" y="2880"/>
                  <a:pt x="2385" y="2849"/>
                </a:cubicBezTo>
                <a:cubicBezTo>
                  <a:pt x="2410" y="2712"/>
                  <a:pt x="2423" y="2573"/>
                  <a:pt x="2435" y="2436"/>
                </a:cubicBezTo>
                <a:lnTo>
                  <a:pt x="2473" y="2210"/>
                </a:lnTo>
                <a:cubicBezTo>
                  <a:pt x="2485" y="2185"/>
                  <a:pt x="2485" y="2171"/>
                  <a:pt x="2510" y="2159"/>
                </a:cubicBezTo>
                <a:cubicBezTo>
                  <a:pt x="2658" y="2096"/>
                  <a:pt x="2806" y="2068"/>
                  <a:pt x="2962" y="2068"/>
                </a:cubicBezTo>
                <a:close/>
                <a:moveTo>
                  <a:pt x="2209" y="2322"/>
                </a:moveTo>
                <a:lnTo>
                  <a:pt x="2172" y="2586"/>
                </a:lnTo>
                <a:cubicBezTo>
                  <a:pt x="2159" y="2687"/>
                  <a:pt x="2147" y="2774"/>
                  <a:pt x="2147" y="2874"/>
                </a:cubicBezTo>
                <a:cubicBezTo>
                  <a:pt x="2147" y="2912"/>
                  <a:pt x="2134" y="2924"/>
                  <a:pt x="2097" y="2924"/>
                </a:cubicBezTo>
                <a:cubicBezTo>
                  <a:pt x="1846" y="2963"/>
                  <a:pt x="1595" y="3050"/>
                  <a:pt x="1369" y="3163"/>
                </a:cubicBezTo>
                <a:cubicBezTo>
                  <a:pt x="1294" y="3214"/>
                  <a:pt x="1205" y="3251"/>
                  <a:pt x="1130" y="3301"/>
                </a:cubicBezTo>
                <a:cubicBezTo>
                  <a:pt x="1419" y="2899"/>
                  <a:pt x="1757" y="2548"/>
                  <a:pt x="2209" y="2322"/>
                </a:cubicBezTo>
                <a:close/>
                <a:moveTo>
                  <a:pt x="4255" y="1457"/>
                </a:moveTo>
                <a:cubicBezTo>
                  <a:pt x="4280" y="1544"/>
                  <a:pt x="4306" y="1619"/>
                  <a:pt x="4318" y="1695"/>
                </a:cubicBezTo>
                <a:cubicBezTo>
                  <a:pt x="4381" y="1959"/>
                  <a:pt x="4443" y="2222"/>
                  <a:pt x="4531" y="2473"/>
                </a:cubicBezTo>
                <a:cubicBezTo>
                  <a:pt x="4557" y="2523"/>
                  <a:pt x="4543" y="2561"/>
                  <a:pt x="4506" y="2598"/>
                </a:cubicBezTo>
                <a:cubicBezTo>
                  <a:pt x="4331" y="2812"/>
                  <a:pt x="4180" y="3050"/>
                  <a:pt x="4067" y="3301"/>
                </a:cubicBezTo>
                <a:cubicBezTo>
                  <a:pt x="4067" y="3301"/>
                  <a:pt x="4067" y="3314"/>
                  <a:pt x="4055" y="3326"/>
                </a:cubicBezTo>
                <a:cubicBezTo>
                  <a:pt x="4042" y="3226"/>
                  <a:pt x="4016" y="3138"/>
                  <a:pt x="4004" y="3050"/>
                </a:cubicBezTo>
                <a:cubicBezTo>
                  <a:pt x="3966" y="2724"/>
                  <a:pt x="3916" y="2397"/>
                  <a:pt x="3841" y="2071"/>
                </a:cubicBezTo>
                <a:cubicBezTo>
                  <a:pt x="3829" y="2021"/>
                  <a:pt x="3841" y="1971"/>
                  <a:pt x="3879" y="1920"/>
                </a:cubicBezTo>
                <a:cubicBezTo>
                  <a:pt x="3979" y="1770"/>
                  <a:pt x="4105" y="1619"/>
                  <a:pt x="4230" y="1482"/>
                </a:cubicBezTo>
                <a:lnTo>
                  <a:pt x="4255" y="1457"/>
                </a:lnTo>
                <a:close/>
                <a:moveTo>
                  <a:pt x="16787" y="2347"/>
                </a:moveTo>
                <a:cubicBezTo>
                  <a:pt x="16795" y="2347"/>
                  <a:pt x="16804" y="2354"/>
                  <a:pt x="16817" y="2360"/>
                </a:cubicBezTo>
                <a:cubicBezTo>
                  <a:pt x="16968" y="2511"/>
                  <a:pt x="17093" y="2673"/>
                  <a:pt x="17206" y="2849"/>
                </a:cubicBezTo>
                <a:cubicBezTo>
                  <a:pt x="17232" y="2874"/>
                  <a:pt x="17232" y="2887"/>
                  <a:pt x="17206" y="2912"/>
                </a:cubicBezTo>
                <a:cubicBezTo>
                  <a:pt x="17093" y="3088"/>
                  <a:pt x="17006" y="3276"/>
                  <a:pt x="16905" y="3465"/>
                </a:cubicBezTo>
                <a:cubicBezTo>
                  <a:pt x="16855" y="3540"/>
                  <a:pt x="16805" y="3627"/>
                  <a:pt x="16755" y="3716"/>
                </a:cubicBezTo>
                <a:cubicBezTo>
                  <a:pt x="16704" y="3615"/>
                  <a:pt x="16654" y="3540"/>
                  <a:pt x="16591" y="3452"/>
                </a:cubicBezTo>
                <a:cubicBezTo>
                  <a:pt x="16541" y="3364"/>
                  <a:pt x="16479" y="3289"/>
                  <a:pt x="16403" y="3214"/>
                </a:cubicBezTo>
                <a:cubicBezTo>
                  <a:pt x="16390" y="3189"/>
                  <a:pt x="16378" y="3175"/>
                  <a:pt x="16390" y="3150"/>
                </a:cubicBezTo>
                <a:cubicBezTo>
                  <a:pt x="16529" y="2899"/>
                  <a:pt x="16654" y="2636"/>
                  <a:pt x="16767" y="2372"/>
                </a:cubicBezTo>
                <a:cubicBezTo>
                  <a:pt x="16773" y="2354"/>
                  <a:pt x="16780" y="2347"/>
                  <a:pt x="16787" y="2347"/>
                </a:cubicBezTo>
                <a:close/>
                <a:moveTo>
                  <a:pt x="3373" y="2120"/>
                </a:moveTo>
                <a:cubicBezTo>
                  <a:pt x="3384" y="2120"/>
                  <a:pt x="3401" y="2126"/>
                  <a:pt x="3427" y="2134"/>
                </a:cubicBezTo>
                <a:cubicBezTo>
                  <a:pt x="3477" y="2159"/>
                  <a:pt x="3527" y="2171"/>
                  <a:pt x="3578" y="2171"/>
                </a:cubicBezTo>
                <a:cubicBezTo>
                  <a:pt x="3603" y="2171"/>
                  <a:pt x="3615" y="2197"/>
                  <a:pt x="3615" y="2210"/>
                </a:cubicBezTo>
                <a:cubicBezTo>
                  <a:pt x="3665" y="2436"/>
                  <a:pt x="3703" y="2661"/>
                  <a:pt x="3728" y="2887"/>
                </a:cubicBezTo>
                <a:cubicBezTo>
                  <a:pt x="3753" y="3100"/>
                  <a:pt x="3791" y="3314"/>
                  <a:pt x="3829" y="3527"/>
                </a:cubicBezTo>
                <a:cubicBezTo>
                  <a:pt x="3841" y="3602"/>
                  <a:pt x="3854" y="3677"/>
                  <a:pt x="3866" y="3766"/>
                </a:cubicBezTo>
                <a:cubicBezTo>
                  <a:pt x="3753" y="3602"/>
                  <a:pt x="3628" y="3477"/>
                  <a:pt x="3502" y="3351"/>
                </a:cubicBezTo>
                <a:lnTo>
                  <a:pt x="3464" y="3314"/>
                </a:lnTo>
                <a:cubicBezTo>
                  <a:pt x="3377" y="3264"/>
                  <a:pt x="3364" y="3189"/>
                  <a:pt x="3364" y="3088"/>
                </a:cubicBezTo>
                <a:cubicBezTo>
                  <a:pt x="3352" y="2787"/>
                  <a:pt x="3364" y="2498"/>
                  <a:pt x="3352" y="2197"/>
                </a:cubicBezTo>
                <a:cubicBezTo>
                  <a:pt x="3352" y="2140"/>
                  <a:pt x="3352" y="2120"/>
                  <a:pt x="3373" y="2120"/>
                </a:cubicBezTo>
                <a:close/>
                <a:moveTo>
                  <a:pt x="17369" y="3113"/>
                </a:moveTo>
                <a:cubicBezTo>
                  <a:pt x="17444" y="3264"/>
                  <a:pt x="17495" y="3389"/>
                  <a:pt x="17545" y="3527"/>
                </a:cubicBezTo>
                <a:cubicBezTo>
                  <a:pt x="17570" y="3615"/>
                  <a:pt x="17595" y="3703"/>
                  <a:pt x="17633" y="3778"/>
                </a:cubicBezTo>
                <a:cubicBezTo>
                  <a:pt x="17645" y="3816"/>
                  <a:pt x="17645" y="3841"/>
                  <a:pt x="17620" y="3866"/>
                </a:cubicBezTo>
                <a:cubicBezTo>
                  <a:pt x="17495" y="4029"/>
                  <a:pt x="17382" y="4179"/>
                  <a:pt x="17257" y="4343"/>
                </a:cubicBezTo>
                <a:cubicBezTo>
                  <a:pt x="17193" y="4430"/>
                  <a:pt x="17131" y="4506"/>
                  <a:pt x="17068" y="4594"/>
                </a:cubicBezTo>
                <a:cubicBezTo>
                  <a:pt x="17056" y="4606"/>
                  <a:pt x="17056" y="4619"/>
                  <a:pt x="17043" y="4619"/>
                </a:cubicBezTo>
                <a:cubicBezTo>
                  <a:pt x="17031" y="4619"/>
                  <a:pt x="17031" y="4594"/>
                  <a:pt x="17031" y="4594"/>
                </a:cubicBezTo>
                <a:cubicBezTo>
                  <a:pt x="16968" y="4405"/>
                  <a:pt x="16942" y="4218"/>
                  <a:pt x="16880" y="4029"/>
                </a:cubicBezTo>
                <a:cubicBezTo>
                  <a:pt x="16867" y="4004"/>
                  <a:pt x="16880" y="3992"/>
                  <a:pt x="16892" y="3979"/>
                </a:cubicBezTo>
                <a:cubicBezTo>
                  <a:pt x="17006" y="3766"/>
                  <a:pt x="17131" y="3552"/>
                  <a:pt x="17257" y="3339"/>
                </a:cubicBezTo>
                <a:cubicBezTo>
                  <a:pt x="17294" y="3264"/>
                  <a:pt x="17332" y="3201"/>
                  <a:pt x="17369" y="3113"/>
                </a:cubicBezTo>
                <a:close/>
                <a:moveTo>
                  <a:pt x="17827" y="4024"/>
                </a:moveTo>
                <a:cubicBezTo>
                  <a:pt x="17833" y="4024"/>
                  <a:pt x="17839" y="4025"/>
                  <a:pt x="17846" y="4029"/>
                </a:cubicBezTo>
                <a:cubicBezTo>
                  <a:pt x="18022" y="4117"/>
                  <a:pt x="18197" y="4167"/>
                  <a:pt x="18361" y="4268"/>
                </a:cubicBezTo>
                <a:cubicBezTo>
                  <a:pt x="18499" y="4343"/>
                  <a:pt x="18499" y="4343"/>
                  <a:pt x="18398" y="4469"/>
                </a:cubicBezTo>
                <a:cubicBezTo>
                  <a:pt x="18248" y="4669"/>
                  <a:pt x="18085" y="4882"/>
                  <a:pt x="17921" y="5083"/>
                </a:cubicBezTo>
                <a:cubicBezTo>
                  <a:pt x="17905" y="5107"/>
                  <a:pt x="17890" y="5116"/>
                  <a:pt x="17871" y="5116"/>
                </a:cubicBezTo>
                <a:cubicBezTo>
                  <a:pt x="17860" y="5116"/>
                  <a:pt x="17848" y="5113"/>
                  <a:pt x="17834" y="5108"/>
                </a:cubicBezTo>
                <a:cubicBezTo>
                  <a:pt x="17670" y="5021"/>
                  <a:pt x="17495" y="4971"/>
                  <a:pt x="17319" y="4920"/>
                </a:cubicBezTo>
                <a:lnTo>
                  <a:pt x="17206" y="4882"/>
                </a:lnTo>
                <a:lnTo>
                  <a:pt x="17181" y="4857"/>
                </a:lnTo>
                <a:cubicBezTo>
                  <a:pt x="17193" y="4845"/>
                  <a:pt x="17193" y="4832"/>
                  <a:pt x="17206" y="4820"/>
                </a:cubicBezTo>
                <a:cubicBezTo>
                  <a:pt x="17407" y="4556"/>
                  <a:pt x="17595" y="4305"/>
                  <a:pt x="17796" y="4042"/>
                </a:cubicBezTo>
                <a:cubicBezTo>
                  <a:pt x="17805" y="4033"/>
                  <a:pt x="17814" y="4024"/>
                  <a:pt x="17827" y="4024"/>
                </a:cubicBezTo>
                <a:close/>
                <a:moveTo>
                  <a:pt x="18681" y="4525"/>
                </a:moveTo>
                <a:cubicBezTo>
                  <a:pt x="18690" y="4525"/>
                  <a:pt x="18700" y="4531"/>
                  <a:pt x="18712" y="4544"/>
                </a:cubicBezTo>
                <a:cubicBezTo>
                  <a:pt x="18900" y="4757"/>
                  <a:pt x="19064" y="4983"/>
                  <a:pt x="19176" y="5247"/>
                </a:cubicBezTo>
                <a:cubicBezTo>
                  <a:pt x="19176" y="5259"/>
                  <a:pt x="19189" y="5272"/>
                  <a:pt x="19189" y="5284"/>
                </a:cubicBezTo>
                <a:cubicBezTo>
                  <a:pt x="19189" y="5309"/>
                  <a:pt x="19176" y="5309"/>
                  <a:pt x="19176" y="5322"/>
                </a:cubicBezTo>
                <a:cubicBezTo>
                  <a:pt x="19089" y="5422"/>
                  <a:pt x="18989" y="5523"/>
                  <a:pt x="18900" y="5635"/>
                </a:cubicBezTo>
                <a:cubicBezTo>
                  <a:pt x="18838" y="5710"/>
                  <a:pt x="18763" y="5774"/>
                  <a:pt x="18699" y="5861"/>
                </a:cubicBezTo>
                <a:cubicBezTo>
                  <a:pt x="18688" y="5872"/>
                  <a:pt x="18679" y="5879"/>
                  <a:pt x="18671" y="5879"/>
                </a:cubicBezTo>
                <a:cubicBezTo>
                  <a:pt x="18661" y="5879"/>
                  <a:pt x="18651" y="5869"/>
                  <a:pt x="18637" y="5849"/>
                </a:cubicBezTo>
                <a:cubicBezTo>
                  <a:pt x="18512" y="5635"/>
                  <a:pt x="18348" y="5447"/>
                  <a:pt x="18147" y="5297"/>
                </a:cubicBezTo>
                <a:cubicBezTo>
                  <a:pt x="18110" y="5272"/>
                  <a:pt x="18097" y="5247"/>
                  <a:pt x="18135" y="5208"/>
                </a:cubicBezTo>
                <a:cubicBezTo>
                  <a:pt x="18311" y="4996"/>
                  <a:pt x="18487" y="4770"/>
                  <a:pt x="18649" y="4544"/>
                </a:cubicBezTo>
                <a:cubicBezTo>
                  <a:pt x="18662" y="4531"/>
                  <a:pt x="18671" y="4525"/>
                  <a:pt x="18681" y="4525"/>
                </a:cubicBezTo>
                <a:close/>
                <a:moveTo>
                  <a:pt x="19277" y="5573"/>
                </a:moveTo>
                <a:cubicBezTo>
                  <a:pt x="19327" y="5736"/>
                  <a:pt x="19352" y="5886"/>
                  <a:pt x="19352" y="6050"/>
                </a:cubicBezTo>
                <a:cubicBezTo>
                  <a:pt x="19315" y="6539"/>
                  <a:pt x="19139" y="6965"/>
                  <a:pt x="18813" y="7330"/>
                </a:cubicBezTo>
                <a:cubicBezTo>
                  <a:pt x="18863" y="7141"/>
                  <a:pt x="18900" y="6965"/>
                  <a:pt x="18900" y="6778"/>
                </a:cubicBezTo>
                <a:cubicBezTo>
                  <a:pt x="18900" y="6577"/>
                  <a:pt x="18875" y="6376"/>
                  <a:pt x="18800" y="6187"/>
                </a:cubicBezTo>
                <a:cubicBezTo>
                  <a:pt x="18788" y="6150"/>
                  <a:pt x="18800" y="6125"/>
                  <a:pt x="18825" y="6100"/>
                </a:cubicBezTo>
                <a:cubicBezTo>
                  <a:pt x="18963" y="5936"/>
                  <a:pt x="19101" y="5786"/>
                  <a:pt x="19239" y="5623"/>
                </a:cubicBezTo>
                <a:cubicBezTo>
                  <a:pt x="19252" y="5610"/>
                  <a:pt x="19265" y="5598"/>
                  <a:pt x="19277" y="5573"/>
                </a:cubicBezTo>
                <a:close/>
                <a:moveTo>
                  <a:pt x="7781" y="1393"/>
                </a:moveTo>
                <a:cubicBezTo>
                  <a:pt x="8221" y="1419"/>
                  <a:pt x="8660" y="1469"/>
                  <a:pt x="9086" y="1594"/>
                </a:cubicBezTo>
                <a:cubicBezTo>
                  <a:pt x="9613" y="1745"/>
                  <a:pt x="10129" y="1946"/>
                  <a:pt x="10592" y="2272"/>
                </a:cubicBezTo>
                <a:cubicBezTo>
                  <a:pt x="10818" y="2448"/>
                  <a:pt x="11032" y="2661"/>
                  <a:pt x="11220" y="2874"/>
                </a:cubicBezTo>
                <a:cubicBezTo>
                  <a:pt x="11333" y="3013"/>
                  <a:pt x="11446" y="3150"/>
                  <a:pt x="11571" y="3264"/>
                </a:cubicBezTo>
                <a:cubicBezTo>
                  <a:pt x="11638" y="3330"/>
                  <a:pt x="11708" y="3361"/>
                  <a:pt x="11785" y="3361"/>
                </a:cubicBezTo>
                <a:cubicBezTo>
                  <a:pt x="11840" y="3361"/>
                  <a:pt x="11898" y="3345"/>
                  <a:pt x="11961" y="3314"/>
                </a:cubicBezTo>
                <a:cubicBezTo>
                  <a:pt x="12073" y="3251"/>
                  <a:pt x="12174" y="3163"/>
                  <a:pt x="12274" y="3088"/>
                </a:cubicBezTo>
                <a:cubicBezTo>
                  <a:pt x="12664" y="2837"/>
                  <a:pt x="13065" y="2661"/>
                  <a:pt x="13529" y="2598"/>
                </a:cubicBezTo>
                <a:cubicBezTo>
                  <a:pt x="13692" y="2578"/>
                  <a:pt x="13863" y="2557"/>
                  <a:pt x="14029" y="2557"/>
                </a:cubicBezTo>
                <a:cubicBezTo>
                  <a:pt x="14068" y="2557"/>
                  <a:pt x="14106" y="2559"/>
                  <a:pt x="14144" y="2561"/>
                </a:cubicBezTo>
                <a:cubicBezTo>
                  <a:pt x="14709" y="2586"/>
                  <a:pt x="15236" y="2712"/>
                  <a:pt x="15726" y="2975"/>
                </a:cubicBezTo>
                <a:cubicBezTo>
                  <a:pt x="15926" y="3088"/>
                  <a:pt x="16089" y="3239"/>
                  <a:pt x="16240" y="3414"/>
                </a:cubicBezTo>
                <a:cubicBezTo>
                  <a:pt x="16516" y="3728"/>
                  <a:pt x="16654" y="4104"/>
                  <a:pt x="16742" y="4494"/>
                </a:cubicBezTo>
                <a:cubicBezTo>
                  <a:pt x="16755" y="4569"/>
                  <a:pt x="16780" y="4644"/>
                  <a:pt x="16792" y="4707"/>
                </a:cubicBezTo>
                <a:cubicBezTo>
                  <a:pt x="16855" y="4971"/>
                  <a:pt x="17018" y="5108"/>
                  <a:pt x="17257" y="5171"/>
                </a:cubicBezTo>
                <a:cubicBezTo>
                  <a:pt x="17508" y="5234"/>
                  <a:pt x="17746" y="5309"/>
                  <a:pt x="17946" y="5459"/>
                </a:cubicBezTo>
                <a:cubicBezTo>
                  <a:pt x="18286" y="5724"/>
                  <a:pt x="18524" y="6037"/>
                  <a:pt x="18612" y="6463"/>
                </a:cubicBezTo>
                <a:cubicBezTo>
                  <a:pt x="18674" y="6714"/>
                  <a:pt x="18637" y="6940"/>
                  <a:pt x="18587" y="7179"/>
                </a:cubicBezTo>
                <a:cubicBezTo>
                  <a:pt x="18512" y="7480"/>
                  <a:pt x="18323" y="7681"/>
                  <a:pt x="18085" y="7844"/>
                </a:cubicBezTo>
                <a:cubicBezTo>
                  <a:pt x="18037" y="7868"/>
                  <a:pt x="17983" y="7882"/>
                  <a:pt x="17930" y="7882"/>
                </a:cubicBezTo>
                <a:cubicBezTo>
                  <a:pt x="17901" y="7882"/>
                  <a:pt x="17873" y="7878"/>
                  <a:pt x="17846" y="7869"/>
                </a:cubicBezTo>
                <a:cubicBezTo>
                  <a:pt x="17831" y="7867"/>
                  <a:pt x="17817" y="7866"/>
                  <a:pt x="17804" y="7866"/>
                </a:cubicBezTo>
                <a:cubicBezTo>
                  <a:pt x="17731" y="7866"/>
                  <a:pt x="17692" y="7897"/>
                  <a:pt x="17670" y="7982"/>
                </a:cubicBezTo>
                <a:cubicBezTo>
                  <a:pt x="17670" y="8008"/>
                  <a:pt x="17658" y="8008"/>
                  <a:pt x="17633" y="8008"/>
                </a:cubicBezTo>
                <a:cubicBezTo>
                  <a:pt x="17533" y="8026"/>
                  <a:pt x="17429" y="8032"/>
                  <a:pt x="17324" y="8032"/>
                </a:cubicBezTo>
                <a:cubicBezTo>
                  <a:pt x="17219" y="8032"/>
                  <a:pt x="17112" y="8026"/>
                  <a:pt x="17006" y="8020"/>
                </a:cubicBezTo>
                <a:lnTo>
                  <a:pt x="16604" y="8020"/>
                </a:lnTo>
                <a:cubicBezTo>
                  <a:pt x="16403" y="8008"/>
                  <a:pt x="16203" y="8008"/>
                  <a:pt x="16002" y="7995"/>
                </a:cubicBezTo>
                <a:cubicBezTo>
                  <a:pt x="15612" y="7982"/>
                  <a:pt x="15224" y="7969"/>
                  <a:pt x="14834" y="7969"/>
                </a:cubicBezTo>
                <a:cubicBezTo>
                  <a:pt x="14596" y="7957"/>
                  <a:pt x="14357" y="7957"/>
                  <a:pt x="14119" y="7944"/>
                </a:cubicBezTo>
                <a:cubicBezTo>
                  <a:pt x="13843" y="7932"/>
                  <a:pt x="13579" y="7932"/>
                  <a:pt x="13316" y="7919"/>
                </a:cubicBezTo>
                <a:cubicBezTo>
                  <a:pt x="13077" y="7919"/>
                  <a:pt x="12839" y="7907"/>
                  <a:pt x="12600" y="7907"/>
                </a:cubicBezTo>
                <a:lnTo>
                  <a:pt x="11471" y="7869"/>
                </a:lnTo>
                <a:cubicBezTo>
                  <a:pt x="11233" y="7857"/>
                  <a:pt x="10982" y="7857"/>
                  <a:pt x="10743" y="7844"/>
                </a:cubicBezTo>
                <a:cubicBezTo>
                  <a:pt x="10492" y="7844"/>
                  <a:pt x="10229" y="7832"/>
                  <a:pt x="9965" y="7819"/>
                </a:cubicBezTo>
                <a:cubicBezTo>
                  <a:pt x="9739" y="7819"/>
                  <a:pt x="9501" y="7807"/>
                  <a:pt x="9275" y="7807"/>
                </a:cubicBezTo>
                <a:cubicBezTo>
                  <a:pt x="8874" y="7794"/>
                  <a:pt x="8484" y="7782"/>
                  <a:pt x="8082" y="7769"/>
                </a:cubicBezTo>
                <a:cubicBezTo>
                  <a:pt x="7857" y="7769"/>
                  <a:pt x="7631" y="7757"/>
                  <a:pt x="7393" y="7744"/>
                </a:cubicBezTo>
                <a:cubicBezTo>
                  <a:pt x="7003" y="7744"/>
                  <a:pt x="6602" y="7731"/>
                  <a:pt x="6213" y="7718"/>
                </a:cubicBezTo>
                <a:cubicBezTo>
                  <a:pt x="5974" y="7706"/>
                  <a:pt x="5748" y="7706"/>
                  <a:pt x="5510" y="7693"/>
                </a:cubicBezTo>
                <a:cubicBezTo>
                  <a:pt x="5121" y="7681"/>
                  <a:pt x="4732" y="7668"/>
                  <a:pt x="4343" y="7668"/>
                </a:cubicBezTo>
                <a:cubicBezTo>
                  <a:pt x="4105" y="7656"/>
                  <a:pt x="3866" y="7643"/>
                  <a:pt x="3628" y="7643"/>
                </a:cubicBezTo>
                <a:cubicBezTo>
                  <a:pt x="3238" y="7631"/>
                  <a:pt x="2850" y="7618"/>
                  <a:pt x="2473" y="7606"/>
                </a:cubicBezTo>
                <a:cubicBezTo>
                  <a:pt x="2222" y="7606"/>
                  <a:pt x="1983" y="7593"/>
                  <a:pt x="1732" y="7593"/>
                </a:cubicBezTo>
                <a:cubicBezTo>
                  <a:pt x="1431" y="7581"/>
                  <a:pt x="1143" y="7568"/>
                  <a:pt x="842" y="7556"/>
                </a:cubicBezTo>
                <a:cubicBezTo>
                  <a:pt x="792" y="7556"/>
                  <a:pt x="767" y="7531"/>
                  <a:pt x="754" y="7493"/>
                </a:cubicBezTo>
                <a:cubicBezTo>
                  <a:pt x="703" y="7417"/>
                  <a:pt x="678" y="7317"/>
                  <a:pt x="641" y="7229"/>
                </a:cubicBezTo>
                <a:cubicBezTo>
                  <a:pt x="541" y="6928"/>
                  <a:pt x="415" y="6639"/>
                  <a:pt x="352" y="6326"/>
                </a:cubicBezTo>
                <a:cubicBezTo>
                  <a:pt x="302" y="6125"/>
                  <a:pt x="277" y="5936"/>
                  <a:pt x="265" y="5749"/>
                </a:cubicBezTo>
                <a:cubicBezTo>
                  <a:pt x="239" y="5322"/>
                  <a:pt x="302" y="4907"/>
                  <a:pt x="465" y="4519"/>
                </a:cubicBezTo>
                <a:cubicBezTo>
                  <a:pt x="591" y="4218"/>
                  <a:pt x="767" y="3954"/>
                  <a:pt x="1005" y="3741"/>
                </a:cubicBezTo>
                <a:cubicBezTo>
                  <a:pt x="1319" y="3440"/>
                  <a:pt x="1682" y="3264"/>
                  <a:pt x="2109" y="3189"/>
                </a:cubicBezTo>
                <a:cubicBezTo>
                  <a:pt x="2182" y="3170"/>
                  <a:pt x="2256" y="3158"/>
                  <a:pt x="2314" y="3158"/>
                </a:cubicBezTo>
                <a:cubicBezTo>
                  <a:pt x="2336" y="3158"/>
                  <a:pt x="2356" y="3160"/>
                  <a:pt x="2373" y="3163"/>
                </a:cubicBezTo>
                <a:cubicBezTo>
                  <a:pt x="2775" y="3163"/>
                  <a:pt x="3076" y="3301"/>
                  <a:pt x="3339" y="3552"/>
                </a:cubicBezTo>
                <a:cubicBezTo>
                  <a:pt x="3489" y="3690"/>
                  <a:pt x="3603" y="3841"/>
                  <a:pt x="3728" y="3992"/>
                </a:cubicBezTo>
                <a:cubicBezTo>
                  <a:pt x="3753" y="4029"/>
                  <a:pt x="3778" y="4054"/>
                  <a:pt x="3804" y="4079"/>
                </a:cubicBezTo>
                <a:cubicBezTo>
                  <a:pt x="3841" y="4104"/>
                  <a:pt x="3866" y="4117"/>
                  <a:pt x="3916" y="4117"/>
                </a:cubicBezTo>
                <a:cubicBezTo>
                  <a:pt x="4004" y="4104"/>
                  <a:pt x="4117" y="4004"/>
                  <a:pt x="4142" y="3916"/>
                </a:cubicBezTo>
                <a:cubicBezTo>
                  <a:pt x="4217" y="3690"/>
                  <a:pt x="4255" y="3452"/>
                  <a:pt x="4381" y="3239"/>
                </a:cubicBezTo>
                <a:cubicBezTo>
                  <a:pt x="4506" y="3025"/>
                  <a:pt x="4657" y="2812"/>
                  <a:pt x="4820" y="2623"/>
                </a:cubicBezTo>
                <a:cubicBezTo>
                  <a:pt x="5184" y="2222"/>
                  <a:pt x="5636" y="1934"/>
                  <a:pt x="6125" y="1708"/>
                </a:cubicBezTo>
                <a:cubicBezTo>
                  <a:pt x="6426" y="1569"/>
                  <a:pt x="6752" y="1482"/>
                  <a:pt x="7078" y="1432"/>
                </a:cubicBezTo>
                <a:cubicBezTo>
                  <a:pt x="7304" y="1406"/>
                  <a:pt x="7543" y="1393"/>
                  <a:pt x="7781" y="1393"/>
                </a:cubicBezTo>
                <a:close/>
                <a:moveTo>
                  <a:pt x="8346" y="1"/>
                </a:moveTo>
                <a:cubicBezTo>
                  <a:pt x="8133" y="1"/>
                  <a:pt x="7920" y="1"/>
                  <a:pt x="7719" y="13"/>
                </a:cubicBezTo>
                <a:cubicBezTo>
                  <a:pt x="7555" y="13"/>
                  <a:pt x="7393" y="26"/>
                  <a:pt x="7229" y="51"/>
                </a:cubicBezTo>
                <a:cubicBezTo>
                  <a:pt x="6928" y="88"/>
                  <a:pt x="6615" y="126"/>
                  <a:pt x="6300" y="202"/>
                </a:cubicBezTo>
                <a:cubicBezTo>
                  <a:pt x="5786" y="327"/>
                  <a:pt x="5284" y="490"/>
                  <a:pt x="4820" y="741"/>
                </a:cubicBezTo>
                <a:cubicBezTo>
                  <a:pt x="4468" y="930"/>
                  <a:pt x="4167" y="1155"/>
                  <a:pt x="3904" y="1457"/>
                </a:cubicBezTo>
                <a:cubicBezTo>
                  <a:pt x="3804" y="1582"/>
                  <a:pt x="3728" y="1733"/>
                  <a:pt x="3603" y="1833"/>
                </a:cubicBezTo>
                <a:cubicBezTo>
                  <a:pt x="3590" y="1845"/>
                  <a:pt x="3578" y="1858"/>
                  <a:pt x="3578" y="1870"/>
                </a:cubicBezTo>
                <a:cubicBezTo>
                  <a:pt x="3565" y="1908"/>
                  <a:pt x="3553" y="1908"/>
                  <a:pt x="3514" y="1908"/>
                </a:cubicBezTo>
                <a:cubicBezTo>
                  <a:pt x="3402" y="1870"/>
                  <a:pt x="3289" y="1833"/>
                  <a:pt x="3163" y="1820"/>
                </a:cubicBezTo>
                <a:cubicBezTo>
                  <a:pt x="3000" y="1820"/>
                  <a:pt x="2837" y="1820"/>
                  <a:pt x="2686" y="1845"/>
                </a:cubicBezTo>
                <a:cubicBezTo>
                  <a:pt x="2498" y="1883"/>
                  <a:pt x="2323" y="1959"/>
                  <a:pt x="2159" y="2059"/>
                </a:cubicBezTo>
                <a:cubicBezTo>
                  <a:pt x="1908" y="2185"/>
                  <a:pt x="1670" y="2347"/>
                  <a:pt x="1469" y="2536"/>
                </a:cubicBezTo>
                <a:cubicBezTo>
                  <a:pt x="1319" y="2687"/>
                  <a:pt x="1180" y="2824"/>
                  <a:pt x="1055" y="2988"/>
                </a:cubicBezTo>
                <a:cubicBezTo>
                  <a:pt x="842" y="3251"/>
                  <a:pt x="653" y="3540"/>
                  <a:pt x="528" y="3866"/>
                </a:cubicBezTo>
                <a:cubicBezTo>
                  <a:pt x="516" y="3903"/>
                  <a:pt x="503" y="3928"/>
                  <a:pt x="477" y="3967"/>
                </a:cubicBezTo>
                <a:cubicBezTo>
                  <a:pt x="390" y="4104"/>
                  <a:pt x="302" y="4243"/>
                  <a:pt x="239" y="4393"/>
                </a:cubicBezTo>
                <a:cubicBezTo>
                  <a:pt x="126" y="4656"/>
                  <a:pt x="64" y="4932"/>
                  <a:pt x="26" y="5208"/>
                </a:cubicBezTo>
                <a:cubicBezTo>
                  <a:pt x="1" y="5447"/>
                  <a:pt x="1" y="5685"/>
                  <a:pt x="26" y="5911"/>
                </a:cubicBezTo>
                <a:cubicBezTo>
                  <a:pt x="51" y="6212"/>
                  <a:pt x="114" y="6502"/>
                  <a:pt x="226" y="6790"/>
                </a:cubicBezTo>
                <a:cubicBezTo>
                  <a:pt x="327" y="7091"/>
                  <a:pt x="402" y="7405"/>
                  <a:pt x="566" y="7681"/>
                </a:cubicBezTo>
                <a:cubicBezTo>
                  <a:pt x="616" y="7757"/>
                  <a:pt x="653" y="7807"/>
                  <a:pt x="728" y="7807"/>
                </a:cubicBezTo>
                <a:cubicBezTo>
                  <a:pt x="954" y="7807"/>
                  <a:pt x="1168" y="7819"/>
                  <a:pt x="1381" y="7819"/>
                </a:cubicBezTo>
                <a:cubicBezTo>
                  <a:pt x="1620" y="7832"/>
                  <a:pt x="1846" y="7832"/>
                  <a:pt x="2084" y="7844"/>
                </a:cubicBezTo>
                <a:cubicBezTo>
                  <a:pt x="2335" y="7857"/>
                  <a:pt x="2599" y="7857"/>
                  <a:pt x="2850" y="7869"/>
                </a:cubicBezTo>
                <a:cubicBezTo>
                  <a:pt x="3088" y="7869"/>
                  <a:pt x="3339" y="7882"/>
                  <a:pt x="3578" y="7882"/>
                </a:cubicBezTo>
                <a:cubicBezTo>
                  <a:pt x="3816" y="7894"/>
                  <a:pt x="4067" y="7907"/>
                  <a:pt x="4306" y="7907"/>
                </a:cubicBezTo>
                <a:cubicBezTo>
                  <a:pt x="4543" y="7919"/>
                  <a:pt x="4794" y="7919"/>
                  <a:pt x="5033" y="7932"/>
                </a:cubicBezTo>
                <a:cubicBezTo>
                  <a:pt x="5284" y="7932"/>
                  <a:pt x="5547" y="7944"/>
                  <a:pt x="5798" y="7957"/>
                </a:cubicBezTo>
                <a:cubicBezTo>
                  <a:pt x="6037" y="7957"/>
                  <a:pt x="6263" y="7969"/>
                  <a:pt x="6489" y="7969"/>
                </a:cubicBezTo>
                <a:cubicBezTo>
                  <a:pt x="6752" y="7982"/>
                  <a:pt x="7003" y="7982"/>
                  <a:pt x="7267" y="7995"/>
                </a:cubicBezTo>
                <a:cubicBezTo>
                  <a:pt x="7505" y="8008"/>
                  <a:pt x="7744" y="8008"/>
                  <a:pt x="7982" y="8020"/>
                </a:cubicBezTo>
                <a:cubicBezTo>
                  <a:pt x="8359" y="8033"/>
                  <a:pt x="8735" y="8033"/>
                  <a:pt x="9112" y="8045"/>
                </a:cubicBezTo>
                <a:cubicBezTo>
                  <a:pt x="9350" y="8058"/>
                  <a:pt x="9588" y="8058"/>
                  <a:pt x="9839" y="8070"/>
                </a:cubicBezTo>
                <a:cubicBezTo>
                  <a:pt x="10090" y="8083"/>
                  <a:pt x="10341" y="8083"/>
                  <a:pt x="10580" y="8095"/>
                </a:cubicBezTo>
                <a:cubicBezTo>
                  <a:pt x="10818" y="8095"/>
                  <a:pt x="11057" y="8108"/>
                  <a:pt x="11295" y="8108"/>
                </a:cubicBezTo>
                <a:cubicBezTo>
                  <a:pt x="11559" y="8120"/>
                  <a:pt x="11822" y="8133"/>
                  <a:pt x="12086" y="8133"/>
                </a:cubicBezTo>
                <a:cubicBezTo>
                  <a:pt x="12312" y="8145"/>
                  <a:pt x="12550" y="8145"/>
                  <a:pt x="12789" y="8158"/>
                </a:cubicBezTo>
                <a:cubicBezTo>
                  <a:pt x="13052" y="8170"/>
                  <a:pt x="13316" y="8170"/>
                  <a:pt x="13579" y="8183"/>
                </a:cubicBezTo>
                <a:cubicBezTo>
                  <a:pt x="13805" y="8183"/>
                  <a:pt x="14031" y="8195"/>
                  <a:pt x="14257" y="8195"/>
                </a:cubicBezTo>
                <a:cubicBezTo>
                  <a:pt x="14508" y="8208"/>
                  <a:pt x="14772" y="8220"/>
                  <a:pt x="15035" y="8220"/>
                </a:cubicBezTo>
                <a:cubicBezTo>
                  <a:pt x="15261" y="8233"/>
                  <a:pt x="15500" y="8233"/>
                  <a:pt x="15738" y="8245"/>
                </a:cubicBezTo>
                <a:cubicBezTo>
                  <a:pt x="16002" y="8259"/>
                  <a:pt x="16265" y="8259"/>
                  <a:pt x="16529" y="8271"/>
                </a:cubicBezTo>
                <a:cubicBezTo>
                  <a:pt x="16730" y="8271"/>
                  <a:pt x="16930" y="8271"/>
                  <a:pt x="17131" y="8284"/>
                </a:cubicBezTo>
                <a:lnTo>
                  <a:pt x="17181" y="8284"/>
                </a:lnTo>
                <a:cubicBezTo>
                  <a:pt x="17252" y="8292"/>
                  <a:pt x="17323" y="8301"/>
                  <a:pt x="17389" y="8301"/>
                </a:cubicBezTo>
                <a:cubicBezTo>
                  <a:pt x="17417" y="8301"/>
                  <a:pt x="17444" y="8300"/>
                  <a:pt x="17470" y="8296"/>
                </a:cubicBezTo>
                <a:cubicBezTo>
                  <a:pt x="17583" y="8284"/>
                  <a:pt x="17695" y="8259"/>
                  <a:pt x="17796" y="8233"/>
                </a:cubicBezTo>
                <a:cubicBezTo>
                  <a:pt x="17959" y="8208"/>
                  <a:pt x="18110" y="8120"/>
                  <a:pt x="18261" y="8058"/>
                </a:cubicBezTo>
                <a:cubicBezTo>
                  <a:pt x="18562" y="7919"/>
                  <a:pt x="18813" y="7718"/>
                  <a:pt x="19039" y="7467"/>
                </a:cubicBezTo>
                <a:cubicBezTo>
                  <a:pt x="19302" y="7166"/>
                  <a:pt x="19452" y="6815"/>
                  <a:pt x="19553" y="6438"/>
                </a:cubicBezTo>
                <a:cubicBezTo>
                  <a:pt x="19591" y="6326"/>
                  <a:pt x="19591" y="6200"/>
                  <a:pt x="19603" y="6087"/>
                </a:cubicBezTo>
                <a:lnTo>
                  <a:pt x="19603" y="5949"/>
                </a:lnTo>
                <a:cubicBezTo>
                  <a:pt x="19591" y="5836"/>
                  <a:pt x="19578" y="5724"/>
                  <a:pt x="19553" y="5610"/>
                </a:cubicBezTo>
                <a:cubicBezTo>
                  <a:pt x="19477" y="5259"/>
                  <a:pt x="19327" y="4932"/>
                  <a:pt x="19126" y="4644"/>
                </a:cubicBezTo>
                <a:cubicBezTo>
                  <a:pt x="18938" y="4393"/>
                  <a:pt x="18738" y="4179"/>
                  <a:pt x="18473" y="4029"/>
                </a:cubicBezTo>
                <a:cubicBezTo>
                  <a:pt x="18323" y="3954"/>
                  <a:pt x="18172" y="3891"/>
                  <a:pt x="18022" y="3828"/>
                </a:cubicBezTo>
                <a:cubicBezTo>
                  <a:pt x="17959" y="3803"/>
                  <a:pt x="17909" y="3766"/>
                  <a:pt x="17884" y="3703"/>
                </a:cubicBezTo>
                <a:cubicBezTo>
                  <a:pt x="17859" y="3640"/>
                  <a:pt x="17834" y="3590"/>
                  <a:pt x="17809" y="3527"/>
                </a:cubicBezTo>
                <a:cubicBezTo>
                  <a:pt x="17746" y="3326"/>
                  <a:pt x="17670" y="3138"/>
                  <a:pt x="17570" y="2950"/>
                </a:cubicBezTo>
                <a:cubicBezTo>
                  <a:pt x="17369" y="2598"/>
                  <a:pt x="17118" y="2285"/>
                  <a:pt x="16817" y="2009"/>
                </a:cubicBezTo>
                <a:cubicBezTo>
                  <a:pt x="16591" y="1820"/>
                  <a:pt x="16353" y="1644"/>
                  <a:pt x="16089" y="1519"/>
                </a:cubicBezTo>
                <a:cubicBezTo>
                  <a:pt x="15436" y="1206"/>
                  <a:pt x="14734" y="1080"/>
                  <a:pt x="14019" y="1055"/>
                </a:cubicBezTo>
                <a:cubicBezTo>
                  <a:pt x="13963" y="1051"/>
                  <a:pt x="13906" y="1050"/>
                  <a:pt x="13849" y="1050"/>
                </a:cubicBezTo>
                <a:cubicBezTo>
                  <a:pt x="13712" y="1050"/>
                  <a:pt x="13570" y="1059"/>
                  <a:pt x="13429" y="1067"/>
                </a:cubicBezTo>
                <a:cubicBezTo>
                  <a:pt x="13253" y="1080"/>
                  <a:pt x="13077" y="1105"/>
                  <a:pt x="12901" y="1130"/>
                </a:cubicBezTo>
                <a:cubicBezTo>
                  <a:pt x="12676" y="1168"/>
                  <a:pt x="12450" y="1243"/>
                  <a:pt x="12224" y="1306"/>
                </a:cubicBezTo>
                <a:cubicBezTo>
                  <a:pt x="12164" y="1323"/>
                  <a:pt x="12097" y="1353"/>
                  <a:pt x="12029" y="1353"/>
                </a:cubicBezTo>
                <a:cubicBezTo>
                  <a:pt x="11998" y="1353"/>
                  <a:pt x="11967" y="1347"/>
                  <a:pt x="11936" y="1331"/>
                </a:cubicBezTo>
                <a:lnTo>
                  <a:pt x="11898" y="1331"/>
                </a:lnTo>
                <a:cubicBezTo>
                  <a:pt x="11882" y="1342"/>
                  <a:pt x="11867" y="1347"/>
                  <a:pt x="11852" y="1347"/>
                </a:cubicBezTo>
                <a:cubicBezTo>
                  <a:pt x="11817" y="1347"/>
                  <a:pt x="11782" y="1324"/>
                  <a:pt x="11747" y="1306"/>
                </a:cubicBezTo>
                <a:cubicBezTo>
                  <a:pt x="11697" y="1268"/>
                  <a:pt x="11660" y="1218"/>
                  <a:pt x="11609" y="1168"/>
                </a:cubicBezTo>
                <a:cubicBezTo>
                  <a:pt x="11446" y="1005"/>
                  <a:pt x="11270" y="854"/>
                  <a:pt x="11069" y="716"/>
                </a:cubicBezTo>
                <a:cubicBezTo>
                  <a:pt x="10793" y="515"/>
                  <a:pt x="10480" y="402"/>
                  <a:pt x="10166" y="289"/>
                </a:cubicBezTo>
                <a:cubicBezTo>
                  <a:pt x="9802" y="177"/>
                  <a:pt x="9438" y="101"/>
                  <a:pt x="9049" y="51"/>
                </a:cubicBezTo>
                <a:cubicBezTo>
                  <a:pt x="8823" y="26"/>
                  <a:pt x="8584" y="1"/>
                  <a:pt x="83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2270267" y="4040907"/>
            <a:ext cx="755638" cy="260944"/>
          </a:xfrm>
          <a:custGeom>
            <a:rect b="b" l="l" r="r" t="t"/>
            <a:pathLst>
              <a:path extrusionOk="0" h="6592" w="19089">
                <a:moveTo>
                  <a:pt x="2611" y="308"/>
                </a:moveTo>
                <a:cubicBezTo>
                  <a:pt x="2611" y="345"/>
                  <a:pt x="2586" y="358"/>
                  <a:pt x="2573" y="370"/>
                </a:cubicBezTo>
                <a:cubicBezTo>
                  <a:pt x="2385" y="508"/>
                  <a:pt x="2197" y="659"/>
                  <a:pt x="2008" y="796"/>
                </a:cubicBezTo>
                <a:cubicBezTo>
                  <a:pt x="1983" y="822"/>
                  <a:pt x="1958" y="835"/>
                  <a:pt x="1933" y="860"/>
                </a:cubicBezTo>
                <a:cubicBezTo>
                  <a:pt x="1846" y="960"/>
                  <a:pt x="1732" y="935"/>
                  <a:pt x="1620" y="960"/>
                </a:cubicBezTo>
                <a:cubicBezTo>
                  <a:pt x="1745" y="759"/>
                  <a:pt x="1883" y="571"/>
                  <a:pt x="2021" y="408"/>
                </a:cubicBezTo>
                <a:cubicBezTo>
                  <a:pt x="2033" y="383"/>
                  <a:pt x="2058" y="383"/>
                  <a:pt x="2072" y="370"/>
                </a:cubicBezTo>
                <a:cubicBezTo>
                  <a:pt x="2247" y="333"/>
                  <a:pt x="2435" y="333"/>
                  <a:pt x="2611" y="308"/>
                </a:cubicBezTo>
                <a:close/>
                <a:moveTo>
                  <a:pt x="3653" y="292"/>
                </a:moveTo>
                <a:cubicBezTo>
                  <a:pt x="3664" y="292"/>
                  <a:pt x="3677" y="295"/>
                  <a:pt x="3690" y="308"/>
                </a:cubicBezTo>
                <a:cubicBezTo>
                  <a:pt x="3552" y="408"/>
                  <a:pt x="3427" y="508"/>
                  <a:pt x="3288" y="621"/>
                </a:cubicBezTo>
                <a:cubicBezTo>
                  <a:pt x="3151" y="721"/>
                  <a:pt x="3012" y="847"/>
                  <a:pt x="2875" y="960"/>
                </a:cubicBezTo>
                <a:cubicBezTo>
                  <a:pt x="2837" y="985"/>
                  <a:pt x="2811" y="997"/>
                  <a:pt x="2774" y="997"/>
                </a:cubicBezTo>
                <a:cubicBezTo>
                  <a:pt x="2688" y="985"/>
                  <a:pt x="2602" y="982"/>
                  <a:pt x="2516" y="982"/>
                </a:cubicBezTo>
                <a:cubicBezTo>
                  <a:pt x="2426" y="982"/>
                  <a:pt x="2337" y="985"/>
                  <a:pt x="2247" y="985"/>
                </a:cubicBezTo>
                <a:cubicBezTo>
                  <a:pt x="2234" y="985"/>
                  <a:pt x="2222" y="985"/>
                  <a:pt x="2209" y="972"/>
                </a:cubicBezTo>
                <a:cubicBezTo>
                  <a:pt x="2259" y="922"/>
                  <a:pt x="2323" y="885"/>
                  <a:pt x="2373" y="847"/>
                </a:cubicBezTo>
                <a:cubicBezTo>
                  <a:pt x="2586" y="696"/>
                  <a:pt x="2786" y="520"/>
                  <a:pt x="2987" y="333"/>
                </a:cubicBezTo>
                <a:cubicBezTo>
                  <a:pt x="3025" y="308"/>
                  <a:pt x="3062" y="294"/>
                  <a:pt x="3113" y="294"/>
                </a:cubicBezTo>
                <a:lnTo>
                  <a:pt x="3628" y="294"/>
                </a:lnTo>
                <a:cubicBezTo>
                  <a:pt x="3634" y="294"/>
                  <a:pt x="3643" y="292"/>
                  <a:pt x="3653" y="292"/>
                </a:cubicBezTo>
                <a:close/>
                <a:moveTo>
                  <a:pt x="4894" y="292"/>
                </a:moveTo>
                <a:cubicBezTo>
                  <a:pt x="4904" y="292"/>
                  <a:pt x="4914" y="295"/>
                  <a:pt x="4920" y="308"/>
                </a:cubicBezTo>
                <a:cubicBezTo>
                  <a:pt x="4832" y="395"/>
                  <a:pt x="4732" y="470"/>
                  <a:pt x="4632" y="545"/>
                </a:cubicBezTo>
                <a:cubicBezTo>
                  <a:pt x="4468" y="684"/>
                  <a:pt x="4292" y="810"/>
                  <a:pt x="4117" y="960"/>
                </a:cubicBezTo>
                <a:cubicBezTo>
                  <a:pt x="4105" y="985"/>
                  <a:pt x="4079" y="997"/>
                  <a:pt x="4054" y="997"/>
                </a:cubicBezTo>
                <a:lnTo>
                  <a:pt x="3251" y="997"/>
                </a:lnTo>
                <a:lnTo>
                  <a:pt x="3251" y="985"/>
                </a:lnTo>
                <a:cubicBezTo>
                  <a:pt x="3377" y="885"/>
                  <a:pt x="3502" y="784"/>
                  <a:pt x="3628" y="696"/>
                </a:cubicBezTo>
                <a:cubicBezTo>
                  <a:pt x="3778" y="571"/>
                  <a:pt x="3929" y="458"/>
                  <a:pt x="4091" y="345"/>
                </a:cubicBezTo>
                <a:cubicBezTo>
                  <a:pt x="4130" y="308"/>
                  <a:pt x="4180" y="294"/>
                  <a:pt x="4230" y="294"/>
                </a:cubicBezTo>
                <a:lnTo>
                  <a:pt x="4870" y="294"/>
                </a:lnTo>
                <a:cubicBezTo>
                  <a:pt x="4876" y="294"/>
                  <a:pt x="4885" y="292"/>
                  <a:pt x="4894" y="292"/>
                </a:cubicBezTo>
                <a:close/>
                <a:moveTo>
                  <a:pt x="5467" y="305"/>
                </a:moveTo>
                <a:cubicBezTo>
                  <a:pt x="5477" y="305"/>
                  <a:pt x="5487" y="306"/>
                  <a:pt x="5497" y="308"/>
                </a:cubicBezTo>
                <a:cubicBezTo>
                  <a:pt x="5585" y="326"/>
                  <a:pt x="5673" y="326"/>
                  <a:pt x="5759" y="326"/>
                </a:cubicBezTo>
                <a:cubicBezTo>
                  <a:pt x="5845" y="326"/>
                  <a:pt x="5930" y="326"/>
                  <a:pt x="6012" y="345"/>
                </a:cubicBezTo>
                <a:cubicBezTo>
                  <a:pt x="6024" y="370"/>
                  <a:pt x="5999" y="370"/>
                  <a:pt x="5987" y="383"/>
                </a:cubicBezTo>
                <a:cubicBezTo>
                  <a:pt x="5748" y="571"/>
                  <a:pt x="5522" y="771"/>
                  <a:pt x="5296" y="972"/>
                </a:cubicBezTo>
                <a:cubicBezTo>
                  <a:pt x="5266" y="993"/>
                  <a:pt x="5243" y="1013"/>
                  <a:pt x="5215" y="1013"/>
                </a:cubicBezTo>
                <a:cubicBezTo>
                  <a:pt x="5209" y="1013"/>
                  <a:pt x="5203" y="1012"/>
                  <a:pt x="5196" y="1010"/>
                </a:cubicBezTo>
                <a:lnTo>
                  <a:pt x="4506" y="1010"/>
                </a:lnTo>
                <a:lnTo>
                  <a:pt x="4493" y="997"/>
                </a:lnTo>
                <a:cubicBezTo>
                  <a:pt x="4769" y="784"/>
                  <a:pt x="5033" y="571"/>
                  <a:pt x="5296" y="370"/>
                </a:cubicBezTo>
                <a:cubicBezTo>
                  <a:pt x="5351" y="338"/>
                  <a:pt x="5405" y="305"/>
                  <a:pt x="5467" y="305"/>
                </a:cubicBezTo>
                <a:close/>
                <a:moveTo>
                  <a:pt x="6552" y="368"/>
                </a:moveTo>
                <a:cubicBezTo>
                  <a:pt x="6564" y="368"/>
                  <a:pt x="6577" y="368"/>
                  <a:pt x="6589" y="370"/>
                </a:cubicBezTo>
                <a:cubicBezTo>
                  <a:pt x="6802" y="383"/>
                  <a:pt x="7016" y="383"/>
                  <a:pt x="7229" y="383"/>
                </a:cubicBezTo>
                <a:cubicBezTo>
                  <a:pt x="7267" y="383"/>
                  <a:pt x="7292" y="383"/>
                  <a:pt x="7342" y="408"/>
                </a:cubicBezTo>
                <a:cubicBezTo>
                  <a:pt x="7217" y="520"/>
                  <a:pt x="7103" y="634"/>
                  <a:pt x="6991" y="734"/>
                </a:cubicBezTo>
                <a:cubicBezTo>
                  <a:pt x="6891" y="835"/>
                  <a:pt x="6777" y="910"/>
                  <a:pt x="6690" y="1022"/>
                </a:cubicBezTo>
                <a:cubicBezTo>
                  <a:pt x="6677" y="1035"/>
                  <a:pt x="6665" y="1047"/>
                  <a:pt x="6640" y="1047"/>
                </a:cubicBezTo>
                <a:cubicBezTo>
                  <a:pt x="6325" y="1035"/>
                  <a:pt x="5999" y="1035"/>
                  <a:pt x="5673" y="1022"/>
                </a:cubicBezTo>
                <a:lnTo>
                  <a:pt x="5661" y="1010"/>
                </a:lnTo>
                <a:cubicBezTo>
                  <a:pt x="5723" y="960"/>
                  <a:pt x="5786" y="910"/>
                  <a:pt x="5848" y="847"/>
                </a:cubicBezTo>
                <a:cubicBezTo>
                  <a:pt x="6012" y="721"/>
                  <a:pt x="6175" y="584"/>
                  <a:pt x="6338" y="458"/>
                </a:cubicBezTo>
                <a:cubicBezTo>
                  <a:pt x="6404" y="403"/>
                  <a:pt x="6470" y="368"/>
                  <a:pt x="6552" y="368"/>
                </a:cubicBezTo>
                <a:close/>
                <a:moveTo>
                  <a:pt x="7831" y="420"/>
                </a:moveTo>
                <a:cubicBezTo>
                  <a:pt x="8145" y="433"/>
                  <a:pt x="8459" y="433"/>
                  <a:pt x="8785" y="445"/>
                </a:cubicBezTo>
                <a:cubicBezTo>
                  <a:pt x="8798" y="445"/>
                  <a:pt x="8810" y="445"/>
                  <a:pt x="8823" y="470"/>
                </a:cubicBezTo>
                <a:cubicBezTo>
                  <a:pt x="8835" y="483"/>
                  <a:pt x="8810" y="495"/>
                  <a:pt x="8798" y="508"/>
                </a:cubicBezTo>
                <a:cubicBezTo>
                  <a:pt x="8647" y="684"/>
                  <a:pt x="8497" y="847"/>
                  <a:pt x="8346" y="1022"/>
                </a:cubicBezTo>
                <a:cubicBezTo>
                  <a:pt x="8321" y="1047"/>
                  <a:pt x="8283" y="1061"/>
                  <a:pt x="8246" y="1061"/>
                </a:cubicBezTo>
                <a:cubicBezTo>
                  <a:pt x="7945" y="1047"/>
                  <a:pt x="7630" y="1047"/>
                  <a:pt x="7329" y="1047"/>
                </a:cubicBezTo>
                <a:lnTo>
                  <a:pt x="7091" y="1047"/>
                </a:lnTo>
                <a:lnTo>
                  <a:pt x="7091" y="1022"/>
                </a:lnTo>
                <a:cubicBezTo>
                  <a:pt x="7229" y="897"/>
                  <a:pt x="7367" y="771"/>
                  <a:pt x="7505" y="634"/>
                </a:cubicBezTo>
                <a:cubicBezTo>
                  <a:pt x="7593" y="545"/>
                  <a:pt x="7681" y="483"/>
                  <a:pt x="7781" y="433"/>
                </a:cubicBezTo>
                <a:cubicBezTo>
                  <a:pt x="7794" y="420"/>
                  <a:pt x="7819" y="420"/>
                  <a:pt x="7831" y="420"/>
                </a:cubicBezTo>
                <a:close/>
                <a:moveTo>
                  <a:pt x="9275" y="470"/>
                </a:moveTo>
                <a:cubicBezTo>
                  <a:pt x="9626" y="483"/>
                  <a:pt x="9965" y="483"/>
                  <a:pt x="10304" y="495"/>
                </a:cubicBezTo>
                <a:lnTo>
                  <a:pt x="10329" y="495"/>
                </a:lnTo>
                <a:cubicBezTo>
                  <a:pt x="10304" y="545"/>
                  <a:pt x="10254" y="584"/>
                  <a:pt x="10229" y="609"/>
                </a:cubicBezTo>
                <a:cubicBezTo>
                  <a:pt x="10103" y="746"/>
                  <a:pt x="9978" y="872"/>
                  <a:pt x="9852" y="997"/>
                </a:cubicBezTo>
                <a:cubicBezTo>
                  <a:pt x="9802" y="1047"/>
                  <a:pt x="9752" y="1073"/>
                  <a:pt x="9689" y="1073"/>
                </a:cubicBezTo>
                <a:cubicBezTo>
                  <a:pt x="9375" y="1073"/>
                  <a:pt x="9074" y="1061"/>
                  <a:pt x="8760" y="1061"/>
                </a:cubicBezTo>
                <a:lnTo>
                  <a:pt x="8698" y="1061"/>
                </a:lnTo>
                <a:cubicBezTo>
                  <a:pt x="8760" y="985"/>
                  <a:pt x="8810" y="935"/>
                  <a:pt x="8848" y="872"/>
                </a:cubicBezTo>
                <a:cubicBezTo>
                  <a:pt x="8898" y="822"/>
                  <a:pt x="8949" y="771"/>
                  <a:pt x="8999" y="709"/>
                </a:cubicBezTo>
                <a:cubicBezTo>
                  <a:pt x="9061" y="596"/>
                  <a:pt x="9161" y="559"/>
                  <a:pt x="9237" y="483"/>
                </a:cubicBezTo>
                <a:cubicBezTo>
                  <a:pt x="9250" y="470"/>
                  <a:pt x="9262" y="470"/>
                  <a:pt x="9275" y="470"/>
                </a:cubicBezTo>
                <a:close/>
                <a:moveTo>
                  <a:pt x="10781" y="508"/>
                </a:moveTo>
                <a:cubicBezTo>
                  <a:pt x="11094" y="508"/>
                  <a:pt x="11395" y="520"/>
                  <a:pt x="11710" y="533"/>
                </a:cubicBezTo>
                <a:lnTo>
                  <a:pt x="11722" y="545"/>
                </a:lnTo>
                <a:cubicBezTo>
                  <a:pt x="11722" y="571"/>
                  <a:pt x="11710" y="584"/>
                  <a:pt x="11697" y="596"/>
                </a:cubicBezTo>
                <a:cubicBezTo>
                  <a:pt x="11546" y="734"/>
                  <a:pt x="11408" y="897"/>
                  <a:pt x="11270" y="1047"/>
                </a:cubicBezTo>
                <a:cubicBezTo>
                  <a:pt x="11245" y="1073"/>
                  <a:pt x="11220" y="1086"/>
                  <a:pt x="11182" y="1086"/>
                </a:cubicBezTo>
                <a:lnTo>
                  <a:pt x="10179" y="1086"/>
                </a:lnTo>
                <a:cubicBezTo>
                  <a:pt x="10329" y="935"/>
                  <a:pt x="10455" y="796"/>
                  <a:pt x="10580" y="659"/>
                </a:cubicBezTo>
                <a:cubicBezTo>
                  <a:pt x="10630" y="621"/>
                  <a:pt x="10680" y="584"/>
                  <a:pt x="10718" y="533"/>
                </a:cubicBezTo>
                <a:cubicBezTo>
                  <a:pt x="10743" y="508"/>
                  <a:pt x="10756" y="508"/>
                  <a:pt x="10781" y="508"/>
                </a:cubicBezTo>
                <a:close/>
                <a:moveTo>
                  <a:pt x="12224" y="559"/>
                </a:moveTo>
                <a:cubicBezTo>
                  <a:pt x="12513" y="571"/>
                  <a:pt x="12814" y="584"/>
                  <a:pt x="13115" y="596"/>
                </a:cubicBezTo>
                <a:cubicBezTo>
                  <a:pt x="13102" y="634"/>
                  <a:pt x="13090" y="634"/>
                  <a:pt x="13077" y="646"/>
                </a:cubicBezTo>
                <a:cubicBezTo>
                  <a:pt x="12926" y="784"/>
                  <a:pt x="12789" y="910"/>
                  <a:pt x="12638" y="1047"/>
                </a:cubicBezTo>
                <a:cubicBezTo>
                  <a:pt x="12600" y="1086"/>
                  <a:pt x="12550" y="1111"/>
                  <a:pt x="12500" y="1111"/>
                </a:cubicBezTo>
                <a:cubicBezTo>
                  <a:pt x="12368" y="1104"/>
                  <a:pt x="12236" y="1104"/>
                  <a:pt x="12103" y="1104"/>
                </a:cubicBezTo>
                <a:cubicBezTo>
                  <a:pt x="11970" y="1104"/>
                  <a:pt x="11835" y="1104"/>
                  <a:pt x="11697" y="1098"/>
                </a:cubicBezTo>
                <a:cubicBezTo>
                  <a:pt x="11684" y="1086"/>
                  <a:pt x="11671" y="1086"/>
                  <a:pt x="11634" y="1086"/>
                </a:cubicBezTo>
                <a:cubicBezTo>
                  <a:pt x="11810" y="885"/>
                  <a:pt x="11986" y="709"/>
                  <a:pt x="12173" y="571"/>
                </a:cubicBezTo>
                <a:cubicBezTo>
                  <a:pt x="12186" y="571"/>
                  <a:pt x="12212" y="559"/>
                  <a:pt x="12224" y="559"/>
                </a:cubicBezTo>
                <a:close/>
                <a:moveTo>
                  <a:pt x="13567" y="609"/>
                </a:moveTo>
                <a:cubicBezTo>
                  <a:pt x="13805" y="621"/>
                  <a:pt x="14031" y="646"/>
                  <a:pt x="14270" y="659"/>
                </a:cubicBezTo>
                <a:lnTo>
                  <a:pt x="14307" y="659"/>
                </a:lnTo>
                <a:cubicBezTo>
                  <a:pt x="14320" y="659"/>
                  <a:pt x="14332" y="671"/>
                  <a:pt x="14332" y="671"/>
                </a:cubicBezTo>
                <a:cubicBezTo>
                  <a:pt x="14332" y="684"/>
                  <a:pt x="14320" y="696"/>
                  <a:pt x="14320" y="696"/>
                </a:cubicBezTo>
                <a:cubicBezTo>
                  <a:pt x="14270" y="734"/>
                  <a:pt x="14232" y="759"/>
                  <a:pt x="14181" y="796"/>
                </a:cubicBezTo>
                <a:cubicBezTo>
                  <a:pt x="14056" y="872"/>
                  <a:pt x="13930" y="947"/>
                  <a:pt x="13818" y="1035"/>
                </a:cubicBezTo>
                <a:lnTo>
                  <a:pt x="13805" y="1035"/>
                </a:lnTo>
                <a:cubicBezTo>
                  <a:pt x="13753" y="1113"/>
                  <a:pt x="13689" y="1125"/>
                  <a:pt x="13625" y="1125"/>
                </a:cubicBezTo>
                <a:cubicBezTo>
                  <a:pt x="13597" y="1125"/>
                  <a:pt x="13569" y="1123"/>
                  <a:pt x="13542" y="1123"/>
                </a:cubicBezTo>
                <a:lnTo>
                  <a:pt x="13040" y="1123"/>
                </a:lnTo>
                <a:cubicBezTo>
                  <a:pt x="13040" y="1111"/>
                  <a:pt x="13027" y="1111"/>
                  <a:pt x="13027" y="1098"/>
                </a:cubicBezTo>
                <a:cubicBezTo>
                  <a:pt x="13152" y="985"/>
                  <a:pt x="13291" y="872"/>
                  <a:pt x="13416" y="759"/>
                </a:cubicBezTo>
                <a:cubicBezTo>
                  <a:pt x="13441" y="734"/>
                  <a:pt x="13466" y="709"/>
                  <a:pt x="13479" y="671"/>
                </a:cubicBezTo>
                <a:cubicBezTo>
                  <a:pt x="13504" y="621"/>
                  <a:pt x="13529" y="609"/>
                  <a:pt x="13567" y="609"/>
                </a:cubicBezTo>
                <a:close/>
                <a:moveTo>
                  <a:pt x="15054" y="698"/>
                </a:moveTo>
                <a:cubicBezTo>
                  <a:pt x="15097" y="698"/>
                  <a:pt x="15141" y="702"/>
                  <a:pt x="15185" y="709"/>
                </a:cubicBezTo>
                <a:cubicBezTo>
                  <a:pt x="15324" y="721"/>
                  <a:pt x="15461" y="721"/>
                  <a:pt x="15587" y="734"/>
                </a:cubicBezTo>
                <a:cubicBezTo>
                  <a:pt x="15606" y="734"/>
                  <a:pt x="15622" y="731"/>
                  <a:pt x="15638" y="731"/>
                </a:cubicBezTo>
                <a:cubicBezTo>
                  <a:pt x="15654" y="731"/>
                  <a:pt x="15669" y="734"/>
                  <a:pt x="15687" y="746"/>
                </a:cubicBezTo>
                <a:cubicBezTo>
                  <a:pt x="15562" y="810"/>
                  <a:pt x="15449" y="847"/>
                  <a:pt x="15336" y="897"/>
                </a:cubicBezTo>
                <a:cubicBezTo>
                  <a:pt x="15160" y="985"/>
                  <a:pt x="14984" y="1022"/>
                  <a:pt x="14822" y="1136"/>
                </a:cubicBezTo>
                <a:cubicBezTo>
                  <a:pt x="14822" y="1136"/>
                  <a:pt x="14797" y="1148"/>
                  <a:pt x="14784" y="1148"/>
                </a:cubicBezTo>
                <a:cubicBezTo>
                  <a:pt x="14621" y="1136"/>
                  <a:pt x="14445" y="1136"/>
                  <a:pt x="14282" y="1136"/>
                </a:cubicBezTo>
                <a:lnTo>
                  <a:pt x="14270" y="1123"/>
                </a:lnTo>
                <a:cubicBezTo>
                  <a:pt x="14320" y="1086"/>
                  <a:pt x="14382" y="1047"/>
                  <a:pt x="14432" y="1010"/>
                </a:cubicBezTo>
                <a:cubicBezTo>
                  <a:pt x="14533" y="947"/>
                  <a:pt x="14633" y="885"/>
                  <a:pt x="14721" y="810"/>
                </a:cubicBezTo>
                <a:cubicBezTo>
                  <a:pt x="14831" y="727"/>
                  <a:pt x="14940" y="698"/>
                  <a:pt x="15054" y="698"/>
                </a:cubicBezTo>
                <a:close/>
                <a:moveTo>
                  <a:pt x="16390" y="784"/>
                </a:moveTo>
                <a:cubicBezTo>
                  <a:pt x="16679" y="822"/>
                  <a:pt x="16980" y="847"/>
                  <a:pt x="17268" y="872"/>
                </a:cubicBezTo>
                <a:cubicBezTo>
                  <a:pt x="17294" y="872"/>
                  <a:pt x="17319" y="885"/>
                  <a:pt x="17344" y="885"/>
                </a:cubicBezTo>
                <a:lnTo>
                  <a:pt x="17344" y="897"/>
                </a:lnTo>
                <a:cubicBezTo>
                  <a:pt x="17193" y="935"/>
                  <a:pt x="17031" y="972"/>
                  <a:pt x="16867" y="1010"/>
                </a:cubicBezTo>
                <a:cubicBezTo>
                  <a:pt x="16679" y="1061"/>
                  <a:pt x="16503" y="1098"/>
                  <a:pt x="16328" y="1148"/>
                </a:cubicBezTo>
                <a:cubicBezTo>
                  <a:pt x="16311" y="1152"/>
                  <a:pt x="16294" y="1154"/>
                  <a:pt x="16278" y="1154"/>
                </a:cubicBezTo>
                <a:cubicBezTo>
                  <a:pt x="16245" y="1154"/>
                  <a:pt x="16215" y="1148"/>
                  <a:pt x="16189" y="1148"/>
                </a:cubicBezTo>
                <a:cubicBezTo>
                  <a:pt x="16001" y="1148"/>
                  <a:pt x="15813" y="1148"/>
                  <a:pt x="15625" y="1136"/>
                </a:cubicBezTo>
                <a:cubicBezTo>
                  <a:pt x="15712" y="1098"/>
                  <a:pt x="15801" y="1061"/>
                  <a:pt x="15901" y="1022"/>
                </a:cubicBezTo>
                <a:cubicBezTo>
                  <a:pt x="16001" y="985"/>
                  <a:pt x="16102" y="935"/>
                  <a:pt x="16214" y="910"/>
                </a:cubicBezTo>
                <a:cubicBezTo>
                  <a:pt x="16252" y="910"/>
                  <a:pt x="16278" y="885"/>
                  <a:pt x="16303" y="835"/>
                </a:cubicBezTo>
                <a:cubicBezTo>
                  <a:pt x="16328" y="784"/>
                  <a:pt x="16353" y="784"/>
                  <a:pt x="16390" y="784"/>
                </a:cubicBezTo>
                <a:close/>
                <a:moveTo>
                  <a:pt x="1607" y="545"/>
                </a:moveTo>
                <a:lnTo>
                  <a:pt x="1607" y="545"/>
                </a:lnTo>
                <a:cubicBezTo>
                  <a:pt x="1519" y="696"/>
                  <a:pt x="1419" y="835"/>
                  <a:pt x="1305" y="972"/>
                </a:cubicBezTo>
                <a:lnTo>
                  <a:pt x="1280" y="997"/>
                </a:lnTo>
                <a:cubicBezTo>
                  <a:pt x="1218" y="1148"/>
                  <a:pt x="1105" y="1198"/>
                  <a:pt x="992" y="1273"/>
                </a:cubicBezTo>
                <a:cubicBezTo>
                  <a:pt x="879" y="1349"/>
                  <a:pt x="778" y="1449"/>
                  <a:pt x="678" y="1549"/>
                </a:cubicBezTo>
                <a:cubicBezTo>
                  <a:pt x="917" y="1111"/>
                  <a:pt x="1218" y="759"/>
                  <a:pt x="1607" y="545"/>
                </a:cubicBezTo>
                <a:close/>
                <a:moveTo>
                  <a:pt x="17695" y="1161"/>
                </a:moveTo>
                <a:cubicBezTo>
                  <a:pt x="17708" y="1161"/>
                  <a:pt x="17708" y="1173"/>
                  <a:pt x="17708" y="1173"/>
                </a:cubicBezTo>
                <a:cubicBezTo>
                  <a:pt x="17658" y="1261"/>
                  <a:pt x="17608" y="1337"/>
                  <a:pt x="17558" y="1424"/>
                </a:cubicBezTo>
                <a:cubicBezTo>
                  <a:pt x="17457" y="1563"/>
                  <a:pt x="17369" y="1713"/>
                  <a:pt x="17268" y="1851"/>
                </a:cubicBezTo>
                <a:cubicBezTo>
                  <a:pt x="17256" y="1889"/>
                  <a:pt x="17231" y="1901"/>
                  <a:pt x="17206" y="1901"/>
                </a:cubicBezTo>
                <a:cubicBezTo>
                  <a:pt x="17143" y="1901"/>
                  <a:pt x="17106" y="1964"/>
                  <a:pt x="17043" y="1989"/>
                </a:cubicBezTo>
                <a:cubicBezTo>
                  <a:pt x="16930" y="2014"/>
                  <a:pt x="16805" y="2064"/>
                  <a:pt x="16691" y="2090"/>
                </a:cubicBezTo>
                <a:cubicBezTo>
                  <a:pt x="16378" y="2165"/>
                  <a:pt x="16077" y="2240"/>
                  <a:pt x="15776" y="2315"/>
                </a:cubicBezTo>
                <a:cubicBezTo>
                  <a:pt x="15772" y="2319"/>
                  <a:pt x="15768" y="2321"/>
                  <a:pt x="15765" y="2323"/>
                </a:cubicBezTo>
                <a:lnTo>
                  <a:pt x="15765" y="2323"/>
                </a:lnTo>
                <a:cubicBezTo>
                  <a:pt x="15828" y="2224"/>
                  <a:pt x="15902" y="2113"/>
                  <a:pt x="15976" y="2014"/>
                </a:cubicBezTo>
                <a:cubicBezTo>
                  <a:pt x="16102" y="1851"/>
                  <a:pt x="16252" y="1700"/>
                  <a:pt x="16365" y="1512"/>
                </a:cubicBezTo>
                <a:cubicBezTo>
                  <a:pt x="16390" y="1487"/>
                  <a:pt x="16415" y="1474"/>
                  <a:pt x="16440" y="1474"/>
                </a:cubicBezTo>
                <a:cubicBezTo>
                  <a:pt x="16780" y="1387"/>
                  <a:pt x="17106" y="1312"/>
                  <a:pt x="17432" y="1223"/>
                </a:cubicBezTo>
                <a:cubicBezTo>
                  <a:pt x="17519" y="1211"/>
                  <a:pt x="17608" y="1186"/>
                  <a:pt x="17695" y="1161"/>
                </a:cubicBezTo>
                <a:close/>
                <a:moveTo>
                  <a:pt x="16930" y="2391"/>
                </a:moveTo>
                <a:cubicBezTo>
                  <a:pt x="16867" y="2516"/>
                  <a:pt x="16792" y="2617"/>
                  <a:pt x="16716" y="2717"/>
                </a:cubicBezTo>
                <a:cubicBezTo>
                  <a:pt x="16704" y="2742"/>
                  <a:pt x="16679" y="2779"/>
                  <a:pt x="16666" y="2804"/>
                </a:cubicBezTo>
                <a:cubicBezTo>
                  <a:pt x="16629" y="2855"/>
                  <a:pt x="16591" y="2880"/>
                  <a:pt x="16554" y="2880"/>
                </a:cubicBezTo>
                <a:cubicBezTo>
                  <a:pt x="16239" y="2930"/>
                  <a:pt x="15938" y="2993"/>
                  <a:pt x="15625" y="3055"/>
                </a:cubicBezTo>
                <a:cubicBezTo>
                  <a:pt x="15449" y="3094"/>
                  <a:pt x="15261" y="3119"/>
                  <a:pt x="15073" y="3156"/>
                </a:cubicBezTo>
                <a:lnTo>
                  <a:pt x="15223" y="2968"/>
                </a:lnTo>
                <a:cubicBezTo>
                  <a:pt x="15299" y="2830"/>
                  <a:pt x="15411" y="2767"/>
                  <a:pt x="15537" y="2729"/>
                </a:cubicBezTo>
                <a:lnTo>
                  <a:pt x="16892" y="2391"/>
                </a:lnTo>
                <a:close/>
                <a:moveTo>
                  <a:pt x="16305" y="3273"/>
                </a:moveTo>
                <a:cubicBezTo>
                  <a:pt x="16313" y="3273"/>
                  <a:pt x="16320" y="3280"/>
                  <a:pt x="16328" y="3294"/>
                </a:cubicBezTo>
                <a:cubicBezTo>
                  <a:pt x="16265" y="3382"/>
                  <a:pt x="16214" y="3470"/>
                  <a:pt x="16152" y="3570"/>
                </a:cubicBezTo>
                <a:cubicBezTo>
                  <a:pt x="16114" y="3633"/>
                  <a:pt x="16064" y="3696"/>
                  <a:pt x="16064" y="3783"/>
                </a:cubicBezTo>
                <a:cubicBezTo>
                  <a:pt x="16052" y="3821"/>
                  <a:pt x="16027" y="3833"/>
                  <a:pt x="16001" y="3833"/>
                </a:cubicBezTo>
                <a:lnTo>
                  <a:pt x="14608" y="3833"/>
                </a:lnTo>
                <a:cubicBezTo>
                  <a:pt x="14683" y="3733"/>
                  <a:pt x="14721" y="3596"/>
                  <a:pt x="14834" y="3570"/>
                </a:cubicBezTo>
                <a:cubicBezTo>
                  <a:pt x="15160" y="3495"/>
                  <a:pt x="15486" y="3432"/>
                  <a:pt x="15813" y="3370"/>
                </a:cubicBezTo>
                <a:cubicBezTo>
                  <a:pt x="15976" y="3345"/>
                  <a:pt x="16127" y="3306"/>
                  <a:pt x="16290" y="3281"/>
                </a:cubicBezTo>
                <a:cubicBezTo>
                  <a:pt x="16295" y="3276"/>
                  <a:pt x="16300" y="3273"/>
                  <a:pt x="16305" y="3273"/>
                </a:cubicBezTo>
                <a:close/>
                <a:moveTo>
                  <a:pt x="14846" y="4169"/>
                </a:moveTo>
                <a:cubicBezTo>
                  <a:pt x="14856" y="4169"/>
                  <a:pt x="14865" y="4173"/>
                  <a:pt x="14872" y="4173"/>
                </a:cubicBezTo>
                <a:cubicBezTo>
                  <a:pt x="15035" y="4173"/>
                  <a:pt x="15198" y="4185"/>
                  <a:pt x="15361" y="4185"/>
                </a:cubicBezTo>
                <a:cubicBezTo>
                  <a:pt x="15675" y="4185"/>
                  <a:pt x="15988" y="4173"/>
                  <a:pt x="16303" y="4173"/>
                </a:cubicBezTo>
                <a:cubicBezTo>
                  <a:pt x="16340" y="4173"/>
                  <a:pt x="16365" y="4173"/>
                  <a:pt x="16390" y="4185"/>
                </a:cubicBezTo>
                <a:cubicBezTo>
                  <a:pt x="16629" y="4349"/>
                  <a:pt x="16855" y="4511"/>
                  <a:pt x="17081" y="4687"/>
                </a:cubicBezTo>
                <a:cubicBezTo>
                  <a:pt x="17093" y="4700"/>
                  <a:pt x="17093" y="4700"/>
                  <a:pt x="17106" y="4700"/>
                </a:cubicBezTo>
                <a:cubicBezTo>
                  <a:pt x="16955" y="4725"/>
                  <a:pt x="16817" y="4725"/>
                  <a:pt x="16679" y="4725"/>
                </a:cubicBezTo>
                <a:cubicBezTo>
                  <a:pt x="16541" y="4725"/>
                  <a:pt x="16415" y="4712"/>
                  <a:pt x="16278" y="4712"/>
                </a:cubicBezTo>
                <a:cubicBezTo>
                  <a:pt x="16152" y="4725"/>
                  <a:pt x="16027" y="4725"/>
                  <a:pt x="15901" y="4725"/>
                </a:cubicBezTo>
                <a:cubicBezTo>
                  <a:pt x="15801" y="4725"/>
                  <a:pt x="15712" y="4737"/>
                  <a:pt x="15625" y="4750"/>
                </a:cubicBezTo>
                <a:cubicBezTo>
                  <a:pt x="15600" y="4750"/>
                  <a:pt x="15575" y="4750"/>
                  <a:pt x="15562" y="4725"/>
                </a:cubicBezTo>
                <a:cubicBezTo>
                  <a:pt x="15324" y="4549"/>
                  <a:pt x="15073" y="4374"/>
                  <a:pt x="14834" y="4198"/>
                </a:cubicBezTo>
                <a:cubicBezTo>
                  <a:pt x="14834" y="4198"/>
                  <a:pt x="14834" y="4185"/>
                  <a:pt x="14822" y="4185"/>
                </a:cubicBezTo>
                <a:cubicBezTo>
                  <a:pt x="14828" y="4173"/>
                  <a:pt x="14837" y="4169"/>
                  <a:pt x="14846" y="4169"/>
                </a:cubicBezTo>
                <a:close/>
                <a:moveTo>
                  <a:pt x="16516" y="5063"/>
                </a:moveTo>
                <a:cubicBezTo>
                  <a:pt x="16741" y="5063"/>
                  <a:pt x="16967" y="5076"/>
                  <a:pt x="17193" y="5076"/>
                </a:cubicBezTo>
                <a:lnTo>
                  <a:pt x="17494" y="5076"/>
                </a:lnTo>
                <a:cubicBezTo>
                  <a:pt x="17509" y="5074"/>
                  <a:pt x="17524" y="5073"/>
                  <a:pt x="17539" y="5073"/>
                </a:cubicBezTo>
                <a:cubicBezTo>
                  <a:pt x="17608" y="5073"/>
                  <a:pt x="17671" y="5099"/>
                  <a:pt x="17733" y="5152"/>
                </a:cubicBezTo>
                <a:cubicBezTo>
                  <a:pt x="17809" y="5202"/>
                  <a:pt x="17884" y="5252"/>
                  <a:pt x="17971" y="5302"/>
                </a:cubicBezTo>
                <a:cubicBezTo>
                  <a:pt x="17928" y="5321"/>
                  <a:pt x="17887" y="5324"/>
                  <a:pt x="17849" y="5324"/>
                </a:cubicBezTo>
                <a:cubicBezTo>
                  <a:pt x="17831" y="5324"/>
                  <a:pt x="17814" y="5323"/>
                  <a:pt x="17797" y="5323"/>
                </a:cubicBezTo>
                <a:cubicBezTo>
                  <a:pt x="17779" y="5323"/>
                  <a:pt x="17762" y="5324"/>
                  <a:pt x="17745" y="5327"/>
                </a:cubicBezTo>
                <a:cubicBezTo>
                  <a:pt x="17419" y="5352"/>
                  <a:pt x="17106" y="5378"/>
                  <a:pt x="16792" y="5415"/>
                </a:cubicBezTo>
                <a:cubicBezTo>
                  <a:pt x="16691" y="5428"/>
                  <a:pt x="16579" y="5428"/>
                  <a:pt x="16465" y="5465"/>
                </a:cubicBezTo>
                <a:cubicBezTo>
                  <a:pt x="16462" y="5469"/>
                  <a:pt x="16458" y="5470"/>
                  <a:pt x="16454" y="5470"/>
                </a:cubicBezTo>
                <a:cubicBezTo>
                  <a:pt x="16446" y="5470"/>
                  <a:pt x="16437" y="5461"/>
                  <a:pt x="16428" y="5453"/>
                </a:cubicBezTo>
                <a:cubicBezTo>
                  <a:pt x="16278" y="5327"/>
                  <a:pt x="16139" y="5202"/>
                  <a:pt x="15988" y="5076"/>
                </a:cubicBezTo>
                <a:lnTo>
                  <a:pt x="15988" y="5063"/>
                </a:lnTo>
                <a:close/>
                <a:moveTo>
                  <a:pt x="18089" y="5673"/>
                </a:moveTo>
                <a:cubicBezTo>
                  <a:pt x="18238" y="5673"/>
                  <a:pt x="18387" y="5678"/>
                  <a:pt x="18537" y="5691"/>
                </a:cubicBezTo>
                <a:lnTo>
                  <a:pt x="18537" y="5716"/>
                </a:lnTo>
                <a:cubicBezTo>
                  <a:pt x="18398" y="5766"/>
                  <a:pt x="18260" y="5829"/>
                  <a:pt x="18122" y="5867"/>
                </a:cubicBezTo>
                <a:cubicBezTo>
                  <a:pt x="17821" y="5955"/>
                  <a:pt x="17507" y="6042"/>
                  <a:pt x="17206" y="6131"/>
                </a:cubicBezTo>
                <a:cubicBezTo>
                  <a:pt x="17194" y="6134"/>
                  <a:pt x="17183" y="6135"/>
                  <a:pt x="17173" y="6135"/>
                </a:cubicBezTo>
                <a:cubicBezTo>
                  <a:pt x="17143" y="6135"/>
                  <a:pt x="17122" y="6121"/>
                  <a:pt x="17093" y="6092"/>
                </a:cubicBezTo>
                <a:cubicBezTo>
                  <a:pt x="17005" y="5992"/>
                  <a:pt x="16905" y="5905"/>
                  <a:pt x="16805" y="5816"/>
                </a:cubicBezTo>
                <a:cubicBezTo>
                  <a:pt x="16805" y="5804"/>
                  <a:pt x="16792" y="5804"/>
                  <a:pt x="16792" y="5766"/>
                </a:cubicBezTo>
                <a:cubicBezTo>
                  <a:pt x="17222" y="5720"/>
                  <a:pt x="17653" y="5673"/>
                  <a:pt x="18089" y="5673"/>
                </a:cubicBezTo>
                <a:close/>
                <a:moveTo>
                  <a:pt x="1704" y="1245"/>
                </a:moveTo>
                <a:cubicBezTo>
                  <a:pt x="1735" y="1245"/>
                  <a:pt x="1765" y="1261"/>
                  <a:pt x="1795" y="1261"/>
                </a:cubicBezTo>
                <a:cubicBezTo>
                  <a:pt x="1946" y="1261"/>
                  <a:pt x="2097" y="1261"/>
                  <a:pt x="2247" y="1273"/>
                </a:cubicBezTo>
                <a:cubicBezTo>
                  <a:pt x="2699" y="1286"/>
                  <a:pt x="3163" y="1286"/>
                  <a:pt x="3615" y="1298"/>
                </a:cubicBezTo>
                <a:cubicBezTo>
                  <a:pt x="4317" y="1312"/>
                  <a:pt x="5020" y="1312"/>
                  <a:pt x="5723" y="1324"/>
                </a:cubicBezTo>
                <a:cubicBezTo>
                  <a:pt x="6213" y="1337"/>
                  <a:pt x="6715" y="1337"/>
                  <a:pt x="7204" y="1349"/>
                </a:cubicBezTo>
                <a:cubicBezTo>
                  <a:pt x="7907" y="1374"/>
                  <a:pt x="8609" y="1374"/>
                  <a:pt x="9312" y="1387"/>
                </a:cubicBezTo>
                <a:cubicBezTo>
                  <a:pt x="9839" y="1387"/>
                  <a:pt x="10366" y="1399"/>
                  <a:pt x="10881" y="1412"/>
                </a:cubicBezTo>
                <a:cubicBezTo>
                  <a:pt x="11420" y="1424"/>
                  <a:pt x="11947" y="1437"/>
                  <a:pt x="12488" y="1449"/>
                </a:cubicBezTo>
                <a:cubicBezTo>
                  <a:pt x="12939" y="1449"/>
                  <a:pt x="13391" y="1449"/>
                  <a:pt x="13843" y="1462"/>
                </a:cubicBezTo>
                <a:cubicBezTo>
                  <a:pt x="14357" y="1474"/>
                  <a:pt x="14859" y="1487"/>
                  <a:pt x="15361" y="1487"/>
                </a:cubicBezTo>
                <a:cubicBezTo>
                  <a:pt x="15486" y="1487"/>
                  <a:pt x="15625" y="1499"/>
                  <a:pt x="15751" y="1499"/>
                </a:cubicBezTo>
                <a:cubicBezTo>
                  <a:pt x="15813" y="1499"/>
                  <a:pt x="15838" y="1563"/>
                  <a:pt x="15876" y="1600"/>
                </a:cubicBezTo>
                <a:cubicBezTo>
                  <a:pt x="15888" y="1613"/>
                  <a:pt x="15863" y="1638"/>
                  <a:pt x="15851" y="1650"/>
                </a:cubicBezTo>
                <a:cubicBezTo>
                  <a:pt x="15751" y="1775"/>
                  <a:pt x="15662" y="1901"/>
                  <a:pt x="15562" y="2014"/>
                </a:cubicBezTo>
                <a:cubicBezTo>
                  <a:pt x="15449" y="2165"/>
                  <a:pt x="15324" y="2302"/>
                  <a:pt x="15210" y="2441"/>
                </a:cubicBezTo>
                <a:cubicBezTo>
                  <a:pt x="15010" y="2704"/>
                  <a:pt x="14809" y="2968"/>
                  <a:pt x="14621" y="3231"/>
                </a:cubicBezTo>
                <a:cubicBezTo>
                  <a:pt x="14508" y="3407"/>
                  <a:pt x="14382" y="3582"/>
                  <a:pt x="14270" y="3771"/>
                </a:cubicBezTo>
                <a:cubicBezTo>
                  <a:pt x="14245" y="3821"/>
                  <a:pt x="14206" y="3884"/>
                  <a:pt x="14181" y="3947"/>
                </a:cubicBezTo>
                <a:cubicBezTo>
                  <a:pt x="14144" y="4034"/>
                  <a:pt x="14181" y="4135"/>
                  <a:pt x="14245" y="4185"/>
                </a:cubicBezTo>
                <a:cubicBezTo>
                  <a:pt x="14646" y="4461"/>
                  <a:pt x="15035" y="4737"/>
                  <a:pt x="15411" y="5038"/>
                </a:cubicBezTo>
                <a:cubicBezTo>
                  <a:pt x="15851" y="5378"/>
                  <a:pt x="16265" y="5729"/>
                  <a:pt x="16666" y="6131"/>
                </a:cubicBezTo>
                <a:cubicBezTo>
                  <a:pt x="16679" y="6143"/>
                  <a:pt x="16679" y="6143"/>
                  <a:pt x="16691" y="6168"/>
                </a:cubicBezTo>
                <a:cubicBezTo>
                  <a:pt x="16676" y="6183"/>
                  <a:pt x="16662" y="6189"/>
                  <a:pt x="16644" y="6189"/>
                </a:cubicBezTo>
                <a:cubicBezTo>
                  <a:pt x="16632" y="6189"/>
                  <a:pt x="16619" y="6186"/>
                  <a:pt x="16604" y="6181"/>
                </a:cubicBezTo>
                <a:cubicBezTo>
                  <a:pt x="16390" y="6156"/>
                  <a:pt x="16177" y="6156"/>
                  <a:pt x="15951" y="6156"/>
                </a:cubicBezTo>
                <a:cubicBezTo>
                  <a:pt x="15751" y="6143"/>
                  <a:pt x="15537" y="6131"/>
                  <a:pt x="15324" y="6131"/>
                </a:cubicBezTo>
                <a:cubicBezTo>
                  <a:pt x="14934" y="6118"/>
                  <a:pt x="14546" y="6092"/>
                  <a:pt x="14156" y="6080"/>
                </a:cubicBezTo>
                <a:cubicBezTo>
                  <a:pt x="13793" y="6067"/>
                  <a:pt x="13416" y="6055"/>
                  <a:pt x="13052" y="6030"/>
                </a:cubicBezTo>
                <a:cubicBezTo>
                  <a:pt x="12675" y="6017"/>
                  <a:pt x="12299" y="6005"/>
                  <a:pt x="11935" y="5992"/>
                </a:cubicBezTo>
                <a:cubicBezTo>
                  <a:pt x="11646" y="5980"/>
                  <a:pt x="11370" y="5955"/>
                  <a:pt x="11094" y="5955"/>
                </a:cubicBezTo>
                <a:cubicBezTo>
                  <a:pt x="10856" y="5942"/>
                  <a:pt x="10605" y="5930"/>
                  <a:pt x="10366" y="5917"/>
                </a:cubicBezTo>
                <a:cubicBezTo>
                  <a:pt x="10065" y="5905"/>
                  <a:pt x="9764" y="5905"/>
                  <a:pt x="9476" y="5892"/>
                </a:cubicBezTo>
                <a:cubicBezTo>
                  <a:pt x="9300" y="5880"/>
                  <a:pt x="9124" y="5880"/>
                  <a:pt x="8949" y="5867"/>
                </a:cubicBezTo>
                <a:cubicBezTo>
                  <a:pt x="8660" y="5854"/>
                  <a:pt x="8371" y="5841"/>
                  <a:pt x="8070" y="5829"/>
                </a:cubicBezTo>
                <a:cubicBezTo>
                  <a:pt x="7831" y="5816"/>
                  <a:pt x="7580" y="5816"/>
                  <a:pt x="7329" y="5804"/>
                </a:cubicBezTo>
                <a:lnTo>
                  <a:pt x="6539" y="5766"/>
                </a:lnTo>
                <a:cubicBezTo>
                  <a:pt x="6350" y="5766"/>
                  <a:pt x="6163" y="5754"/>
                  <a:pt x="5987" y="5754"/>
                </a:cubicBezTo>
                <a:cubicBezTo>
                  <a:pt x="5698" y="5741"/>
                  <a:pt x="5410" y="5729"/>
                  <a:pt x="5134" y="5716"/>
                </a:cubicBezTo>
                <a:cubicBezTo>
                  <a:pt x="4870" y="5704"/>
                  <a:pt x="4619" y="5691"/>
                  <a:pt x="4356" y="5679"/>
                </a:cubicBezTo>
                <a:cubicBezTo>
                  <a:pt x="4142" y="5679"/>
                  <a:pt x="3941" y="5666"/>
                  <a:pt x="3728" y="5654"/>
                </a:cubicBezTo>
                <a:cubicBezTo>
                  <a:pt x="3564" y="5654"/>
                  <a:pt x="3389" y="5641"/>
                  <a:pt x="3226" y="5641"/>
                </a:cubicBezTo>
                <a:cubicBezTo>
                  <a:pt x="3151" y="5629"/>
                  <a:pt x="3062" y="5629"/>
                  <a:pt x="2987" y="5629"/>
                </a:cubicBezTo>
                <a:cubicBezTo>
                  <a:pt x="2686" y="5616"/>
                  <a:pt x="2398" y="5603"/>
                  <a:pt x="2097" y="5590"/>
                </a:cubicBezTo>
                <a:cubicBezTo>
                  <a:pt x="1946" y="5578"/>
                  <a:pt x="1782" y="5590"/>
                  <a:pt x="1620" y="5565"/>
                </a:cubicBezTo>
                <a:cubicBezTo>
                  <a:pt x="1519" y="5553"/>
                  <a:pt x="1419" y="5540"/>
                  <a:pt x="1319" y="5515"/>
                </a:cubicBezTo>
                <a:cubicBezTo>
                  <a:pt x="1105" y="5453"/>
                  <a:pt x="954" y="5289"/>
                  <a:pt x="829" y="5088"/>
                </a:cubicBezTo>
                <a:cubicBezTo>
                  <a:pt x="741" y="4963"/>
                  <a:pt x="678" y="4837"/>
                  <a:pt x="603" y="4712"/>
                </a:cubicBezTo>
                <a:cubicBezTo>
                  <a:pt x="402" y="4374"/>
                  <a:pt x="315" y="3972"/>
                  <a:pt x="264" y="3557"/>
                </a:cubicBezTo>
                <a:cubicBezTo>
                  <a:pt x="189" y="2880"/>
                  <a:pt x="377" y="2328"/>
                  <a:pt x="741" y="1851"/>
                </a:cubicBezTo>
                <a:cubicBezTo>
                  <a:pt x="1004" y="1512"/>
                  <a:pt x="1331" y="1362"/>
                  <a:pt x="1682" y="1248"/>
                </a:cubicBezTo>
                <a:cubicBezTo>
                  <a:pt x="1689" y="1246"/>
                  <a:pt x="1697" y="1245"/>
                  <a:pt x="1704" y="1245"/>
                </a:cubicBezTo>
                <a:close/>
                <a:moveTo>
                  <a:pt x="4760" y="1"/>
                </a:moveTo>
                <a:cubicBezTo>
                  <a:pt x="4518" y="1"/>
                  <a:pt x="4250" y="6"/>
                  <a:pt x="3916" y="6"/>
                </a:cubicBezTo>
                <a:cubicBezTo>
                  <a:pt x="3735" y="6"/>
                  <a:pt x="3530" y="2"/>
                  <a:pt x="3311" y="2"/>
                </a:cubicBezTo>
                <a:cubicBezTo>
                  <a:pt x="2982" y="2"/>
                  <a:pt x="2621" y="11"/>
                  <a:pt x="2259" y="57"/>
                </a:cubicBezTo>
                <a:cubicBezTo>
                  <a:pt x="1971" y="94"/>
                  <a:pt x="1695" y="157"/>
                  <a:pt x="1431" y="333"/>
                </a:cubicBezTo>
                <a:cubicBezTo>
                  <a:pt x="1118" y="533"/>
                  <a:pt x="867" y="822"/>
                  <a:pt x="641" y="1161"/>
                </a:cubicBezTo>
                <a:cubicBezTo>
                  <a:pt x="201" y="1851"/>
                  <a:pt x="0" y="2642"/>
                  <a:pt x="64" y="3532"/>
                </a:cubicBezTo>
                <a:cubicBezTo>
                  <a:pt x="89" y="3884"/>
                  <a:pt x="151" y="4223"/>
                  <a:pt x="276" y="4536"/>
                </a:cubicBezTo>
                <a:cubicBezTo>
                  <a:pt x="377" y="4800"/>
                  <a:pt x="515" y="5026"/>
                  <a:pt x="666" y="5264"/>
                </a:cubicBezTo>
                <a:cubicBezTo>
                  <a:pt x="829" y="5528"/>
                  <a:pt x="1029" y="5741"/>
                  <a:pt x="1305" y="5804"/>
                </a:cubicBezTo>
                <a:cubicBezTo>
                  <a:pt x="1414" y="5836"/>
                  <a:pt x="1532" y="5869"/>
                  <a:pt x="1643" y="5869"/>
                </a:cubicBezTo>
                <a:cubicBezTo>
                  <a:pt x="1660" y="5869"/>
                  <a:pt x="1678" y="5868"/>
                  <a:pt x="1695" y="5867"/>
                </a:cubicBezTo>
                <a:cubicBezTo>
                  <a:pt x="1716" y="5865"/>
                  <a:pt x="1737" y="5864"/>
                  <a:pt x="1758" y="5864"/>
                </a:cubicBezTo>
                <a:cubicBezTo>
                  <a:pt x="1887" y="5864"/>
                  <a:pt x="2015" y="5892"/>
                  <a:pt x="2134" y="5892"/>
                </a:cubicBezTo>
                <a:cubicBezTo>
                  <a:pt x="2348" y="5892"/>
                  <a:pt x="2548" y="5905"/>
                  <a:pt x="2761" y="5917"/>
                </a:cubicBezTo>
                <a:cubicBezTo>
                  <a:pt x="3000" y="5917"/>
                  <a:pt x="3238" y="5942"/>
                  <a:pt x="3489" y="5955"/>
                </a:cubicBezTo>
                <a:cubicBezTo>
                  <a:pt x="3740" y="5967"/>
                  <a:pt x="4004" y="5967"/>
                  <a:pt x="4267" y="5980"/>
                </a:cubicBezTo>
                <a:cubicBezTo>
                  <a:pt x="4443" y="5992"/>
                  <a:pt x="4619" y="5992"/>
                  <a:pt x="4794" y="6005"/>
                </a:cubicBezTo>
                <a:lnTo>
                  <a:pt x="5623" y="6042"/>
                </a:lnTo>
                <a:cubicBezTo>
                  <a:pt x="5773" y="6042"/>
                  <a:pt x="5924" y="6055"/>
                  <a:pt x="6074" y="6055"/>
                </a:cubicBezTo>
                <a:cubicBezTo>
                  <a:pt x="6325" y="6067"/>
                  <a:pt x="6564" y="6092"/>
                  <a:pt x="6815" y="6092"/>
                </a:cubicBezTo>
                <a:cubicBezTo>
                  <a:pt x="7053" y="6105"/>
                  <a:pt x="7292" y="6105"/>
                  <a:pt x="7530" y="6118"/>
                </a:cubicBezTo>
                <a:cubicBezTo>
                  <a:pt x="7781" y="6143"/>
                  <a:pt x="8032" y="6143"/>
                  <a:pt x="8283" y="6156"/>
                </a:cubicBezTo>
                <a:cubicBezTo>
                  <a:pt x="8622" y="6181"/>
                  <a:pt x="8961" y="6193"/>
                  <a:pt x="9287" y="6206"/>
                </a:cubicBezTo>
                <a:cubicBezTo>
                  <a:pt x="9626" y="6218"/>
                  <a:pt x="9978" y="6231"/>
                  <a:pt x="10316" y="6256"/>
                </a:cubicBezTo>
                <a:lnTo>
                  <a:pt x="11333" y="6293"/>
                </a:lnTo>
                <a:cubicBezTo>
                  <a:pt x="11697" y="6318"/>
                  <a:pt x="12048" y="6331"/>
                  <a:pt x="12399" y="6343"/>
                </a:cubicBezTo>
                <a:cubicBezTo>
                  <a:pt x="12751" y="6356"/>
                  <a:pt x="13090" y="6368"/>
                  <a:pt x="13441" y="6382"/>
                </a:cubicBezTo>
                <a:cubicBezTo>
                  <a:pt x="13504" y="6394"/>
                  <a:pt x="13567" y="6394"/>
                  <a:pt x="13629" y="6394"/>
                </a:cubicBezTo>
                <a:cubicBezTo>
                  <a:pt x="13793" y="6407"/>
                  <a:pt x="13943" y="6407"/>
                  <a:pt x="14106" y="6419"/>
                </a:cubicBezTo>
                <a:cubicBezTo>
                  <a:pt x="14320" y="6419"/>
                  <a:pt x="14533" y="6432"/>
                  <a:pt x="14747" y="6444"/>
                </a:cubicBezTo>
                <a:cubicBezTo>
                  <a:pt x="14934" y="6457"/>
                  <a:pt x="15123" y="6457"/>
                  <a:pt x="15311" y="6469"/>
                </a:cubicBezTo>
                <a:cubicBezTo>
                  <a:pt x="15662" y="6482"/>
                  <a:pt x="16027" y="6494"/>
                  <a:pt x="16378" y="6519"/>
                </a:cubicBezTo>
                <a:cubicBezTo>
                  <a:pt x="16428" y="6519"/>
                  <a:pt x="16479" y="6516"/>
                  <a:pt x="16531" y="6516"/>
                </a:cubicBezTo>
                <a:cubicBezTo>
                  <a:pt x="16621" y="6516"/>
                  <a:pt x="16712" y="6526"/>
                  <a:pt x="16792" y="6582"/>
                </a:cubicBezTo>
                <a:cubicBezTo>
                  <a:pt x="16804" y="6588"/>
                  <a:pt x="16820" y="6591"/>
                  <a:pt x="16837" y="6591"/>
                </a:cubicBezTo>
                <a:cubicBezTo>
                  <a:pt x="16855" y="6591"/>
                  <a:pt x="16873" y="6588"/>
                  <a:pt x="16892" y="6582"/>
                </a:cubicBezTo>
                <a:cubicBezTo>
                  <a:pt x="17193" y="6507"/>
                  <a:pt x="17507" y="6419"/>
                  <a:pt x="17809" y="6331"/>
                </a:cubicBezTo>
                <a:cubicBezTo>
                  <a:pt x="18110" y="6256"/>
                  <a:pt x="18411" y="6143"/>
                  <a:pt x="18699" y="6042"/>
                </a:cubicBezTo>
                <a:cubicBezTo>
                  <a:pt x="18787" y="6017"/>
                  <a:pt x="18888" y="6005"/>
                  <a:pt x="18963" y="5955"/>
                </a:cubicBezTo>
                <a:cubicBezTo>
                  <a:pt x="19076" y="5880"/>
                  <a:pt x="19089" y="5729"/>
                  <a:pt x="19000" y="5629"/>
                </a:cubicBezTo>
                <a:cubicBezTo>
                  <a:pt x="18988" y="5616"/>
                  <a:pt x="18963" y="5603"/>
                  <a:pt x="18950" y="5578"/>
                </a:cubicBezTo>
                <a:cubicBezTo>
                  <a:pt x="18662" y="5378"/>
                  <a:pt x="18361" y="5164"/>
                  <a:pt x="18072" y="4963"/>
                </a:cubicBezTo>
                <a:cubicBezTo>
                  <a:pt x="17996" y="4913"/>
                  <a:pt x="17921" y="4876"/>
                  <a:pt x="17859" y="4787"/>
                </a:cubicBezTo>
                <a:cubicBezTo>
                  <a:pt x="17834" y="4762"/>
                  <a:pt x="17796" y="4750"/>
                  <a:pt x="17770" y="4737"/>
                </a:cubicBezTo>
                <a:cubicBezTo>
                  <a:pt x="17720" y="4737"/>
                  <a:pt x="17683" y="4712"/>
                  <a:pt x="17633" y="4675"/>
                </a:cubicBezTo>
                <a:cubicBezTo>
                  <a:pt x="17382" y="4511"/>
                  <a:pt x="17143" y="4323"/>
                  <a:pt x="16905" y="4148"/>
                </a:cubicBezTo>
                <a:cubicBezTo>
                  <a:pt x="16754" y="4034"/>
                  <a:pt x="16604" y="3934"/>
                  <a:pt x="16440" y="3833"/>
                </a:cubicBezTo>
                <a:cubicBezTo>
                  <a:pt x="16403" y="3808"/>
                  <a:pt x="16390" y="3783"/>
                  <a:pt x="16428" y="3733"/>
                </a:cubicBezTo>
                <a:cubicBezTo>
                  <a:pt x="16453" y="3708"/>
                  <a:pt x="16465" y="3683"/>
                  <a:pt x="16490" y="3658"/>
                </a:cubicBezTo>
                <a:cubicBezTo>
                  <a:pt x="16691" y="3345"/>
                  <a:pt x="16917" y="3030"/>
                  <a:pt x="17118" y="2704"/>
                </a:cubicBezTo>
                <a:cubicBezTo>
                  <a:pt x="17344" y="2366"/>
                  <a:pt x="17558" y="2026"/>
                  <a:pt x="17784" y="1675"/>
                </a:cubicBezTo>
                <a:cubicBezTo>
                  <a:pt x="17971" y="1387"/>
                  <a:pt x="18160" y="1086"/>
                  <a:pt x="18348" y="784"/>
                </a:cubicBezTo>
                <a:cubicBezTo>
                  <a:pt x="18411" y="684"/>
                  <a:pt x="18398" y="646"/>
                  <a:pt x="18286" y="609"/>
                </a:cubicBezTo>
                <a:lnTo>
                  <a:pt x="18260" y="609"/>
                </a:lnTo>
                <a:cubicBezTo>
                  <a:pt x="18135" y="596"/>
                  <a:pt x="17996" y="584"/>
                  <a:pt x="17871" y="571"/>
                </a:cubicBezTo>
                <a:cubicBezTo>
                  <a:pt x="17658" y="571"/>
                  <a:pt x="17457" y="533"/>
                  <a:pt x="17243" y="520"/>
                </a:cubicBezTo>
                <a:cubicBezTo>
                  <a:pt x="17018" y="495"/>
                  <a:pt x="16792" y="470"/>
                  <a:pt x="16566" y="458"/>
                </a:cubicBezTo>
                <a:lnTo>
                  <a:pt x="16077" y="420"/>
                </a:lnTo>
                <a:cubicBezTo>
                  <a:pt x="15763" y="408"/>
                  <a:pt x="15449" y="383"/>
                  <a:pt x="15135" y="358"/>
                </a:cubicBezTo>
                <a:cubicBezTo>
                  <a:pt x="15010" y="358"/>
                  <a:pt x="14897" y="333"/>
                  <a:pt x="14759" y="333"/>
                </a:cubicBezTo>
                <a:cubicBezTo>
                  <a:pt x="14722" y="336"/>
                  <a:pt x="14685" y="338"/>
                  <a:pt x="14646" y="338"/>
                </a:cubicBezTo>
                <a:cubicBezTo>
                  <a:pt x="14553" y="338"/>
                  <a:pt x="14455" y="329"/>
                  <a:pt x="14357" y="320"/>
                </a:cubicBezTo>
                <a:cubicBezTo>
                  <a:pt x="14019" y="294"/>
                  <a:pt x="13679" y="282"/>
                  <a:pt x="13341" y="269"/>
                </a:cubicBezTo>
                <a:cubicBezTo>
                  <a:pt x="12926" y="257"/>
                  <a:pt x="12525" y="232"/>
                  <a:pt x="12111" y="219"/>
                </a:cubicBezTo>
                <a:cubicBezTo>
                  <a:pt x="11634" y="194"/>
                  <a:pt x="11144" y="182"/>
                  <a:pt x="10667" y="169"/>
                </a:cubicBezTo>
                <a:cubicBezTo>
                  <a:pt x="10430" y="169"/>
                  <a:pt x="10179" y="169"/>
                  <a:pt x="9940" y="157"/>
                </a:cubicBezTo>
                <a:cubicBezTo>
                  <a:pt x="9501" y="144"/>
                  <a:pt x="9061" y="144"/>
                  <a:pt x="8622" y="132"/>
                </a:cubicBezTo>
                <a:lnTo>
                  <a:pt x="7756" y="94"/>
                </a:lnTo>
                <a:cubicBezTo>
                  <a:pt x="7468" y="82"/>
                  <a:pt x="7192" y="82"/>
                  <a:pt x="6903" y="69"/>
                </a:cubicBezTo>
                <a:cubicBezTo>
                  <a:pt x="6614" y="57"/>
                  <a:pt x="6313" y="44"/>
                  <a:pt x="6012" y="31"/>
                </a:cubicBezTo>
                <a:cubicBezTo>
                  <a:pt x="5711" y="18"/>
                  <a:pt x="5410" y="6"/>
                  <a:pt x="5108" y="6"/>
                </a:cubicBezTo>
                <a:cubicBezTo>
                  <a:pt x="4995" y="2"/>
                  <a:pt x="4881" y="1"/>
                  <a:pt x="47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2257362" y="3453410"/>
            <a:ext cx="773016" cy="236520"/>
          </a:xfrm>
          <a:custGeom>
            <a:rect b="b" l="l" r="r" t="t"/>
            <a:pathLst>
              <a:path extrusionOk="0" h="5975" w="19528">
                <a:moveTo>
                  <a:pt x="390" y="3001"/>
                </a:moveTo>
                <a:cubicBezTo>
                  <a:pt x="515" y="3076"/>
                  <a:pt x="615" y="3176"/>
                  <a:pt x="716" y="3264"/>
                </a:cubicBezTo>
                <a:cubicBezTo>
                  <a:pt x="803" y="3339"/>
                  <a:pt x="879" y="3427"/>
                  <a:pt x="967" y="3503"/>
                </a:cubicBezTo>
                <a:cubicBezTo>
                  <a:pt x="979" y="3515"/>
                  <a:pt x="992" y="3540"/>
                  <a:pt x="992" y="3565"/>
                </a:cubicBezTo>
                <a:cubicBezTo>
                  <a:pt x="942" y="3829"/>
                  <a:pt x="904" y="4105"/>
                  <a:pt x="866" y="4368"/>
                </a:cubicBezTo>
                <a:cubicBezTo>
                  <a:pt x="853" y="4406"/>
                  <a:pt x="853" y="4456"/>
                  <a:pt x="853" y="4493"/>
                </a:cubicBezTo>
                <a:cubicBezTo>
                  <a:pt x="853" y="4506"/>
                  <a:pt x="853" y="4519"/>
                  <a:pt x="841" y="4532"/>
                </a:cubicBezTo>
                <a:cubicBezTo>
                  <a:pt x="828" y="4532"/>
                  <a:pt x="816" y="4519"/>
                  <a:pt x="816" y="4519"/>
                </a:cubicBezTo>
                <a:lnTo>
                  <a:pt x="402" y="4180"/>
                </a:lnTo>
                <a:cubicBezTo>
                  <a:pt x="326" y="4130"/>
                  <a:pt x="314" y="4055"/>
                  <a:pt x="326" y="3966"/>
                </a:cubicBezTo>
                <a:cubicBezTo>
                  <a:pt x="339" y="3879"/>
                  <a:pt x="326" y="3779"/>
                  <a:pt x="339" y="3690"/>
                </a:cubicBezTo>
                <a:cubicBezTo>
                  <a:pt x="339" y="3489"/>
                  <a:pt x="364" y="3302"/>
                  <a:pt x="377" y="3113"/>
                </a:cubicBezTo>
                <a:cubicBezTo>
                  <a:pt x="377" y="3076"/>
                  <a:pt x="377" y="3038"/>
                  <a:pt x="390" y="3001"/>
                </a:cubicBezTo>
                <a:close/>
                <a:moveTo>
                  <a:pt x="17284" y="285"/>
                </a:moveTo>
                <a:cubicBezTo>
                  <a:pt x="17307" y="285"/>
                  <a:pt x="17325" y="297"/>
                  <a:pt x="17344" y="315"/>
                </a:cubicBezTo>
                <a:cubicBezTo>
                  <a:pt x="17594" y="578"/>
                  <a:pt x="17833" y="842"/>
                  <a:pt x="18084" y="1105"/>
                </a:cubicBezTo>
                <a:cubicBezTo>
                  <a:pt x="18310" y="1356"/>
                  <a:pt x="18548" y="1607"/>
                  <a:pt x="18812" y="1821"/>
                </a:cubicBezTo>
                <a:cubicBezTo>
                  <a:pt x="18925" y="1921"/>
                  <a:pt x="19038" y="2034"/>
                  <a:pt x="19139" y="2134"/>
                </a:cubicBezTo>
                <a:cubicBezTo>
                  <a:pt x="19176" y="2172"/>
                  <a:pt x="19164" y="2184"/>
                  <a:pt x="19139" y="2209"/>
                </a:cubicBezTo>
                <a:cubicBezTo>
                  <a:pt x="18888" y="2460"/>
                  <a:pt x="18637" y="2699"/>
                  <a:pt x="18398" y="2950"/>
                </a:cubicBezTo>
                <a:cubicBezTo>
                  <a:pt x="18135" y="3226"/>
                  <a:pt x="17871" y="3503"/>
                  <a:pt x="17608" y="3791"/>
                </a:cubicBezTo>
                <a:cubicBezTo>
                  <a:pt x="17407" y="4017"/>
                  <a:pt x="17206" y="4230"/>
                  <a:pt x="17005" y="4456"/>
                </a:cubicBezTo>
                <a:cubicBezTo>
                  <a:pt x="16980" y="4481"/>
                  <a:pt x="16955" y="4493"/>
                  <a:pt x="16917" y="4493"/>
                </a:cubicBezTo>
                <a:cubicBezTo>
                  <a:pt x="16654" y="4506"/>
                  <a:pt x="16403" y="4506"/>
                  <a:pt x="16152" y="4506"/>
                </a:cubicBezTo>
                <a:cubicBezTo>
                  <a:pt x="16001" y="4519"/>
                  <a:pt x="15851" y="4519"/>
                  <a:pt x="15712" y="4519"/>
                </a:cubicBezTo>
                <a:lnTo>
                  <a:pt x="15712" y="4532"/>
                </a:lnTo>
                <a:lnTo>
                  <a:pt x="14771" y="4532"/>
                </a:lnTo>
                <a:cubicBezTo>
                  <a:pt x="14571" y="4544"/>
                  <a:pt x="14370" y="4544"/>
                  <a:pt x="14169" y="4544"/>
                </a:cubicBezTo>
                <a:cubicBezTo>
                  <a:pt x="13704" y="4557"/>
                  <a:pt x="13240" y="4557"/>
                  <a:pt x="12763" y="4569"/>
                </a:cubicBezTo>
                <a:cubicBezTo>
                  <a:pt x="12663" y="4575"/>
                  <a:pt x="12563" y="4575"/>
                  <a:pt x="12462" y="4575"/>
                </a:cubicBezTo>
                <a:cubicBezTo>
                  <a:pt x="12362" y="4575"/>
                  <a:pt x="12261" y="4575"/>
                  <a:pt x="12161" y="4582"/>
                </a:cubicBezTo>
                <a:cubicBezTo>
                  <a:pt x="11696" y="4594"/>
                  <a:pt x="11232" y="4594"/>
                  <a:pt x="10768" y="4607"/>
                </a:cubicBezTo>
                <a:cubicBezTo>
                  <a:pt x="10580" y="4607"/>
                  <a:pt x="10379" y="4607"/>
                  <a:pt x="10190" y="4619"/>
                </a:cubicBezTo>
                <a:cubicBezTo>
                  <a:pt x="9713" y="4632"/>
                  <a:pt x="9237" y="4632"/>
                  <a:pt x="8773" y="4644"/>
                </a:cubicBezTo>
                <a:cubicBezTo>
                  <a:pt x="8584" y="4644"/>
                  <a:pt x="8396" y="4644"/>
                  <a:pt x="8207" y="4657"/>
                </a:cubicBezTo>
                <a:cubicBezTo>
                  <a:pt x="8082" y="4663"/>
                  <a:pt x="7953" y="4663"/>
                  <a:pt x="7825" y="4663"/>
                </a:cubicBezTo>
                <a:cubicBezTo>
                  <a:pt x="7696" y="4663"/>
                  <a:pt x="7568" y="4663"/>
                  <a:pt x="7442" y="4669"/>
                </a:cubicBezTo>
                <a:cubicBezTo>
                  <a:pt x="7336" y="4676"/>
                  <a:pt x="7229" y="4676"/>
                  <a:pt x="7124" y="4676"/>
                </a:cubicBezTo>
                <a:cubicBezTo>
                  <a:pt x="7019" y="4676"/>
                  <a:pt x="6915" y="4676"/>
                  <a:pt x="6815" y="4682"/>
                </a:cubicBezTo>
                <a:cubicBezTo>
                  <a:pt x="6695" y="4688"/>
                  <a:pt x="6579" y="4688"/>
                  <a:pt x="6463" y="4688"/>
                </a:cubicBezTo>
                <a:cubicBezTo>
                  <a:pt x="6347" y="4688"/>
                  <a:pt x="6231" y="4688"/>
                  <a:pt x="6112" y="4694"/>
                </a:cubicBezTo>
                <a:cubicBezTo>
                  <a:pt x="6005" y="4701"/>
                  <a:pt x="5899" y="4701"/>
                  <a:pt x="5790" y="4701"/>
                </a:cubicBezTo>
                <a:cubicBezTo>
                  <a:pt x="5682" y="4701"/>
                  <a:pt x="5573" y="4701"/>
                  <a:pt x="5460" y="4707"/>
                </a:cubicBezTo>
                <a:cubicBezTo>
                  <a:pt x="5388" y="4711"/>
                  <a:pt x="5316" y="4713"/>
                  <a:pt x="5243" y="4713"/>
                </a:cubicBezTo>
                <a:cubicBezTo>
                  <a:pt x="5097" y="4713"/>
                  <a:pt x="4949" y="4707"/>
                  <a:pt x="4807" y="4707"/>
                </a:cubicBezTo>
                <a:cubicBezTo>
                  <a:pt x="4367" y="4719"/>
                  <a:pt x="3929" y="4732"/>
                  <a:pt x="3502" y="4732"/>
                </a:cubicBezTo>
                <a:cubicBezTo>
                  <a:pt x="3263" y="4744"/>
                  <a:pt x="3025" y="4744"/>
                  <a:pt x="2786" y="4744"/>
                </a:cubicBezTo>
                <a:cubicBezTo>
                  <a:pt x="2749" y="4744"/>
                  <a:pt x="2724" y="4744"/>
                  <a:pt x="2699" y="4707"/>
                </a:cubicBezTo>
                <a:cubicBezTo>
                  <a:pt x="2535" y="4519"/>
                  <a:pt x="2334" y="4368"/>
                  <a:pt x="2147" y="4205"/>
                </a:cubicBezTo>
                <a:lnTo>
                  <a:pt x="1732" y="3829"/>
                </a:lnTo>
                <a:cubicBezTo>
                  <a:pt x="1431" y="3553"/>
                  <a:pt x="1117" y="3264"/>
                  <a:pt x="803" y="2987"/>
                </a:cubicBezTo>
                <a:cubicBezTo>
                  <a:pt x="728" y="2925"/>
                  <a:pt x="666" y="2850"/>
                  <a:pt x="577" y="2800"/>
                </a:cubicBezTo>
                <a:cubicBezTo>
                  <a:pt x="552" y="2787"/>
                  <a:pt x="577" y="2775"/>
                  <a:pt x="590" y="2762"/>
                </a:cubicBezTo>
                <a:cubicBezTo>
                  <a:pt x="703" y="2611"/>
                  <a:pt x="828" y="2448"/>
                  <a:pt x="942" y="2298"/>
                </a:cubicBezTo>
                <a:cubicBezTo>
                  <a:pt x="1243" y="1908"/>
                  <a:pt x="1544" y="1532"/>
                  <a:pt x="1832" y="1155"/>
                </a:cubicBezTo>
                <a:cubicBezTo>
                  <a:pt x="1958" y="1005"/>
                  <a:pt x="2096" y="854"/>
                  <a:pt x="2234" y="717"/>
                </a:cubicBezTo>
                <a:cubicBezTo>
                  <a:pt x="2272" y="691"/>
                  <a:pt x="2297" y="678"/>
                  <a:pt x="2334" y="678"/>
                </a:cubicBezTo>
                <a:cubicBezTo>
                  <a:pt x="2560" y="678"/>
                  <a:pt x="2786" y="678"/>
                  <a:pt x="3000" y="666"/>
                </a:cubicBezTo>
                <a:cubicBezTo>
                  <a:pt x="3313" y="653"/>
                  <a:pt x="3627" y="653"/>
                  <a:pt x="3929" y="641"/>
                </a:cubicBezTo>
                <a:cubicBezTo>
                  <a:pt x="4255" y="641"/>
                  <a:pt x="4568" y="628"/>
                  <a:pt x="4894" y="616"/>
                </a:cubicBezTo>
                <a:cubicBezTo>
                  <a:pt x="5209" y="616"/>
                  <a:pt x="5522" y="603"/>
                  <a:pt x="5836" y="591"/>
                </a:cubicBezTo>
                <a:cubicBezTo>
                  <a:pt x="6149" y="591"/>
                  <a:pt x="6476" y="578"/>
                  <a:pt x="6790" y="578"/>
                </a:cubicBezTo>
                <a:cubicBezTo>
                  <a:pt x="7103" y="566"/>
                  <a:pt x="7429" y="553"/>
                  <a:pt x="7744" y="553"/>
                </a:cubicBezTo>
                <a:cubicBezTo>
                  <a:pt x="8057" y="541"/>
                  <a:pt x="8371" y="528"/>
                  <a:pt x="8672" y="528"/>
                </a:cubicBezTo>
                <a:cubicBezTo>
                  <a:pt x="8986" y="516"/>
                  <a:pt x="9287" y="503"/>
                  <a:pt x="9601" y="503"/>
                </a:cubicBezTo>
                <a:cubicBezTo>
                  <a:pt x="9927" y="491"/>
                  <a:pt x="10240" y="491"/>
                  <a:pt x="10567" y="478"/>
                </a:cubicBezTo>
                <a:cubicBezTo>
                  <a:pt x="10881" y="466"/>
                  <a:pt x="11182" y="466"/>
                  <a:pt x="11495" y="452"/>
                </a:cubicBezTo>
                <a:cubicBezTo>
                  <a:pt x="11810" y="440"/>
                  <a:pt x="12123" y="440"/>
                  <a:pt x="12437" y="427"/>
                </a:cubicBezTo>
                <a:cubicBezTo>
                  <a:pt x="12750" y="415"/>
                  <a:pt x="13065" y="415"/>
                  <a:pt x="13366" y="402"/>
                </a:cubicBezTo>
                <a:cubicBezTo>
                  <a:pt x="13692" y="390"/>
                  <a:pt x="14018" y="390"/>
                  <a:pt x="14332" y="377"/>
                </a:cubicBezTo>
                <a:cubicBezTo>
                  <a:pt x="14646" y="377"/>
                  <a:pt x="14947" y="365"/>
                  <a:pt x="15248" y="352"/>
                </a:cubicBezTo>
                <a:cubicBezTo>
                  <a:pt x="15561" y="352"/>
                  <a:pt x="15888" y="340"/>
                  <a:pt x="16202" y="327"/>
                </a:cubicBezTo>
                <a:cubicBezTo>
                  <a:pt x="16515" y="327"/>
                  <a:pt x="16829" y="315"/>
                  <a:pt x="17143" y="315"/>
                </a:cubicBezTo>
                <a:cubicBezTo>
                  <a:pt x="17181" y="315"/>
                  <a:pt x="17218" y="302"/>
                  <a:pt x="17256" y="290"/>
                </a:cubicBezTo>
                <a:cubicBezTo>
                  <a:pt x="17266" y="286"/>
                  <a:pt x="17275" y="285"/>
                  <a:pt x="17284" y="285"/>
                </a:cubicBezTo>
                <a:close/>
                <a:moveTo>
                  <a:pt x="1246" y="3765"/>
                </a:moveTo>
                <a:cubicBezTo>
                  <a:pt x="1252" y="3765"/>
                  <a:pt x="1259" y="3770"/>
                  <a:pt x="1268" y="3779"/>
                </a:cubicBezTo>
                <a:cubicBezTo>
                  <a:pt x="1355" y="3854"/>
                  <a:pt x="1431" y="3916"/>
                  <a:pt x="1506" y="3991"/>
                </a:cubicBezTo>
                <a:cubicBezTo>
                  <a:pt x="1519" y="4005"/>
                  <a:pt x="1519" y="4030"/>
                  <a:pt x="1506" y="4042"/>
                </a:cubicBezTo>
                <a:cubicBezTo>
                  <a:pt x="1419" y="4306"/>
                  <a:pt x="1318" y="4557"/>
                  <a:pt x="1255" y="4820"/>
                </a:cubicBezTo>
                <a:cubicBezTo>
                  <a:pt x="1248" y="4842"/>
                  <a:pt x="1241" y="4855"/>
                  <a:pt x="1231" y="4855"/>
                </a:cubicBezTo>
                <a:cubicBezTo>
                  <a:pt x="1224" y="4855"/>
                  <a:pt x="1215" y="4848"/>
                  <a:pt x="1205" y="4833"/>
                </a:cubicBezTo>
                <a:cubicBezTo>
                  <a:pt x="1168" y="4808"/>
                  <a:pt x="1143" y="4783"/>
                  <a:pt x="1104" y="4757"/>
                </a:cubicBezTo>
                <a:cubicBezTo>
                  <a:pt x="1092" y="4744"/>
                  <a:pt x="1092" y="4732"/>
                  <a:pt x="1092" y="4707"/>
                </a:cubicBezTo>
                <a:cubicBezTo>
                  <a:pt x="1104" y="4607"/>
                  <a:pt x="1117" y="4493"/>
                  <a:pt x="1143" y="4393"/>
                </a:cubicBezTo>
                <a:cubicBezTo>
                  <a:pt x="1168" y="4192"/>
                  <a:pt x="1205" y="4005"/>
                  <a:pt x="1230" y="3804"/>
                </a:cubicBezTo>
                <a:cubicBezTo>
                  <a:pt x="1230" y="3779"/>
                  <a:pt x="1235" y="3765"/>
                  <a:pt x="1246" y="3765"/>
                </a:cubicBezTo>
                <a:close/>
                <a:moveTo>
                  <a:pt x="1750" y="4225"/>
                </a:moveTo>
                <a:cubicBezTo>
                  <a:pt x="1760" y="4225"/>
                  <a:pt x="1771" y="4231"/>
                  <a:pt x="1782" y="4242"/>
                </a:cubicBezTo>
                <a:lnTo>
                  <a:pt x="2008" y="4431"/>
                </a:lnTo>
                <a:cubicBezTo>
                  <a:pt x="2033" y="4456"/>
                  <a:pt x="2033" y="4481"/>
                  <a:pt x="2021" y="4506"/>
                </a:cubicBezTo>
                <a:cubicBezTo>
                  <a:pt x="1908" y="4732"/>
                  <a:pt x="1795" y="4958"/>
                  <a:pt x="1657" y="5171"/>
                </a:cubicBezTo>
                <a:cubicBezTo>
                  <a:pt x="1651" y="5184"/>
                  <a:pt x="1644" y="5190"/>
                  <a:pt x="1636" y="5190"/>
                </a:cubicBezTo>
                <a:cubicBezTo>
                  <a:pt x="1628" y="5190"/>
                  <a:pt x="1619" y="5184"/>
                  <a:pt x="1606" y="5171"/>
                </a:cubicBezTo>
                <a:cubicBezTo>
                  <a:pt x="1569" y="5146"/>
                  <a:pt x="1531" y="5121"/>
                  <a:pt x="1494" y="5084"/>
                </a:cubicBezTo>
                <a:lnTo>
                  <a:pt x="1469" y="5059"/>
                </a:lnTo>
                <a:cubicBezTo>
                  <a:pt x="1506" y="4920"/>
                  <a:pt x="1544" y="4808"/>
                  <a:pt x="1581" y="4682"/>
                </a:cubicBezTo>
                <a:cubicBezTo>
                  <a:pt x="1619" y="4544"/>
                  <a:pt x="1670" y="4393"/>
                  <a:pt x="1720" y="4256"/>
                </a:cubicBezTo>
                <a:cubicBezTo>
                  <a:pt x="1726" y="4234"/>
                  <a:pt x="1737" y="4225"/>
                  <a:pt x="1750" y="4225"/>
                </a:cubicBezTo>
                <a:close/>
                <a:moveTo>
                  <a:pt x="16540" y="4770"/>
                </a:moveTo>
                <a:cubicBezTo>
                  <a:pt x="16528" y="4795"/>
                  <a:pt x="16515" y="4808"/>
                  <a:pt x="16490" y="4820"/>
                </a:cubicBezTo>
                <a:cubicBezTo>
                  <a:pt x="16139" y="5034"/>
                  <a:pt x="15787" y="5259"/>
                  <a:pt x="15424" y="5472"/>
                </a:cubicBezTo>
                <a:cubicBezTo>
                  <a:pt x="15336" y="5528"/>
                  <a:pt x="15248" y="5563"/>
                  <a:pt x="15152" y="5563"/>
                </a:cubicBezTo>
                <a:cubicBezTo>
                  <a:pt x="15138" y="5563"/>
                  <a:pt x="15124" y="5562"/>
                  <a:pt x="15110" y="5561"/>
                </a:cubicBezTo>
                <a:cubicBezTo>
                  <a:pt x="15089" y="5559"/>
                  <a:pt x="15068" y="5558"/>
                  <a:pt x="15048" y="5558"/>
                </a:cubicBezTo>
                <a:cubicBezTo>
                  <a:pt x="14951" y="5558"/>
                  <a:pt x="14853" y="5575"/>
                  <a:pt x="14750" y="5575"/>
                </a:cubicBezTo>
                <a:cubicBezTo>
                  <a:pt x="14728" y="5575"/>
                  <a:pt x="14706" y="5575"/>
                  <a:pt x="14683" y="5573"/>
                </a:cubicBezTo>
                <a:cubicBezTo>
                  <a:pt x="14847" y="5447"/>
                  <a:pt x="15009" y="5322"/>
                  <a:pt x="15160" y="5196"/>
                </a:cubicBezTo>
                <a:cubicBezTo>
                  <a:pt x="15324" y="5084"/>
                  <a:pt x="15474" y="4958"/>
                  <a:pt x="15637" y="4833"/>
                </a:cubicBezTo>
                <a:cubicBezTo>
                  <a:pt x="15675" y="4808"/>
                  <a:pt x="15712" y="4795"/>
                  <a:pt x="15762" y="4783"/>
                </a:cubicBezTo>
                <a:cubicBezTo>
                  <a:pt x="15888" y="4776"/>
                  <a:pt x="16017" y="4776"/>
                  <a:pt x="16145" y="4776"/>
                </a:cubicBezTo>
                <a:cubicBezTo>
                  <a:pt x="16274" y="4776"/>
                  <a:pt x="16403" y="4776"/>
                  <a:pt x="16528" y="4770"/>
                </a:cubicBezTo>
                <a:close/>
                <a:moveTo>
                  <a:pt x="2261" y="4668"/>
                </a:moveTo>
                <a:cubicBezTo>
                  <a:pt x="2267" y="4668"/>
                  <a:pt x="2274" y="4672"/>
                  <a:pt x="2284" y="4682"/>
                </a:cubicBezTo>
                <a:cubicBezTo>
                  <a:pt x="2372" y="4757"/>
                  <a:pt x="2473" y="4833"/>
                  <a:pt x="2523" y="4945"/>
                </a:cubicBezTo>
                <a:cubicBezTo>
                  <a:pt x="2548" y="5008"/>
                  <a:pt x="2585" y="5034"/>
                  <a:pt x="2649" y="5034"/>
                </a:cubicBezTo>
                <a:lnTo>
                  <a:pt x="2811" y="5034"/>
                </a:lnTo>
                <a:cubicBezTo>
                  <a:pt x="2661" y="5159"/>
                  <a:pt x="2523" y="5272"/>
                  <a:pt x="2384" y="5385"/>
                </a:cubicBezTo>
                <a:cubicBezTo>
                  <a:pt x="2322" y="5435"/>
                  <a:pt x="2247" y="5497"/>
                  <a:pt x="2172" y="5561"/>
                </a:cubicBezTo>
                <a:cubicBezTo>
                  <a:pt x="2159" y="5573"/>
                  <a:pt x="2147" y="5579"/>
                  <a:pt x="2134" y="5579"/>
                </a:cubicBezTo>
                <a:cubicBezTo>
                  <a:pt x="2121" y="5579"/>
                  <a:pt x="2109" y="5573"/>
                  <a:pt x="2096" y="5561"/>
                </a:cubicBezTo>
                <a:cubicBezTo>
                  <a:pt x="2033" y="5510"/>
                  <a:pt x="1958" y="5460"/>
                  <a:pt x="1896" y="5410"/>
                </a:cubicBezTo>
                <a:cubicBezTo>
                  <a:pt x="1870" y="5397"/>
                  <a:pt x="1857" y="5372"/>
                  <a:pt x="1870" y="5347"/>
                </a:cubicBezTo>
                <a:cubicBezTo>
                  <a:pt x="2008" y="5134"/>
                  <a:pt x="2133" y="4908"/>
                  <a:pt x="2247" y="4694"/>
                </a:cubicBezTo>
                <a:cubicBezTo>
                  <a:pt x="2247" y="4679"/>
                  <a:pt x="2251" y="4668"/>
                  <a:pt x="2261" y="4668"/>
                </a:cubicBezTo>
                <a:close/>
                <a:moveTo>
                  <a:pt x="14826" y="4804"/>
                </a:moveTo>
                <a:cubicBezTo>
                  <a:pt x="14836" y="4804"/>
                  <a:pt x="14847" y="4805"/>
                  <a:pt x="14859" y="4808"/>
                </a:cubicBezTo>
                <a:lnTo>
                  <a:pt x="15248" y="4808"/>
                </a:lnTo>
                <a:cubicBezTo>
                  <a:pt x="15210" y="4833"/>
                  <a:pt x="15173" y="4858"/>
                  <a:pt x="15148" y="4883"/>
                </a:cubicBezTo>
                <a:cubicBezTo>
                  <a:pt x="14859" y="5109"/>
                  <a:pt x="14558" y="5322"/>
                  <a:pt x="14269" y="5548"/>
                </a:cubicBezTo>
                <a:cubicBezTo>
                  <a:pt x="14244" y="5573"/>
                  <a:pt x="14219" y="5586"/>
                  <a:pt x="14181" y="5586"/>
                </a:cubicBezTo>
                <a:cubicBezTo>
                  <a:pt x="14030" y="5598"/>
                  <a:pt x="13893" y="5598"/>
                  <a:pt x="13742" y="5598"/>
                </a:cubicBezTo>
                <a:cubicBezTo>
                  <a:pt x="13880" y="5485"/>
                  <a:pt x="14005" y="5372"/>
                  <a:pt x="14144" y="5272"/>
                </a:cubicBezTo>
                <a:cubicBezTo>
                  <a:pt x="14332" y="5121"/>
                  <a:pt x="14520" y="4983"/>
                  <a:pt x="14708" y="4845"/>
                </a:cubicBezTo>
                <a:cubicBezTo>
                  <a:pt x="14749" y="4824"/>
                  <a:pt x="14782" y="4804"/>
                  <a:pt x="14826" y="4804"/>
                </a:cubicBezTo>
                <a:close/>
                <a:moveTo>
                  <a:pt x="14135" y="4814"/>
                </a:moveTo>
                <a:cubicBezTo>
                  <a:pt x="14182" y="4814"/>
                  <a:pt x="14231" y="4816"/>
                  <a:pt x="14281" y="4820"/>
                </a:cubicBezTo>
                <a:cubicBezTo>
                  <a:pt x="14156" y="4920"/>
                  <a:pt x="14030" y="5021"/>
                  <a:pt x="13905" y="5109"/>
                </a:cubicBezTo>
                <a:cubicBezTo>
                  <a:pt x="13742" y="5246"/>
                  <a:pt x="13567" y="5385"/>
                  <a:pt x="13403" y="5523"/>
                </a:cubicBezTo>
                <a:cubicBezTo>
                  <a:pt x="13316" y="5598"/>
                  <a:pt x="13202" y="5636"/>
                  <a:pt x="13090" y="5636"/>
                </a:cubicBezTo>
                <a:lnTo>
                  <a:pt x="12851" y="5636"/>
                </a:lnTo>
                <a:cubicBezTo>
                  <a:pt x="13026" y="5497"/>
                  <a:pt x="13202" y="5360"/>
                  <a:pt x="13366" y="5221"/>
                </a:cubicBezTo>
                <a:cubicBezTo>
                  <a:pt x="13516" y="5109"/>
                  <a:pt x="13654" y="4983"/>
                  <a:pt x="13805" y="4858"/>
                </a:cubicBezTo>
                <a:cubicBezTo>
                  <a:pt x="13818" y="4845"/>
                  <a:pt x="13830" y="4833"/>
                  <a:pt x="13855" y="4820"/>
                </a:cubicBezTo>
                <a:cubicBezTo>
                  <a:pt x="13947" y="4820"/>
                  <a:pt x="14039" y="4814"/>
                  <a:pt x="14135" y="4814"/>
                </a:cubicBezTo>
                <a:close/>
                <a:moveTo>
                  <a:pt x="8471" y="4920"/>
                </a:moveTo>
                <a:cubicBezTo>
                  <a:pt x="8484" y="4920"/>
                  <a:pt x="8484" y="4920"/>
                  <a:pt x="8497" y="4933"/>
                </a:cubicBezTo>
                <a:cubicBezTo>
                  <a:pt x="8396" y="5008"/>
                  <a:pt x="8308" y="5096"/>
                  <a:pt x="8207" y="5184"/>
                </a:cubicBezTo>
                <a:cubicBezTo>
                  <a:pt x="8057" y="5322"/>
                  <a:pt x="7906" y="5460"/>
                  <a:pt x="7719" y="5573"/>
                </a:cubicBezTo>
                <a:cubicBezTo>
                  <a:pt x="7643" y="5623"/>
                  <a:pt x="7543" y="5661"/>
                  <a:pt x="7442" y="5661"/>
                </a:cubicBezTo>
                <a:cubicBezTo>
                  <a:pt x="7396" y="5657"/>
                  <a:pt x="7350" y="5655"/>
                  <a:pt x="7304" y="5655"/>
                </a:cubicBezTo>
                <a:cubicBezTo>
                  <a:pt x="7211" y="5655"/>
                  <a:pt x="7116" y="5661"/>
                  <a:pt x="7016" y="5661"/>
                </a:cubicBezTo>
                <a:cubicBezTo>
                  <a:pt x="7003" y="5661"/>
                  <a:pt x="6991" y="5661"/>
                  <a:pt x="6966" y="5648"/>
                </a:cubicBezTo>
                <a:cubicBezTo>
                  <a:pt x="7016" y="5611"/>
                  <a:pt x="7053" y="5561"/>
                  <a:pt x="7091" y="5523"/>
                </a:cubicBezTo>
                <a:cubicBezTo>
                  <a:pt x="7292" y="5335"/>
                  <a:pt x="7505" y="5171"/>
                  <a:pt x="7668" y="4958"/>
                </a:cubicBezTo>
                <a:cubicBezTo>
                  <a:pt x="7680" y="4933"/>
                  <a:pt x="7705" y="4933"/>
                  <a:pt x="7719" y="4933"/>
                </a:cubicBezTo>
                <a:cubicBezTo>
                  <a:pt x="7970" y="4933"/>
                  <a:pt x="8220" y="4920"/>
                  <a:pt x="8471" y="4920"/>
                </a:cubicBezTo>
                <a:close/>
                <a:moveTo>
                  <a:pt x="12926" y="4833"/>
                </a:moveTo>
                <a:cubicBezTo>
                  <a:pt x="13035" y="4833"/>
                  <a:pt x="13144" y="4838"/>
                  <a:pt x="13253" y="4838"/>
                </a:cubicBezTo>
                <a:cubicBezTo>
                  <a:pt x="13307" y="4838"/>
                  <a:pt x="13361" y="4837"/>
                  <a:pt x="13416" y="4833"/>
                </a:cubicBezTo>
                <a:lnTo>
                  <a:pt x="13416" y="4833"/>
                </a:lnTo>
                <a:cubicBezTo>
                  <a:pt x="13316" y="4920"/>
                  <a:pt x="13227" y="4995"/>
                  <a:pt x="13127" y="5084"/>
                </a:cubicBezTo>
                <a:cubicBezTo>
                  <a:pt x="12889" y="5259"/>
                  <a:pt x="12650" y="5435"/>
                  <a:pt x="12412" y="5623"/>
                </a:cubicBezTo>
                <a:cubicBezTo>
                  <a:pt x="12387" y="5648"/>
                  <a:pt x="12349" y="5661"/>
                  <a:pt x="12312" y="5661"/>
                </a:cubicBezTo>
                <a:lnTo>
                  <a:pt x="12048" y="5661"/>
                </a:lnTo>
                <a:cubicBezTo>
                  <a:pt x="12035" y="5667"/>
                  <a:pt x="12023" y="5670"/>
                  <a:pt x="12010" y="5670"/>
                </a:cubicBezTo>
                <a:cubicBezTo>
                  <a:pt x="11997" y="5670"/>
                  <a:pt x="11985" y="5667"/>
                  <a:pt x="11972" y="5661"/>
                </a:cubicBezTo>
                <a:cubicBezTo>
                  <a:pt x="11997" y="5623"/>
                  <a:pt x="12036" y="5598"/>
                  <a:pt x="12061" y="5573"/>
                </a:cubicBezTo>
                <a:cubicBezTo>
                  <a:pt x="12337" y="5335"/>
                  <a:pt x="12625" y="5109"/>
                  <a:pt x="12876" y="4858"/>
                </a:cubicBezTo>
                <a:cubicBezTo>
                  <a:pt x="12901" y="4845"/>
                  <a:pt x="12914" y="4833"/>
                  <a:pt x="12926" y="4833"/>
                </a:cubicBezTo>
                <a:close/>
                <a:moveTo>
                  <a:pt x="9425" y="4895"/>
                </a:moveTo>
                <a:cubicBezTo>
                  <a:pt x="9362" y="4970"/>
                  <a:pt x="9300" y="5046"/>
                  <a:pt x="9237" y="5109"/>
                </a:cubicBezTo>
                <a:cubicBezTo>
                  <a:pt x="9099" y="5246"/>
                  <a:pt x="8948" y="5397"/>
                  <a:pt x="8798" y="5536"/>
                </a:cubicBezTo>
                <a:cubicBezTo>
                  <a:pt x="8748" y="5586"/>
                  <a:pt x="8684" y="5598"/>
                  <a:pt x="8659" y="5661"/>
                </a:cubicBezTo>
                <a:cubicBezTo>
                  <a:pt x="8647" y="5661"/>
                  <a:pt x="8634" y="5661"/>
                  <a:pt x="8622" y="5673"/>
                </a:cubicBezTo>
                <a:cubicBezTo>
                  <a:pt x="8483" y="5673"/>
                  <a:pt x="8343" y="5657"/>
                  <a:pt x="8191" y="5657"/>
                </a:cubicBezTo>
                <a:cubicBezTo>
                  <a:pt x="8152" y="5657"/>
                  <a:pt x="8111" y="5658"/>
                  <a:pt x="8070" y="5661"/>
                </a:cubicBezTo>
                <a:cubicBezTo>
                  <a:pt x="8358" y="5422"/>
                  <a:pt x="8597" y="5171"/>
                  <a:pt x="8885" y="4958"/>
                </a:cubicBezTo>
                <a:cubicBezTo>
                  <a:pt x="8935" y="4920"/>
                  <a:pt x="8986" y="4908"/>
                  <a:pt x="9036" y="4908"/>
                </a:cubicBezTo>
                <a:cubicBezTo>
                  <a:pt x="9161" y="4908"/>
                  <a:pt x="9287" y="4908"/>
                  <a:pt x="9425" y="4895"/>
                </a:cubicBezTo>
                <a:close/>
                <a:moveTo>
                  <a:pt x="12120" y="4852"/>
                </a:moveTo>
                <a:cubicBezTo>
                  <a:pt x="12241" y="4852"/>
                  <a:pt x="12362" y="4858"/>
                  <a:pt x="12487" y="4858"/>
                </a:cubicBezTo>
                <a:cubicBezTo>
                  <a:pt x="12299" y="5034"/>
                  <a:pt x="12098" y="5196"/>
                  <a:pt x="11897" y="5372"/>
                </a:cubicBezTo>
                <a:cubicBezTo>
                  <a:pt x="11785" y="5460"/>
                  <a:pt x="11671" y="5561"/>
                  <a:pt x="11559" y="5648"/>
                </a:cubicBezTo>
                <a:cubicBezTo>
                  <a:pt x="11534" y="5661"/>
                  <a:pt x="11521" y="5673"/>
                  <a:pt x="11495" y="5673"/>
                </a:cubicBezTo>
                <a:lnTo>
                  <a:pt x="11044" y="5673"/>
                </a:lnTo>
                <a:cubicBezTo>
                  <a:pt x="11119" y="5598"/>
                  <a:pt x="11194" y="5536"/>
                  <a:pt x="11270" y="5472"/>
                </a:cubicBezTo>
                <a:cubicBezTo>
                  <a:pt x="11383" y="5360"/>
                  <a:pt x="11508" y="5246"/>
                  <a:pt x="11634" y="5121"/>
                </a:cubicBezTo>
                <a:cubicBezTo>
                  <a:pt x="11709" y="5034"/>
                  <a:pt x="11810" y="4970"/>
                  <a:pt x="11885" y="4883"/>
                </a:cubicBezTo>
                <a:cubicBezTo>
                  <a:pt x="11897" y="4858"/>
                  <a:pt x="11922" y="4858"/>
                  <a:pt x="11935" y="4858"/>
                </a:cubicBezTo>
                <a:cubicBezTo>
                  <a:pt x="11998" y="4854"/>
                  <a:pt x="12059" y="4852"/>
                  <a:pt x="12120" y="4852"/>
                </a:cubicBezTo>
                <a:close/>
                <a:moveTo>
                  <a:pt x="7292" y="4945"/>
                </a:moveTo>
                <a:cubicBezTo>
                  <a:pt x="7292" y="4945"/>
                  <a:pt x="7304" y="4945"/>
                  <a:pt x="7317" y="4958"/>
                </a:cubicBezTo>
                <a:cubicBezTo>
                  <a:pt x="7229" y="5021"/>
                  <a:pt x="7153" y="5096"/>
                  <a:pt x="7078" y="5171"/>
                </a:cubicBezTo>
                <a:lnTo>
                  <a:pt x="6589" y="5623"/>
                </a:lnTo>
                <a:cubicBezTo>
                  <a:pt x="6551" y="5648"/>
                  <a:pt x="6514" y="5673"/>
                  <a:pt x="6464" y="5673"/>
                </a:cubicBezTo>
                <a:cubicBezTo>
                  <a:pt x="6409" y="5669"/>
                  <a:pt x="6355" y="5668"/>
                  <a:pt x="6300" y="5668"/>
                </a:cubicBezTo>
                <a:cubicBezTo>
                  <a:pt x="6190" y="5668"/>
                  <a:pt x="6079" y="5673"/>
                  <a:pt x="5962" y="5673"/>
                </a:cubicBezTo>
                <a:cubicBezTo>
                  <a:pt x="5953" y="5677"/>
                  <a:pt x="5943" y="5679"/>
                  <a:pt x="5933" y="5679"/>
                </a:cubicBezTo>
                <a:cubicBezTo>
                  <a:pt x="5911" y="5679"/>
                  <a:pt x="5886" y="5673"/>
                  <a:pt x="5861" y="5673"/>
                </a:cubicBezTo>
                <a:cubicBezTo>
                  <a:pt x="5987" y="5548"/>
                  <a:pt x="6112" y="5435"/>
                  <a:pt x="6238" y="5322"/>
                </a:cubicBezTo>
                <a:lnTo>
                  <a:pt x="6576" y="4983"/>
                </a:lnTo>
                <a:cubicBezTo>
                  <a:pt x="6589" y="4958"/>
                  <a:pt x="6601" y="4958"/>
                  <a:pt x="6614" y="4958"/>
                </a:cubicBezTo>
                <a:cubicBezTo>
                  <a:pt x="6840" y="4945"/>
                  <a:pt x="7066" y="4945"/>
                  <a:pt x="7292" y="4945"/>
                </a:cubicBezTo>
                <a:close/>
                <a:moveTo>
                  <a:pt x="6200" y="4958"/>
                </a:moveTo>
                <a:cubicBezTo>
                  <a:pt x="6200" y="4983"/>
                  <a:pt x="6187" y="4995"/>
                  <a:pt x="6174" y="5008"/>
                </a:cubicBezTo>
                <a:cubicBezTo>
                  <a:pt x="5987" y="5184"/>
                  <a:pt x="5811" y="5347"/>
                  <a:pt x="5635" y="5523"/>
                </a:cubicBezTo>
                <a:cubicBezTo>
                  <a:pt x="5585" y="5561"/>
                  <a:pt x="5547" y="5598"/>
                  <a:pt x="5522" y="5648"/>
                </a:cubicBezTo>
                <a:cubicBezTo>
                  <a:pt x="5522" y="5673"/>
                  <a:pt x="5510" y="5686"/>
                  <a:pt x="5485" y="5686"/>
                </a:cubicBezTo>
                <a:lnTo>
                  <a:pt x="5033" y="5686"/>
                </a:lnTo>
                <a:cubicBezTo>
                  <a:pt x="5259" y="5460"/>
                  <a:pt x="5485" y="5285"/>
                  <a:pt x="5698" y="5084"/>
                </a:cubicBezTo>
                <a:cubicBezTo>
                  <a:pt x="5711" y="5084"/>
                  <a:pt x="5711" y="5071"/>
                  <a:pt x="5723" y="5071"/>
                </a:cubicBezTo>
                <a:cubicBezTo>
                  <a:pt x="5773" y="4990"/>
                  <a:pt x="5840" y="4967"/>
                  <a:pt x="5916" y="4967"/>
                </a:cubicBezTo>
                <a:cubicBezTo>
                  <a:pt x="5934" y="4967"/>
                  <a:pt x="5954" y="4968"/>
                  <a:pt x="5974" y="4970"/>
                </a:cubicBezTo>
                <a:cubicBezTo>
                  <a:pt x="6049" y="4970"/>
                  <a:pt x="6124" y="4970"/>
                  <a:pt x="6200" y="4958"/>
                </a:cubicBezTo>
                <a:close/>
                <a:moveTo>
                  <a:pt x="10204" y="4884"/>
                </a:moveTo>
                <a:cubicBezTo>
                  <a:pt x="10270" y="4884"/>
                  <a:pt x="10337" y="4887"/>
                  <a:pt x="10404" y="4895"/>
                </a:cubicBezTo>
                <a:cubicBezTo>
                  <a:pt x="10115" y="5134"/>
                  <a:pt x="9864" y="5410"/>
                  <a:pt x="9588" y="5648"/>
                </a:cubicBezTo>
                <a:cubicBezTo>
                  <a:pt x="9563" y="5673"/>
                  <a:pt x="9538" y="5686"/>
                  <a:pt x="9513" y="5686"/>
                </a:cubicBezTo>
                <a:cubicBezTo>
                  <a:pt x="9391" y="5686"/>
                  <a:pt x="9278" y="5670"/>
                  <a:pt x="9160" y="5670"/>
                </a:cubicBezTo>
                <a:cubicBezTo>
                  <a:pt x="9132" y="5670"/>
                  <a:pt x="9103" y="5671"/>
                  <a:pt x="9074" y="5673"/>
                </a:cubicBezTo>
                <a:cubicBezTo>
                  <a:pt x="9124" y="5611"/>
                  <a:pt x="9174" y="5561"/>
                  <a:pt x="9224" y="5510"/>
                </a:cubicBezTo>
                <a:cubicBezTo>
                  <a:pt x="9412" y="5322"/>
                  <a:pt x="9601" y="5134"/>
                  <a:pt x="9764" y="4920"/>
                </a:cubicBezTo>
                <a:cubicBezTo>
                  <a:pt x="9777" y="4908"/>
                  <a:pt x="9789" y="4895"/>
                  <a:pt x="9814" y="4895"/>
                </a:cubicBezTo>
                <a:cubicBezTo>
                  <a:pt x="9940" y="4895"/>
                  <a:pt x="10071" y="4884"/>
                  <a:pt x="10204" y="4884"/>
                </a:cubicBezTo>
                <a:close/>
                <a:moveTo>
                  <a:pt x="11483" y="4858"/>
                </a:moveTo>
                <a:cubicBezTo>
                  <a:pt x="11483" y="4858"/>
                  <a:pt x="11495" y="4870"/>
                  <a:pt x="11508" y="4870"/>
                </a:cubicBezTo>
                <a:cubicBezTo>
                  <a:pt x="11370" y="5008"/>
                  <a:pt x="11232" y="5134"/>
                  <a:pt x="11094" y="5259"/>
                </a:cubicBezTo>
                <a:cubicBezTo>
                  <a:pt x="10956" y="5397"/>
                  <a:pt x="10818" y="5523"/>
                  <a:pt x="10680" y="5648"/>
                </a:cubicBezTo>
                <a:cubicBezTo>
                  <a:pt x="10667" y="5673"/>
                  <a:pt x="10655" y="5686"/>
                  <a:pt x="10630" y="5686"/>
                </a:cubicBezTo>
                <a:lnTo>
                  <a:pt x="9964" y="5686"/>
                </a:lnTo>
                <a:lnTo>
                  <a:pt x="10053" y="5598"/>
                </a:lnTo>
                <a:cubicBezTo>
                  <a:pt x="10291" y="5360"/>
                  <a:pt x="10542" y="5121"/>
                  <a:pt x="10806" y="4895"/>
                </a:cubicBezTo>
                <a:cubicBezTo>
                  <a:pt x="10818" y="4883"/>
                  <a:pt x="10831" y="4870"/>
                  <a:pt x="10856" y="4870"/>
                </a:cubicBezTo>
                <a:cubicBezTo>
                  <a:pt x="10919" y="4874"/>
                  <a:pt x="10981" y="4875"/>
                  <a:pt x="11042" y="4875"/>
                </a:cubicBezTo>
                <a:cubicBezTo>
                  <a:pt x="11188" y="4875"/>
                  <a:pt x="11333" y="4866"/>
                  <a:pt x="11483" y="4858"/>
                </a:cubicBezTo>
                <a:close/>
                <a:moveTo>
                  <a:pt x="3514" y="5015"/>
                </a:moveTo>
                <a:cubicBezTo>
                  <a:pt x="3556" y="5015"/>
                  <a:pt x="3598" y="5017"/>
                  <a:pt x="3639" y="5021"/>
                </a:cubicBezTo>
                <a:cubicBezTo>
                  <a:pt x="3514" y="5121"/>
                  <a:pt x="3376" y="5234"/>
                  <a:pt x="3251" y="5347"/>
                </a:cubicBezTo>
                <a:cubicBezTo>
                  <a:pt x="3100" y="5460"/>
                  <a:pt x="2975" y="5586"/>
                  <a:pt x="2811" y="5673"/>
                </a:cubicBezTo>
                <a:cubicBezTo>
                  <a:pt x="2786" y="5686"/>
                  <a:pt x="2774" y="5698"/>
                  <a:pt x="2736" y="5698"/>
                </a:cubicBezTo>
                <a:cubicBezTo>
                  <a:pt x="2649" y="5698"/>
                  <a:pt x="2548" y="5686"/>
                  <a:pt x="2448" y="5673"/>
                </a:cubicBezTo>
                <a:cubicBezTo>
                  <a:pt x="2548" y="5598"/>
                  <a:pt x="2635" y="5523"/>
                  <a:pt x="2724" y="5447"/>
                </a:cubicBezTo>
                <a:cubicBezTo>
                  <a:pt x="2886" y="5310"/>
                  <a:pt x="3050" y="5184"/>
                  <a:pt x="3213" y="5046"/>
                </a:cubicBezTo>
                <a:cubicBezTo>
                  <a:pt x="3226" y="5034"/>
                  <a:pt x="3251" y="5021"/>
                  <a:pt x="3263" y="5021"/>
                </a:cubicBezTo>
                <a:cubicBezTo>
                  <a:pt x="3347" y="5021"/>
                  <a:pt x="3430" y="5015"/>
                  <a:pt x="3514" y="5015"/>
                </a:cubicBezTo>
                <a:close/>
                <a:moveTo>
                  <a:pt x="5409" y="4983"/>
                </a:moveTo>
                <a:cubicBezTo>
                  <a:pt x="5384" y="5034"/>
                  <a:pt x="5334" y="5059"/>
                  <a:pt x="5296" y="5084"/>
                </a:cubicBezTo>
                <a:cubicBezTo>
                  <a:pt x="5083" y="5259"/>
                  <a:pt x="4882" y="5460"/>
                  <a:pt x="4668" y="5648"/>
                </a:cubicBezTo>
                <a:cubicBezTo>
                  <a:pt x="4631" y="5673"/>
                  <a:pt x="4593" y="5698"/>
                  <a:pt x="4556" y="5698"/>
                </a:cubicBezTo>
                <a:cubicBezTo>
                  <a:pt x="4443" y="5686"/>
                  <a:pt x="4330" y="5686"/>
                  <a:pt x="4205" y="5686"/>
                </a:cubicBezTo>
                <a:cubicBezTo>
                  <a:pt x="4367" y="5548"/>
                  <a:pt x="4506" y="5422"/>
                  <a:pt x="4656" y="5285"/>
                </a:cubicBezTo>
                <a:cubicBezTo>
                  <a:pt x="4757" y="5196"/>
                  <a:pt x="4844" y="5121"/>
                  <a:pt x="4919" y="5008"/>
                </a:cubicBezTo>
                <a:cubicBezTo>
                  <a:pt x="4933" y="4983"/>
                  <a:pt x="4945" y="4983"/>
                  <a:pt x="4958" y="4983"/>
                </a:cubicBezTo>
                <a:close/>
                <a:moveTo>
                  <a:pt x="4310" y="4994"/>
                </a:moveTo>
                <a:cubicBezTo>
                  <a:pt x="4398" y="4994"/>
                  <a:pt x="4487" y="5001"/>
                  <a:pt x="4581" y="5008"/>
                </a:cubicBezTo>
                <a:cubicBezTo>
                  <a:pt x="4506" y="5071"/>
                  <a:pt x="4431" y="5146"/>
                  <a:pt x="4342" y="5209"/>
                </a:cubicBezTo>
                <a:cubicBezTo>
                  <a:pt x="4180" y="5372"/>
                  <a:pt x="4004" y="5523"/>
                  <a:pt x="3828" y="5661"/>
                </a:cubicBezTo>
                <a:cubicBezTo>
                  <a:pt x="3790" y="5698"/>
                  <a:pt x="3753" y="5711"/>
                  <a:pt x="3703" y="5711"/>
                </a:cubicBezTo>
                <a:cubicBezTo>
                  <a:pt x="3552" y="5698"/>
                  <a:pt x="3388" y="5698"/>
                  <a:pt x="3226" y="5698"/>
                </a:cubicBezTo>
                <a:cubicBezTo>
                  <a:pt x="3313" y="5636"/>
                  <a:pt x="3376" y="5573"/>
                  <a:pt x="3452" y="5523"/>
                </a:cubicBezTo>
                <a:cubicBezTo>
                  <a:pt x="3639" y="5360"/>
                  <a:pt x="3840" y="5196"/>
                  <a:pt x="4029" y="5034"/>
                </a:cubicBezTo>
                <a:cubicBezTo>
                  <a:pt x="4054" y="5008"/>
                  <a:pt x="4079" y="5008"/>
                  <a:pt x="4116" y="5008"/>
                </a:cubicBezTo>
                <a:cubicBezTo>
                  <a:pt x="4180" y="4998"/>
                  <a:pt x="4245" y="4994"/>
                  <a:pt x="4310" y="4994"/>
                </a:cubicBezTo>
                <a:close/>
                <a:moveTo>
                  <a:pt x="17243" y="1"/>
                </a:moveTo>
                <a:cubicBezTo>
                  <a:pt x="16980" y="1"/>
                  <a:pt x="16716" y="39"/>
                  <a:pt x="16440" y="51"/>
                </a:cubicBezTo>
                <a:cubicBezTo>
                  <a:pt x="16114" y="64"/>
                  <a:pt x="15800" y="64"/>
                  <a:pt x="15474" y="76"/>
                </a:cubicBezTo>
                <a:cubicBezTo>
                  <a:pt x="15336" y="83"/>
                  <a:pt x="15201" y="83"/>
                  <a:pt x="15068" y="83"/>
                </a:cubicBezTo>
                <a:cubicBezTo>
                  <a:pt x="14934" y="83"/>
                  <a:pt x="14802" y="83"/>
                  <a:pt x="14671" y="89"/>
                </a:cubicBezTo>
                <a:cubicBezTo>
                  <a:pt x="14495" y="101"/>
                  <a:pt x="14320" y="101"/>
                  <a:pt x="14144" y="101"/>
                </a:cubicBezTo>
                <a:cubicBezTo>
                  <a:pt x="13805" y="126"/>
                  <a:pt x="13478" y="126"/>
                  <a:pt x="13140" y="139"/>
                </a:cubicBezTo>
                <a:cubicBezTo>
                  <a:pt x="12826" y="139"/>
                  <a:pt x="12499" y="151"/>
                  <a:pt x="12186" y="151"/>
                </a:cubicBezTo>
                <a:cubicBezTo>
                  <a:pt x="11885" y="164"/>
                  <a:pt x="11584" y="176"/>
                  <a:pt x="11283" y="176"/>
                </a:cubicBezTo>
                <a:cubicBezTo>
                  <a:pt x="10943" y="189"/>
                  <a:pt x="10617" y="201"/>
                  <a:pt x="10279" y="201"/>
                </a:cubicBezTo>
                <a:cubicBezTo>
                  <a:pt x="9977" y="215"/>
                  <a:pt x="9676" y="215"/>
                  <a:pt x="9375" y="227"/>
                </a:cubicBezTo>
                <a:cubicBezTo>
                  <a:pt x="9011" y="240"/>
                  <a:pt x="8659" y="252"/>
                  <a:pt x="8296" y="252"/>
                </a:cubicBezTo>
                <a:cubicBezTo>
                  <a:pt x="8045" y="265"/>
                  <a:pt x="7794" y="277"/>
                  <a:pt x="7543" y="277"/>
                </a:cubicBezTo>
                <a:cubicBezTo>
                  <a:pt x="7203" y="277"/>
                  <a:pt x="6852" y="290"/>
                  <a:pt x="6514" y="302"/>
                </a:cubicBezTo>
                <a:cubicBezTo>
                  <a:pt x="6213" y="315"/>
                  <a:pt x="5911" y="315"/>
                  <a:pt x="5610" y="327"/>
                </a:cubicBezTo>
                <a:cubicBezTo>
                  <a:pt x="5284" y="340"/>
                  <a:pt x="4958" y="340"/>
                  <a:pt x="4643" y="352"/>
                </a:cubicBezTo>
                <a:cubicBezTo>
                  <a:pt x="4342" y="352"/>
                  <a:pt x="4054" y="365"/>
                  <a:pt x="3753" y="377"/>
                </a:cubicBezTo>
                <a:cubicBezTo>
                  <a:pt x="3388" y="377"/>
                  <a:pt x="3012" y="390"/>
                  <a:pt x="2649" y="402"/>
                </a:cubicBezTo>
                <a:cubicBezTo>
                  <a:pt x="2485" y="402"/>
                  <a:pt x="2322" y="402"/>
                  <a:pt x="2172" y="415"/>
                </a:cubicBezTo>
                <a:cubicBezTo>
                  <a:pt x="2108" y="415"/>
                  <a:pt x="2071" y="440"/>
                  <a:pt x="2046" y="491"/>
                </a:cubicBezTo>
                <a:cubicBezTo>
                  <a:pt x="2021" y="516"/>
                  <a:pt x="2008" y="553"/>
                  <a:pt x="1983" y="578"/>
                </a:cubicBezTo>
                <a:cubicBezTo>
                  <a:pt x="1707" y="867"/>
                  <a:pt x="1456" y="1193"/>
                  <a:pt x="1205" y="1507"/>
                </a:cubicBezTo>
                <a:cubicBezTo>
                  <a:pt x="904" y="1883"/>
                  <a:pt x="615" y="2260"/>
                  <a:pt x="339" y="2636"/>
                </a:cubicBezTo>
                <a:cubicBezTo>
                  <a:pt x="321" y="2654"/>
                  <a:pt x="309" y="2666"/>
                  <a:pt x="294" y="2666"/>
                </a:cubicBezTo>
                <a:cubicBezTo>
                  <a:pt x="289" y="2666"/>
                  <a:pt x="283" y="2665"/>
                  <a:pt x="276" y="2661"/>
                </a:cubicBezTo>
                <a:cubicBezTo>
                  <a:pt x="189" y="2661"/>
                  <a:pt x="126" y="2724"/>
                  <a:pt x="126" y="2812"/>
                </a:cubicBezTo>
                <a:lnTo>
                  <a:pt x="126" y="2937"/>
                </a:lnTo>
                <a:cubicBezTo>
                  <a:pt x="88" y="3226"/>
                  <a:pt x="63" y="3503"/>
                  <a:pt x="63" y="3791"/>
                </a:cubicBezTo>
                <a:cubicBezTo>
                  <a:pt x="63" y="3891"/>
                  <a:pt x="75" y="3991"/>
                  <a:pt x="0" y="4080"/>
                </a:cubicBezTo>
                <a:lnTo>
                  <a:pt x="0" y="4155"/>
                </a:lnTo>
                <a:cubicBezTo>
                  <a:pt x="25" y="4180"/>
                  <a:pt x="38" y="4205"/>
                  <a:pt x="63" y="4230"/>
                </a:cubicBezTo>
                <a:cubicBezTo>
                  <a:pt x="189" y="4343"/>
                  <a:pt x="301" y="4456"/>
                  <a:pt x="427" y="4557"/>
                </a:cubicBezTo>
                <a:cubicBezTo>
                  <a:pt x="615" y="4707"/>
                  <a:pt x="803" y="4858"/>
                  <a:pt x="979" y="5008"/>
                </a:cubicBezTo>
                <a:cubicBezTo>
                  <a:pt x="1218" y="5209"/>
                  <a:pt x="1444" y="5410"/>
                  <a:pt x="1682" y="5598"/>
                </a:cubicBezTo>
                <a:cubicBezTo>
                  <a:pt x="1782" y="5673"/>
                  <a:pt x="1896" y="5723"/>
                  <a:pt x="1983" y="5812"/>
                </a:cubicBezTo>
                <a:cubicBezTo>
                  <a:pt x="2058" y="5899"/>
                  <a:pt x="2147" y="5924"/>
                  <a:pt x="2247" y="5937"/>
                </a:cubicBezTo>
                <a:cubicBezTo>
                  <a:pt x="2498" y="5962"/>
                  <a:pt x="2749" y="5974"/>
                  <a:pt x="3012" y="5974"/>
                </a:cubicBezTo>
                <a:cubicBezTo>
                  <a:pt x="3602" y="5974"/>
                  <a:pt x="4205" y="5962"/>
                  <a:pt x="4794" y="5949"/>
                </a:cubicBezTo>
                <a:cubicBezTo>
                  <a:pt x="5434" y="5949"/>
                  <a:pt x="6074" y="5937"/>
                  <a:pt x="6715" y="5937"/>
                </a:cubicBezTo>
                <a:cubicBezTo>
                  <a:pt x="7041" y="5931"/>
                  <a:pt x="7367" y="5927"/>
                  <a:pt x="7692" y="5927"/>
                </a:cubicBezTo>
                <a:cubicBezTo>
                  <a:pt x="8016" y="5927"/>
                  <a:pt x="8339" y="5931"/>
                  <a:pt x="8659" y="5937"/>
                </a:cubicBezTo>
                <a:cubicBezTo>
                  <a:pt x="8986" y="5949"/>
                  <a:pt x="9312" y="5949"/>
                  <a:pt x="9638" y="5949"/>
                </a:cubicBezTo>
                <a:cubicBezTo>
                  <a:pt x="9977" y="5949"/>
                  <a:pt x="10320" y="5953"/>
                  <a:pt x="10662" y="5953"/>
                </a:cubicBezTo>
                <a:cubicBezTo>
                  <a:pt x="10991" y="5953"/>
                  <a:pt x="11320" y="5949"/>
                  <a:pt x="11646" y="5937"/>
                </a:cubicBezTo>
                <a:cubicBezTo>
                  <a:pt x="11791" y="5931"/>
                  <a:pt x="11935" y="5931"/>
                  <a:pt x="12079" y="5931"/>
                </a:cubicBezTo>
                <a:cubicBezTo>
                  <a:pt x="12224" y="5931"/>
                  <a:pt x="12368" y="5931"/>
                  <a:pt x="12512" y="5924"/>
                </a:cubicBezTo>
                <a:lnTo>
                  <a:pt x="13416" y="5887"/>
                </a:lnTo>
                <a:cubicBezTo>
                  <a:pt x="13668" y="5876"/>
                  <a:pt x="13920" y="5858"/>
                  <a:pt x="14172" y="5858"/>
                </a:cubicBezTo>
                <a:cubicBezTo>
                  <a:pt x="14234" y="5858"/>
                  <a:pt x="14295" y="5859"/>
                  <a:pt x="14357" y="5862"/>
                </a:cubicBezTo>
                <a:cubicBezTo>
                  <a:pt x="14395" y="5862"/>
                  <a:pt x="14432" y="5849"/>
                  <a:pt x="14470" y="5849"/>
                </a:cubicBezTo>
                <a:cubicBezTo>
                  <a:pt x="14679" y="5849"/>
                  <a:pt x="14896" y="5833"/>
                  <a:pt x="15115" y="5833"/>
                </a:cubicBezTo>
                <a:cubicBezTo>
                  <a:pt x="15171" y="5833"/>
                  <a:pt x="15228" y="5834"/>
                  <a:pt x="15285" y="5837"/>
                </a:cubicBezTo>
                <a:cubicBezTo>
                  <a:pt x="15298" y="5837"/>
                  <a:pt x="15324" y="5837"/>
                  <a:pt x="15349" y="5824"/>
                </a:cubicBezTo>
                <a:cubicBezTo>
                  <a:pt x="15386" y="5787"/>
                  <a:pt x="15436" y="5773"/>
                  <a:pt x="15486" y="5748"/>
                </a:cubicBezTo>
                <a:cubicBezTo>
                  <a:pt x="15963" y="5447"/>
                  <a:pt x="16440" y="5159"/>
                  <a:pt x="16917" y="4858"/>
                </a:cubicBezTo>
                <a:cubicBezTo>
                  <a:pt x="17005" y="4808"/>
                  <a:pt x="17093" y="4757"/>
                  <a:pt x="17168" y="4682"/>
                </a:cubicBezTo>
                <a:cubicBezTo>
                  <a:pt x="17469" y="4356"/>
                  <a:pt x="17758" y="4030"/>
                  <a:pt x="18071" y="3703"/>
                </a:cubicBezTo>
                <a:cubicBezTo>
                  <a:pt x="18461" y="3277"/>
                  <a:pt x="18875" y="2862"/>
                  <a:pt x="19289" y="2460"/>
                </a:cubicBezTo>
                <a:cubicBezTo>
                  <a:pt x="19339" y="2398"/>
                  <a:pt x="19402" y="2348"/>
                  <a:pt x="19465" y="2285"/>
                </a:cubicBezTo>
                <a:cubicBezTo>
                  <a:pt x="19527" y="2222"/>
                  <a:pt x="19527" y="2134"/>
                  <a:pt x="19477" y="2084"/>
                </a:cubicBezTo>
                <a:cubicBezTo>
                  <a:pt x="19364" y="1971"/>
                  <a:pt x="19264" y="1858"/>
                  <a:pt x="19151" y="1758"/>
                </a:cubicBezTo>
                <a:cubicBezTo>
                  <a:pt x="18988" y="1607"/>
                  <a:pt x="18812" y="1469"/>
                  <a:pt x="18662" y="1306"/>
                </a:cubicBezTo>
                <a:cubicBezTo>
                  <a:pt x="18498" y="1155"/>
                  <a:pt x="18347" y="993"/>
                  <a:pt x="18197" y="817"/>
                </a:cubicBezTo>
                <a:lnTo>
                  <a:pt x="17557" y="139"/>
                </a:lnTo>
                <a:cubicBezTo>
                  <a:pt x="17469" y="51"/>
                  <a:pt x="17369" y="1"/>
                  <a:pt x="17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2250395" y="3746505"/>
            <a:ext cx="770562" cy="247129"/>
          </a:xfrm>
          <a:custGeom>
            <a:rect b="b" l="l" r="r" t="t"/>
            <a:pathLst>
              <a:path extrusionOk="0" h="6243" w="19466">
                <a:moveTo>
                  <a:pt x="469" y="3037"/>
                </a:moveTo>
                <a:cubicBezTo>
                  <a:pt x="477" y="3037"/>
                  <a:pt x="488" y="3041"/>
                  <a:pt x="502" y="3051"/>
                </a:cubicBezTo>
                <a:cubicBezTo>
                  <a:pt x="540" y="3088"/>
                  <a:pt x="591" y="3126"/>
                  <a:pt x="641" y="3163"/>
                </a:cubicBezTo>
                <a:cubicBezTo>
                  <a:pt x="703" y="3202"/>
                  <a:pt x="703" y="3252"/>
                  <a:pt x="703" y="3302"/>
                </a:cubicBezTo>
                <a:cubicBezTo>
                  <a:pt x="691" y="3528"/>
                  <a:pt x="678" y="3741"/>
                  <a:pt x="678" y="3967"/>
                </a:cubicBezTo>
                <a:cubicBezTo>
                  <a:pt x="678" y="3967"/>
                  <a:pt x="666" y="3980"/>
                  <a:pt x="666" y="3992"/>
                </a:cubicBezTo>
                <a:cubicBezTo>
                  <a:pt x="553" y="3916"/>
                  <a:pt x="465" y="3841"/>
                  <a:pt x="365" y="3766"/>
                </a:cubicBezTo>
                <a:cubicBezTo>
                  <a:pt x="352" y="3741"/>
                  <a:pt x="340" y="3729"/>
                  <a:pt x="340" y="3704"/>
                </a:cubicBezTo>
                <a:cubicBezTo>
                  <a:pt x="377" y="3490"/>
                  <a:pt x="427" y="3277"/>
                  <a:pt x="452" y="3063"/>
                </a:cubicBezTo>
                <a:cubicBezTo>
                  <a:pt x="452" y="3048"/>
                  <a:pt x="457" y="3037"/>
                  <a:pt x="469" y="3037"/>
                </a:cubicBezTo>
                <a:close/>
                <a:moveTo>
                  <a:pt x="1017" y="3478"/>
                </a:moveTo>
                <a:cubicBezTo>
                  <a:pt x="1118" y="3565"/>
                  <a:pt x="1218" y="3640"/>
                  <a:pt x="1319" y="3729"/>
                </a:cubicBezTo>
                <a:cubicBezTo>
                  <a:pt x="1344" y="3729"/>
                  <a:pt x="1356" y="3741"/>
                  <a:pt x="1344" y="3766"/>
                </a:cubicBezTo>
                <a:cubicBezTo>
                  <a:pt x="1280" y="3866"/>
                  <a:pt x="1293" y="3992"/>
                  <a:pt x="1268" y="4105"/>
                </a:cubicBezTo>
                <a:cubicBezTo>
                  <a:pt x="1255" y="4206"/>
                  <a:pt x="1243" y="4318"/>
                  <a:pt x="1218" y="4431"/>
                </a:cubicBezTo>
                <a:cubicBezTo>
                  <a:pt x="1130" y="4368"/>
                  <a:pt x="1055" y="4306"/>
                  <a:pt x="979" y="4231"/>
                </a:cubicBezTo>
                <a:cubicBezTo>
                  <a:pt x="954" y="4218"/>
                  <a:pt x="954" y="4206"/>
                  <a:pt x="967" y="4193"/>
                </a:cubicBezTo>
                <a:cubicBezTo>
                  <a:pt x="992" y="3955"/>
                  <a:pt x="1004" y="3729"/>
                  <a:pt x="1004" y="3490"/>
                </a:cubicBezTo>
                <a:lnTo>
                  <a:pt x="1017" y="3478"/>
                </a:lnTo>
                <a:close/>
                <a:moveTo>
                  <a:pt x="1620" y="3967"/>
                </a:moveTo>
                <a:cubicBezTo>
                  <a:pt x="1632" y="3967"/>
                  <a:pt x="1645" y="3980"/>
                  <a:pt x="1645" y="3992"/>
                </a:cubicBezTo>
                <a:cubicBezTo>
                  <a:pt x="1732" y="4055"/>
                  <a:pt x="1821" y="4130"/>
                  <a:pt x="1908" y="4206"/>
                </a:cubicBezTo>
                <a:cubicBezTo>
                  <a:pt x="1933" y="4231"/>
                  <a:pt x="1946" y="4243"/>
                  <a:pt x="1921" y="4281"/>
                </a:cubicBezTo>
                <a:cubicBezTo>
                  <a:pt x="1896" y="4306"/>
                  <a:pt x="1896" y="4343"/>
                  <a:pt x="1896" y="4381"/>
                </a:cubicBezTo>
                <a:cubicBezTo>
                  <a:pt x="1883" y="4569"/>
                  <a:pt x="1846" y="4758"/>
                  <a:pt x="1821" y="4945"/>
                </a:cubicBezTo>
                <a:cubicBezTo>
                  <a:pt x="1720" y="4858"/>
                  <a:pt x="1620" y="4783"/>
                  <a:pt x="1519" y="4694"/>
                </a:cubicBezTo>
                <a:cubicBezTo>
                  <a:pt x="1506" y="4682"/>
                  <a:pt x="1506" y="4657"/>
                  <a:pt x="1506" y="4644"/>
                </a:cubicBezTo>
                <a:cubicBezTo>
                  <a:pt x="1531" y="4431"/>
                  <a:pt x="1570" y="4218"/>
                  <a:pt x="1595" y="4005"/>
                </a:cubicBezTo>
                <a:cubicBezTo>
                  <a:pt x="1595" y="3992"/>
                  <a:pt x="1595" y="3980"/>
                  <a:pt x="1620" y="3967"/>
                </a:cubicBezTo>
                <a:close/>
                <a:moveTo>
                  <a:pt x="6402" y="302"/>
                </a:moveTo>
                <a:cubicBezTo>
                  <a:pt x="7028" y="302"/>
                  <a:pt x="7656" y="309"/>
                  <a:pt x="8283" y="315"/>
                </a:cubicBezTo>
                <a:cubicBezTo>
                  <a:pt x="9187" y="315"/>
                  <a:pt x="10103" y="315"/>
                  <a:pt x="11007" y="327"/>
                </a:cubicBezTo>
                <a:cubicBezTo>
                  <a:pt x="11433" y="327"/>
                  <a:pt x="11847" y="327"/>
                  <a:pt x="12274" y="340"/>
                </a:cubicBezTo>
                <a:cubicBezTo>
                  <a:pt x="12663" y="340"/>
                  <a:pt x="13065" y="352"/>
                  <a:pt x="13453" y="365"/>
                </a:cubicBezTo>
                <a:cubicBezTo>
                  <a:pt x="13755" y="365"/>
                  <a:pt x="14056" y="377"/>
                  <a:pt x="14357" y="390"/>
                </a:cubicBezTo>
                <a:cubicBezTo>
                  <a:pt x="14759" y="403"/>
                  <a:pt x="15173" y="416"/>
                  <a:pt x="15587" y="428"/>
                </a:cubicBezTo>
                <a:cubicBezTo>
                  <a:pt x="16021" y="438"/>
                  <a:pt x="16454" y="456"/>
                  <a:pt x="16894" y="456"/>
                </a:cubicBezTo>
                <a:cubicBezTo>
                  <a:pt x="17002" y="456"/>
                  <a:pt x="17110" y="455"/>
                  <a:pt x="17218" y="453"/>
                </a:cubicBezTo>
                <a:cubicBezTo>
                  <a:pt x="17471" y="440"/>
                  <a:pt x="17726" y="437"/>
                  <a:pt x="17981" y="437"/>
                </a:cubicBezTo>
                <a:cubicBezTo>
                  <a:pt x="18247" y="437"/>
                  <a:pt x="18512" y="441"/>
                  <a:pt x="18774" y="441"/>
                </a:cubicBezTo>
                <a:lnTo>
                  <a:pt x="18813" y="441"/>
                </a:lnTo>
                <a:cubicBezTo>
                  <a:pt x="18825" y="466"/>
                  <a:pt x="18800" y="478"/>
                  <a:pt x="18788" y="491"/>
                </a:cubicBezTo>
                <a:cubicBezTo>
                  <a:pt x="18549" y="704"/>
                  <a:pt x="18298" y="892"/>
                  <a:pt x="18060" y="1093"/>
                </a:cubicBezTo>
                <a:cubicBezTo>
                  <a:pt x="17921" y="1206"/>
                  <a:pt x="17796" y="1319"/>
                  <a:pt x="17670" y="1432"/>
                </a:cubicBezTo>
                <a:cubicBezTo>
                  <a:pt x="17357" y="1708"/>
                  <a:pt x="17043" y="1972"/>
                  <a:pt x="16716" y="2235"/>
                </a:cubicBezTo>
                <a:cubicBezTo>
                  <a:pt x="16691" y="2260"/>
                  <a:pt x="16654" y="2285"/>
                  <a:pt x="16629" y="2310"/>
                </a:cubicBezTo>
                <a:cubicBezTo>
                  <a:pt x="16541" y="2373"/>
                  <a:pt x="16529" y="2474"/>
                  <a:pt x="16604" y="2549"/>
                </a:cubicBezTo>
                <a:cubicBezTo>
                  <a:pt x="16880" y="2812"/>
                  <a:pt x="17143" y="3088"/>
                  <a:pt x="17407" y="3364"/>
                </a:cubicBezTo>
                <a:cubicBezTo>
                  <a:pt x="17620" y="3603"/>
                  <a:pt x="17834" y="3854"/>
                  <a:pt x="18047" y="4105"/>
                </a:cubicBezTo>
                <a:cubicBezTo>
                  <a:pt x="18197" y="4293"/>
                  <a:pt x="18361" y="4469"/>
                  <a:pt x="18511" y="4657"/>
                </a:cubicBezTo>
                <a:cubicBezTo>
                  <a:pt x="18537" y="4669"/>
                  <a:pt x="18549" y="4694"/>
                  <a:pt x="18562" y="4720"/>
                </a:cubicBezTo>
                <a:lnTo>
                  <a:pt x="18523" y="4720"/>
                </a:lnTo>
                <a:cubicBezTo>
                  <a:pt x="18222" y="4720"/>
                  <a:pt x="17921" y="4733"/>
                  <a:pt x="17620" y="4733"/>
                </a:cubicBezTo>
                <a:cubicBezTo>
                  <a:pt x="17081" y="4745"/>
                  <a:pt x="16541" y="4745"/>
                  <a:pt x="16002" y="4758"/>
                </a:cubicBezTo>
                <a:cubicBezTo>
                  <a:pt x="15737" y="4758"/>
                  <a:pt x="15461" y="4758"/>
                  <a:pt x="15198" y="4770"/>
                </a:cubicBezTo>
                <a:cubicBezTo>
                  <a:pt x="15066" y="4776"/>
                  <a:pt x="14931" y="4776"/>
                  <a:pt x="14796" y="4776"/>
                </a:cubicBezTo>
                <a:cubicBezTo>
                  <a:pt x="14661" y="4776"/>
                  <a:pt x="14527" y="4776"/>
                  <a:pt x="14395" y="4783"/>
                </a:cubicBezTo>
                <a:lnTo>
                  <a:pt x="13667" y="4783"/>
                </a:lnTo>
                <a:cubicBezTo>
                  <a:pt x="13278" y="4795"/>
                  <a:pt x="12876" y="4795"/>
                  <a:pt x="12488" y="4808"/>
                </a:cubicBezTo>
                <a:cubicBezTo>
                  <a:pt x="12362" y="4814"/>
                  <a:pt x="12237" y="4814"/>
                  <a:pt x="12113" y="4814"/>
                </a:cubicBezTo>
                <a:cubicBezTo>
                  <a:pt x="11989" y="4814"/>
                  <a:pt x="11866" y="4814"/>
                  <a:pt x="11747" y="4820"/>
                </a:cubicBezTo>
                <a:cubicBezTo>
                  <a:pt x="11571" y="4827"/>
                  <a:pt x="11395" y="4827"/>
                  <a:pt x="11220" y="4827"/>
                </a:cubicBezTo>
                <a:cubicBezTo>
                  <a:pt x="11044" y="4827"/>
                  <a:pt x="10868" y="4827"/>
                  <a:pt x="10693" y="4833"/>
                </a:cubicBezTo>
                <a:cubicBezTo>
                  <a:pt x="10561" y="4839"/>
                  <a:pt x="10429" y="4839"/>
                  <a:pt x="10297" y="4839"/>
                </a:cubicBezTo>
                <a:cubicBezTo>
                  <a:pt x="10166" y="4839"/>
                  <a:pt x="10034" y="4839"/>
                  <a:pt x="9902" y="4845"/>
                </a:cubicBezTo>
                <a:cubicBezTo>
                  <a:pt x="9745" y="4852"/>
                  <a:pt x="9588" y="4852"/>
                  <a:pt x="9432" y="4852"/>
                </a:cubicBezTo>
                <a:cubicBezTo>
                  <a:pt x="9275" y="4852"/>
                  <a:pt x="9118" y="4852"/>
                  <a:pt x="8961" y="4858"/>
                </a:cubicBezTo>
                <a:cubicBezTo>
                  <a:pt x="8810" y="4864"/>
                  <a:pt x="8660" y="4864"/>
                  <a:pt x="8509" y="4864"/>
                </a:cubicBezTo>
                <a:cubicBezTo>
                  <a:pt x="8358" y="4864"/>
                  <a:pt x="8208" y="4864"/>
                  <a:pt x="8057" y="4870"/>
                </a:cubicBezTo>
                <a:cubicBezTo>
                  <a:pt x="7455" y="4883"/>
                  <a:pt x="6840" y="4883"/>
                  <a:pt x="6238" y="4895"/>
                </a:cubicBezTo>
                <a:cubicBezTo>
                  <a:pt x="6087" y="4902"/>
                  <a:pt x="5940" y="4902"/>
                  <a:pt x="5794" y="4902"/>
                </a:cubicBezTo>
                <a:cubicBezTo>
                  <a:pt x="5648" y="4902"/>
                  <a:pt x="5504" y="4902"/>
                  <a:pt x="5360" y="4908"/>
                </a:cubicBezTo>
                <a:cubicBezTo>
                  <a:pt x="5202" y="4914"/>
                  <a:pt x="5049" y="4914"/>
                  <a:pt x="4896" y="4914"/>
                </a:cubicBezTo>
                <a:cubicBezTo>
                  <a:pt x="4744" y="4914"/>
                  <a:pt x="4593" y="4914"/>
                  <a:pt x="4443" y="4920"/>
                </a:cubicBezTo>
                <a:cubicBezTo>
                  <a:pt x="4286" y="4927"/>
                  <a:pt x="4129" y="4927"/>
                  <a:pt x="3973" y="4927"/>
                </a:cubicBezTo>
                <a:cubicBezTo>
                  <a:pt x="3816" y="4927"/>
                  <a:pt x="3659" y="4927"/>
                  <a:pt x="3502" y="4933"/>
                </a:cubicBezTo>
                <a:cubicBezTo>
                  <a:pt x="3414" y="4933"/>
                  <a:pt x="3326" y="4933"/>
                  <a:pt x="3238" y="4945"/>
                </a:cubicBezTo>
                <a:cubicBezTo>
                  <a:pt x="3201" y="4945"/>
                  <a:pt x="3176" y="4933"/>
                  <a:pt x="3138" y="4908"/>
                </a:cubicBezTo>
                <a:cubicBezTo>
                  <a:pt x="2962" y="4745"/>
                  <a:pt x="2786" y="4594"/>
                  <a:pt x="2624" y="4431"/>
                </a:cubicBezTo>
                <a:cubicBezTo>
                  <a:pt x="2222" y="4055"/>
                  <a:pt x="1807" y="3716"/>
                  <a:pt x="1381" y="3377"/>
                </a:cubicBezTo>
                <a:cubicBezTo>
                  <a:pt x="1155" y="3214"/>
                  <a:pt x="954" y="3026"/>
                  <a:pt x="741" y="2850"/>
                </a:cubicBezTo>
                <a:cubicBezTo>
                  <a:pt x="741" y="2850"/>
                  <a:pt x="728" y="2850"/>
                  <a:pt x="728" y="2837"/>
                </a:cubicBezTo>
                <a:cubicBezTo>
                  <a:pt x="616" y="2737"/>
                  <a:pt x="616" y="2737"/>
                  <a:pt x="716" y="2624"/>
                </a:cubicBezTo>
                <a:cubicBezTo>
                  <a:pt x="1193" y="2109"/>
                  <a:pt x="1682" y="1607"/>
                  <a:pt x="2134" y="1055"/>
                </a:cubicBezTo>
                <a:lnTo>
                  <a:pt x="2624" y="491"/>
                </a:lnTo>
                <a:cubicBezTo>
                  <a:pt x="2674" y="428"/>
                  <a:pt x="2736" y="428"/>
                  <a:pt x="2799" y="428"/>
                </a:cubicBezTo>
                <a:cubicBezTo>
                  <a:pt x="3101" y="403"/>
                  <a:pt x="3389" y="377"/>
                  <a:pt x="3678" y="365"/>
                </a:cubicBezTo>
                <a:cubicBezTo>
                  <a:pt x="3778" y="352"/>
                  <a:pt x="3879" y="352"/>
                  <a:pt x="3979" y="352"/>
                </a:cubicBezTo>
                <a:cubicBezTo>
                  <a:pt x="4155" y="340"/>
                  <a:pt x="4342" y="340"/>
                  <a:pt x="4531" y="327"/>
                </a:cubicBezTo>
                <a:cubicBezTo>
                  <a:pt x="5152" y="309"/>
                  <a:pt x="5776" y="302"/>
                  <a:pt x="6402" y="302"/>
                </a:cubicBezTo>
                <a:close/>
                <a:moveTo>
                  <a:pt x="2234" y="4482"/>
                </a:moveTo>
                <a:cubicBezTo>
                  <a:pt x="2335" y="4569"/>
                  <a:pt x="2435" y="4669"/>
                  <a:pt x="2535" y="4770"/>
                </a:cubicBezTo>
                <a:cubicBezTo>
                  <a:pt x="2548" y="4783"/>
                  <a:pt x="2548" y="4783"/>
                  <a:pt x="2548" y="4795"/>
                </a:cubicBezTo>
                <a:cubicBezTo>
                  <a:pt x="2473" y="4883"/>
                  <a:pt x="2485" y="4996"/>
                  <a:pt x="2460" y="5084"/>
                </a:cubicBezTo>
                <a:cubicBezTo>
                  <a:pt x="2435" y="5184"/>
                  <a:pt x="2410" y="5285"/>
                  <a:pt x="2398" y="5385"/>
                </a:cubicBezTo>
                <a:cubicBezTo>
                  <a:pt x="2391" y="5410"/>
                  <a:pt x="2385" y="5419"/>
                  <a:pt x="2376" y="5419"/>
                </a:cubicBezTo>
                <a:cubicBezTo>
                  <a:pt x="2366" y="5419"/>
                  <a:pt x="2354" y="5410"/>
                  <a:pt x="2335" y="5397"/>
                </a:cubicBezTo>
                <a:cubicBezTo>
                  <a:pt x="2297" y="5360"/>
                  <a:pt x="2247" y="5322"/>
                  <a:pt x="2209" y="5285"/>
                </a:cubicBezTo>
                <a:cubicBezTo>
                  <a:pt x="2122" y="5235"/>
                  <a:pt x="2109" y="5171"/>
                  <a:pt x="2122" y="5084"/>
                </a:cubicBezTo>
                <a:cubicBezTo>
                  <a:pt x="2159" y="4883"/>
                  <a:pt x="2184" y="4682"/>
                  <a:pt x="2209" y="4482"/>
                </a:cubicBezTo>
                <a:close/>
                <a:moveTo>
                  <a:pt x="18272" y="5021"/>
                </a:moveTo>
                <a:cubicBezTo>
                  <a:pt x="18135" y="5084"/>
                  <a:pt x="18009" y="5134"/>
                  <a:pt x="17896" y="5196"/>
                </a:cubicBezTo>
                <a:cubicBezTo>
                  <a:pt x="17520" y="5372"/>
                  <a:pt x="17143" y="5536"/>
                  <a:pt x="16780" y="5712"/>
                </a:cubicBezTo>
                <a:cubicBezTo>
                  <a:pt x="16729" y="5737"/>
                  <a:pt x="16679" y="5749"/>
                  <a:pt x="16629" y="5749"/>
                </a:cubicBezTo>
                <a:lnTo>
                  <a:pt x="16227" y="5749"/>
                </a:lnTo>
                <a:cubicBezTo>
                  <a:pt x="16290" y="5712"/>
                  <a:pt x="16340" y="5686"/>
                  <a:pt x="16403" y="5648"/>
                </a:cubicBezTo>
                <a:cubicBezTo>
                  <a:pt x="16805" y="5461"/>
                  <a:pt x="17206" y="5272"/>
                  <a:pt x="17608" y="5071"/>
                </a:cubicBezTo>
                <a:cubicBezTo>
                  <a:pt x="17683" y="5034"/>
                  <a:pt x="17758" y="5021"/>
                  <a:pt x="17846" y="5021"/>
                </a:cubicBezTo>
                <a:close/>
                <a:moveTo>
                  <a:pt x="16980" y="5034"/>
                </a:moveTo>
                <a:cubicBezTo>
                  <a:pt x="16867" y="5084"/>
                  <a:pt x="16754" y="5146"/>
                  <a:pt x="16654" y="5196"/>
                </a:cubicBezTo>
                <a:cubicBezTo>
                  <a:pt x="16303" y="5360"/>
                  <a:pt x="15951" y="5548"/>
                  <a:pt x="15600" y="5724"/>
                </a:cubicBezTo>
                <a:cubicBezTo>
                  <a:pt x="15525" y="5774"/>
                  <a:pt x="15436" y="5762"/>
                  <a:pt x="15336" y="5774"/>
                </a:cubicBezTo>
                <a:lnTo>
                  <a:pt x="15085" y="5774"/>
                </a:lnTo>
                <a:cubicBezTo>
                  <a:pt x="15537" y="5536"/>
                  <a:pt x="15963" y="5297"/>
                  <a:pt x="16415" y="5071"/>
                </a:cubicBezTo>
                <a:cubicBezTo>
                  <a:pt x="16465" y="5046"/>
                  <a:pt x="16503" y="5046"/>
                  <a:pt x="16566" y="5046"/>
                </a:cubicBezTo>
                <a:cubicBezTo>
                  <a:pt x="16691" y="5046"/>
                  <a:pt x="16830" y="5046"/>
                  <a:pt x="16980" y="5034"/>
                </a:cubicBezTo>
                <a:close/>
                <a:moveTo>
                  <a:pt x="15342" y="5055"/>
                </a:moveTo>
                <a:cubicBezTo>
                  <a:pt x="15373" y="5055"/>
                  <a:pt x="15404" y="5056"/>
                  <a:pt x="15436" y="5059"/>
                </a:cubicBezTo>
                <a:lnTo>
                  <a:pt x="15801" y="5059"/>
                </a:lnTo>
                <a:cubicBezTo>
                  <a:pt x="15675" y="5121"/>
                  <a:pt x="15562" y="5184"/>
                  <a:pt x="15461" y="5235"/>
                </a:cubicBezTo>
                <a:cubicBezTo>
                  <a:pt x="15185" y="5385"/>
                  <a:pt x="14909" y="5523"/>
                  <a:pt x="14646" y="5661"/>
                </a:cubicBezTo>
                <a:cubicBezTo>
                  <a:pt x="14571" y="5698"/>
                  <a:pt x="14483" y="5712"/>
                  <a:pt x="14420" y="5774"/>
                </a:cubicBezTo>
                <a:cubicBezTo>
                  <a:pt x="14420" y="5787"/>
                  <a:pt x="14395" y="5787"/>
                  <a:pt x="14382" y="5787"/>
                </a:cubicBezTo>
                <a:lnTo>
                  <a:pt x="13880" y="5787"/>
                </a:lnTo>
                <a:cubicBezTo>
                  <a:pt x="14257" y="5586"/>
                  <a:pt x="14608" y="5385"/>
                  <a:pt x="14972" y="5184"/>
                </a:cubicBezTo>
                <a:cubicBezTo>
                  <a:pt x="14984" y="5184"/>
                  <a:pt x="14984" y="5171"/>
                  <a:pt x="14998" y="5171"/>
                </a:cubicBezTo>
                <a:cubicBezTo>
                  <a:pt x="15098" y="5081"/>
                  <a:pt x="15216" y="5055"/>
                  <a:pt x="15342" y="5055"/>
                </a:cubicBezTo>
                <a:close/>
                <a:moveTo>
                  <a:pt x="2812" y="5030"/>
                </a:moveTo>
                <a:cubicBezTo>
                  <a:pt x="2816" y="5030"/>
                  <a:pt x="2820" y="5031"/>
                  <a:pt x="2825" y="5034"/>
                </a:cubicBezTo>
                <a:cubicBezTo>
                  <a:pt x="2862" y="5071"/>
                  <a:pt x="2900" y="5109"/>
                  <a:pt x="2950" y="5146"/>
                </a:cubicBezTo>
                <a:lnTo>
                  <a:pt x="2950" y="5196"/>
                </a:lnTo>
                <a:cubicBezTo>
                  <a:pt x="2925" y="5322"/>
                  <a:pt x="2887" y="5461"/>
                  <a:pt x="2862" y="5611"/>
                </a:cubicBezTo>
                <a:cubicBezTo>
                  <a:pt x="2850" y="5661"/>
                  <a:pt x="2825" y="5712"/>
                  <a:pt x="2811" y="5762"/>
                </a:cubicBezTo>
                <a:cubicBezTo>
                  <a:pt x="2811" y="5782"/>
                  <a:pt x="2804" y="5791"/>
                  <a:pt x="2793" y="5791"/>
                </a:cubicBezTo>
                <a:cubicBezTo>
                  <a:pt x="2784" y="5791"/>
                  <a:pt x="2773" y="5785"/>
                  <a:pt x="2761" y="5774"/>
                </a:cubicBezTo>
                <a:cubicBezTo>
                  <a:pt x="2736" y="5749"/>
                  <a:pt x="2711" y="5724"/>
                  <a:pt x="2686" y="5712"/>
                </a:cubicBezTo>
                <a:cubicBezTo>
                  <a:pt x="2661" y="5686"/>
                  <a:pt x="2649" y="5661"/>
                  <a:pt x="2661" y="5623"/>
                </a:cubicBezTo>
                <a:cubicBezTo>
                  <a:pt x="2711" y="5435"/>
                  <a:pt x="2749" y="5247"/>
                  <a:pt x="2786" y="5059"/>
                </a:cubicBezTo>
                <a:cubicBezTo>
                  <a:pt x="2797" y="5048"/>
                  <a:pt x="2799" y="5030"/>
                  <a:pt x="2812" y="5030"/>
                </a:cubicBezTo>
                <a:close/>
                <a:moveTo>
                  <a:pt x="14571" y="5059"/>
                </a:moveTo>
                <a:lnTo>
                  <a:pt x="14571" y="5084"/>
                </a:lnTo>
                <a:cubicBezTo>
                  <a:pt x="14257" y="5247"/>
                  <a:pt x="13943" y="5410"/>
                  <a:pt x="13629" y="5586"/>
                </a:cubicBezTo>
                <a:cubicBezTo>
                  <a:pt x="13554" y="5623"/>
                  <a:pt x="13467" y="5661"/>
                  <a:pt x="13378" y="5712"/>
                </a:cubicBezTo>
                <a:cubicBezTo>
                  <a:pt x="13291" y="5787"/>
                  <a:pt x="13177" y="5799"/>
                  <a:pt x="13065" y="5799"/>
                </a:cubicBezTo>
                <a:cubicBezTo>
                  <a:pt x="12872" y="5799"/>
                  <a:pt x="12688" y="5815"/>
                  <a:pt x="12492" y="5815"/>
                </a:cubicBezTo>
                <a:cubicBezTo>
                  <a:pt x="12445" y="5815"/>
                  <a:pt x="12398" y="5814"/>
                  <a:pt x="12349" y="5812"/>
                </a:cubicBezTo>
                <a:cubicBezTo>
                  <a:pt x="12437" y="5762"/>
                  <a:pt x="12513" y="5712"/>
                  <a:pt x="12588" y="5673"/>
                </a:cubicBezTo>
                <a:cubicBezTo>
                  <a:pt x="12889" y="5486"/>
                  <a:pt x="13202" y="5297"/>
                  <a:pt x="13504" y="5121"/>
                </a:cubicBezTo>
                <a:cubicBezTo>
                  <a:pt x="13542" y="5096"/>
                  <a:pt x="13579" y="5084"/>
                  <a:pt x="13629" y="5084"/>
                </a:cubicBezTo>
                <a:cubicBezTo>
                  <a:pt x="13943" y="5084"/>
                  <a:pt x="14257" y="5084"/>
                  <a:pt x="14571" y="5059"/>
                </a:cubicBezTo>
                <a:close/>
                <a:moveTo>
                  <a:pt x="12965" y="5096"/>
                </a:moveTo>
                <a:cubicBezTo>
                  <a:pt x="12839" y="5171"/>
                  <a:pt x="12714" y="5247"/>
                  <a:pt x="12600" y="5322"/>
                </a:cubicBezTo>
                <a:cubicBezTo>
                  <a:pt x="12324" y="5473"/>
                  <a:pt x="12048" y="5636"/>
                  <a:pt x="11785" y="5799"/>
                </a:cubicBezTo>
                <a:cubicBezTo>
                  <a:pt x="11747" y="5812"/>
                  <a:pt x="11710" y="5824"/>
                  <a:pt x="11659" y="5824"/>
                </a:cubicBezTo>
                <a:cubicBezTo>
                  <a:pt x="11546" y="5824"/>
                  <a:pt x="11433" y="5824"/>
                  <a:pt x="11320" y="5812"/>
                </a:cubicBezTo>
                <a:cubicBezTo>
                  <a:pt x="11395" y="5762"/>
                  <a:pt x="11484" y="5698"/>
                  <a:pt x="11571" y="5648"/>
                </a:cubicBezTo>
                <a:cubicBezTo>
                  <a:pt x="11835" y="5473"/>
                  <a:pt x="12098" y="5310"/>
                  <a:pt x="12362" y="5134"/>
                </a:cubicBezTo>
                <a:cubicBezTo>
                  <a:pt x="12392" y="5112"/>
                  <a:pt x="12417" y="5107"/>
                  <a:pt x="12443" y="5107"/>
                </a:cubicBezTo>
                <a:cubicBezTo>
                  <a:pt x="12461" y="5107"/>
                  <a:pt x="12479" y="5109"/>
                  <a:pt x="12500" y="5109"/>
                </a:cubicBezTo>
                <a:cubicBezTo>
                  <a:pt x="12650" y="5096"/>
                  <a:pt x="12801" y="5096"/>
                  <a:pt x="12965" y="5096"/>
                </a:cubicBezTo>
                <a:close/>
                <a:moveTo>
                  <a:pt x="11835" y="5109"/>
                </a:moveTo>
                <a:cubicBezTo>
                  <a:pt x="11596" y="5285"/>
                  <a:pt x="11358" y="5435"/>
                  <a:pt x="11119" y="5586"/>
                </a:cubicBezTo>
                <a:cubicBezTo>
                  <a:pt x="10982" y="5673"/>
                  <a:pt x="10868" y="5749"/>
                  <a:pt x="10731" y="5824"/>
                </a:cubicBezTo>
                <a:cubicBezTo>
                  <a:pt x="10718" y="5824"/>
                  <a:pt x="10693" y="5837"/>
                  <a:pt x="10681" y="5837"/>
                </a:cubicBezTo>
                <a:lnTo>
                  <a:pt x="10103" y="5837"/>
                </a:lnTo>
                <a:cubicBezTo>
                  <a:pt x="10179" y="5787"/>
                  <a:pt x="10254" y="5737"/>
                  <a:pt x="10341" y="5686"/>
                </a:cubicBezTo>
                <a:cubicBezTo>
                  <a:pt x="10605" y="5523"/>
                  <a:pt x="10868" y="5372"/>
                  <a:pt x="11132" y="5196"/>
                </a:cubicBezTo>
                <a:cubicBezTo>
                  <a:pt x="11220" y="5134"/>
                  <a:pt x="11295" y="5121"/>
                  <a:pt x="11383" y="5121"/>
                </a:cubicBezTo>
                <a:cubicBezTo>
                  <a:pt x="11534" y="5121"/>
                  <a:pt x="11684" y="5121"/>
                  <a:pt x="11835" y="5109"/>
                </a:cubicBezTo>
                <a:close/>
                <a:moveTo>
                  <a:pt x="10655" y="5134"/>
                </a:moveTo>
                <a:lnTo>
                  <a:pt x="10655" y="5146"/>
                </a:lnTo>
                <a:cubicBezTo>
                  <a:pt x="10442" y="5285"/>
                  <a:pt x="10229" y="5410"/>
                  <a:pt x="10015" y="5536"/>
                </a:cubicBezTo>
                <a:cubicBezTo>
                  <a:pt x="9914" y="5611"/>
                  <a:pt x="9814" y="5673"/>
                  <a:pt x="9714" y="5749"/>
                </a:cubicBezTo>
                <a:cubicBezTo>
                  <a:pt x="9613" y="5812"/>
                  <a:pt x="9513" y="5862"/>
                  <a:pt x="9387" y="5862"/>
                </a:cubicBezTo>
                <a:lnTo>
                  <a:pt x="8936" y="5862"/>
                </a:lnTo>
                <a:cubicBezTo>
                  <a:pt x="9099" y="5762"/>
                  <a:pt x="9250" y="5661"/>
                  <a:pt x="9387" y="5561"/>
                </a:cubicBezTo>
                <a:cubicBezTo>
                  <a:pt x="9588" y="5422"/>
                  <a:pt x="9789" y="5297"/>
                  <a:pt x="9965" y="5159"/>
                </a:cubicBezTo>
                <a:cubicBezTo>
                  <a:pt x="9978" y="5146"/>
                  <a:pt x="10003" y="5134"/>
                  <a:pt x="10015" y="5134"/>
                </a:cubicBezTo>
                <a:close/>
                <a:moveTo>
                  <a:pt x="9334" y="5143"/>
                </a:moveTo>
                <a:cubicBezTo>
                  <a:pt x="9376" y="5143"/>
                  <a:pt x="9419" y="5144"/>
                  <a:pt x="9463" y="5146"/>
                </a:cubicBezTo>
                <a:cubicBezTo>
                  <a:pt x="9225" y="5310"/>
                  <a:pt x="8999" y="5461"/>
                  <a:pt x="8773" y="5598"/>
                </a:cubicBezTo>
                <a:cubicBezTo>
                  <a:pt x="8660" y="5686"/>
                  <a:pt x="8534" y="5762"/>
                  <a:pt x="8409" y="5849"/>
                </a:cubicBezTo>
                <a:cubicBezTo>
                  <a:pt x="8383" y="5874"/>
                  <a:pt x="8346" y="5874"/>
                  <a:pt x="8296" y="5874"/>
                </a:cubicBezTo>
                <a:lnTo>
                  <a:pt x="7907" y="5874"/>
                </a:lnTo>
                <a:cubicBezTo>
                  <a:pt x="8020" y="5787"/>
                  <a:pt x="8132" y="5698"/>
                  <a:pt x="8233" y="5611"/>
                </a:cubicBezTo>
                <a:cubicBezTo>
                  <a:pt x="8409" y="5473"/>
                  <a:pt x="8572" y="5322"/>
                  <a:pt x="8760" y="5196"/>
                </a:cubicBezTo>
                <a:cubicBezTo>
                  <a:pt x="8785" y="5171"/>
                  <a:pt x="8810" y="5159"/>
                  <a:pt x="8835" y="5159"/>
                </a:cubicBezTo>
                <a:cubicBezTo>
                  <a:pt x="8997" y="5159"/>
                  <a:pt x="9159" y="5143"/>
                  <a:pt x="9334" y="5143"/>
                </a:cubicBezTo>
                <a:close/>
                <a:moveTo>
                  <a:pt x="3665" y="5235"/>
                </a:moveTo>
                <a:cubicBezTo>
                  <a:pt x="3715" y="5235"/>
                  <a:pt x="3728" y="5247"/>
                  <a:pt x="3703" y="5297"/>
                </a:cubicBezTo>
                <a:cubicBezTo>
                  <a:pt x="3615" y="5447"/>
                  <a:pt x="3539" y="5611"/>
                  <a:pt x="3464" y="5762"/>
                </a:cubicBezTo>
                <a:cubicBezTo>
                  <a:pt x="3389" y="5899"/>
                  <a:pt x="3389" y="5899"/>
                  <a:pt x="3238" y="5899"/>
                </a:cubicBezTo>
                <a:cubicBezTo>
                  <a:pt x="3101" y="5899"/>
                  <a:pt x="3101" y="5899"/>
                  <a:pt x="3126" y="5774"/>
                </a:cubicBezTo>
                <a:cubicBezTo>
                  <a:pt x="3163" y="5623"/>
                  <a:pt x="3201" y="5461"/>
                  <a:pt x="3238" y="5297"/>
                </a:cubicBezTo>
                <a:cubicBezTo>
                  <a:pt x="3251" y="5247"/>
                  <a:pt x="3276" y="5235"/>
                  <a:pt x="3326" y="5235"/>
                </a:cubicBezTo>
                <a:close/>
                <a:moveTo>
                  <a:pt x="8308" y="5159"/>
                </a:moveTo>
                <a:cubicBezTo>
                  <a:pt x="8020" y="5397"/>
                  <a:pt x="7731" y="5623"/>
                  <a:pt x="7443" y="5849"/>
                </a:cubicBezTo>
                <a:cubicBezTo>
                  <a:pt x="7430" y="5874"/>
                  <a:pt x="7393" y="5887"/>
                  <a:pt x="7367" y="5887"/>
                </a:cubicBezTo>
                <a:cubicBezTo>
                  <a:pt x="7128" y="5887"/>
                  <a:pt x="6891" y="5887"/>
                  <a:pt x="6652" y="5899"/>
                </a:cubicBezTo>
                <a:cubicBezTo>
                  <a:pt x="6740" y="5824"/>
                  <a:pt x="6840" y="5749"/>
                  <a:pt x="6928" y="5673"/>
                </a:cubicBezTo>
                <a:cubicBezTo>
                  <a:pt x="7142" y="5523"/>
                  <a:pt x="7342" y="5360"/>
                  <a:pt x="7568" y="5210"/>
                </a:cubicBezTo>
                <a:cubicBezTo>
                  <a:pt x="7605" y="5184"/>
                  <a:pt x="7644" y="5171"/>
                  <a:pt x="7694" y="5171"/>
                </a:cubicBezTo>
                <a:cubicBezTo>
                  <a:pt x="7869" y="5171"/>
                  <a:pt x="8057" y="5171"/>
                  <a:pt x="8246" y="5159"/>
                </a:cubicBezTo>
                <a:close/>
                <a:moveTo>
                  <a:pt x="4832" y="5210"/>
                </a:moveTo>
                <a:lnTo>
                  <a:pt x="4832" y="5222"/>
                </a:lnTo>
                <a:cubicBezTo>
                  <a:pt x="4707" y="5335"/>
                  <a:pt x="4581" y="5435"/>
                  <a:pt x="4456" y="5536"/>
                </a:cubicBezTo>
                <a:cubicBezTo>
                  <a:pt x="4317" y="5648"/>
                  <a:pt x="4180" y="5762"/>
                  <a:pt x="4041" y="5862"/>
                </a:cubicBezTo>
                <a:cubicBezTo>
                  <a:pt x="3998" y="5900"/>
                  <a:pt x="3951" y="5909"/>
                  <a:pt x="3905" y="5909"/>
                </a:cubicBezTo>
                <a:cubicBezTo>
                  <a:pt x="3857" y="5909"/>
                  <a:pt x="3810" y="5899"/>
                  <a:pt x="3765" y="5899"/>
                </a:cubicBezTo>
                <a:cubicBezTo>
                  <a:pt x="3728" y="5899"/>
                  <a:pt x="3753" y="5874"/>
                  <a:pt x="3765" y="5849"/>
                </a:cubicBezTo>
                <a:cubicBezTo>
                  <a:pt x="3841" y="5698"/>
                  <a:pt x="3904" y="5548"/>
                  <a:pt x="3991" y="5397"/>
                </a:cubicBezTo>
                <a:cubicBezTo>
                  <a:pt x="4004" y="5385"/>
                  <a:pt x="4016" y="5360"/>
                  <a:pt x="4016" y="5347"/>
                </a:cubicBezTo>
                <a:cubicBezTo>
                  <a:pt x="4041" y="5235"/>
                  <a:pt x="4117" y="5222"/>
                  <a:pt x="4230" y="5222"/>
                </a:cubicBezTo>
                <a:cubicBezTo>
                  <a:pt x="4282" y="5225"/>
                  <a:pt x="4333" y="5227"/>
                  <a:pt x="4383" y="5227"/>
                </a:cubicBezTo>
                <a:cubicBezTo>
                  <a:pt x="4503" y="5227"/>
                  <a:pt x="4620" y="5218"/>
                  <a:pt x="4744" y="5210"/>
                </a:cubicBezTo>
                <a:close/>
                <a:moveTo>
                  <a:pt x="7078" y="5184"/>
                </a:moveTo>
                <a:cubicBezTo>
                  <a:pt x="6765" y="5422"/>
                  <a:pt x="6464" y="5648"/>
                  <a:pt x="6163" y="5874"/>
                </a:cubicBezTo>
                <a:cubicBezTo>
                  <a:pt x="6125" y="5899"/>
                  <a:pt x="6074" y="5899"/>
                  <a:pt x="6012" y="5912"/>
                </a:cubicBezTo>
                <a:cubicBezTo>
                  <a:pt x="5966" y="5916"/>
                  <a:pt x="5920" y="5918"/>
                  <a:pt x="5873" y="5918"/>
                </a:cubicBezTo>
                <a:cubicBezTo>
                  <a:pt x="5779" y="5918"/>
                  <a:pt x="5681" y="5912"/>
                  <a:pt x="5572" y="5912"/>
                </a:cubicBezTo>
                <a:cubicBezTo>
                  <a:pt x="5673" y="5849"/>
                  <a:pt x="5748" y="5787"/>
                  <a:pt x="5836" y="5724"/>
                </a:cubicBezTo>
                <a:cubicBezTo>
                  <a:pt x="6037" y="5548"/>
                  <a:pt x="6250" y="5385"/>
                  <a:pt x="6464" y="5210"/>
                </a:cubicBezTo>
                <a:cubicBezTo>
                  <a:pt x="6476" y="5196"/>
                  <a:pt x="6501" y="5184"/>
                  <a:pt x="6526" y="5184"/>
                </a:cubicBezTo>
                <a:close/>
                <a:moveTo>
                  <a:pt x="5949" y="5196"/>
                </a:moveTo>
                <a:cubicBezTo>
                  <a:pt x="5962" y="5196"/>
                  <a:pt x="5974" y="5196"/>
                  <a:pt x="5987" y="5210"/>
                </a:cubicBezTo>
                <a:cubicBezTo>
                  <a:pt x="5673" y="5461"/>
                  <a:pt x="5372" y="5724"/>
                  <a:pt x="5008" y="5912"/>
                </a:cubicBezTo>
                <a:cubicBezTo>
                  <a:pt x="4983" y="5924"/>
                  <a:pt x="4970" y="5924"/>
                  <a:pt x="4945" y="5924"/>
                </a:cubicBezTo>
                <a:lnTo>
                  <a:pt x="4518" y="5924"/>
                </a:lnTo>
                <a:cubicBezTo>
                  <a:pt x="4510" y="5924"/>
                  <a:pt x="4502" y="5930"/>
                  <a:pt x="4493" y="5930"/>
                </a:cubicBezTo>
                <a:cubicBezTo>
                  <a:pt x="4489" y="5930"/>
                  <a:pt x="4485" y="5929"/>
                  <a:pt x="4481" y="5924"/>
                </a:cubicBezTo>
                <a:cubicBezTo>
                  <a:pt x="4468" y="5899"/>
                  <a:pt x="4493" y="5899"/>
                  <a:pt x="4506" y="5887"/>
                </a:cubicBezTo>
                <a:cubicBezTo>
                  <a:pt x="4769" y="5686"/>
                  <a:pt x="5020" y="5473"/>
                  <a:pt x="5259" y="5247"/>
                </a:cubicBezTo>
                <a:cubicBezTo>
                  <a:pt x="5284" y="5235"/>
                  <a:pt x="5309" y="5210"/>
                  <a:pt x="5346" y="5210"/>
                </a:cubicBezTo>
                <a:cubicBezTo>
                  <a:pt x="5547" y="5210"/>
                  <a:pt x="5748" y="5196"/>
                  <a:pt x="5949" y="5196"/>
                </a:cubicBezTo>
                <a:close/>
                <a:moveTo>
                  <a:pt x="6677" y="1"/>
                </a:moveTo>
                <a:cubicBezTo>
                  <a:pt x="6333" y="1"/>
                  <a:pt x="5989" y="17"/>
                  <a:pt x="5644" y="17"/>
                </a:cubicBezTo>
                <a:cubicBezTo>
                  <a:pt x="5562" y="17"/>
                  <a:pt x="5479" y="16"/>
                  <a:pt x="5397" y="14"/>
                </a:cubicBezTo>
                <a:cubicBezTo>
                  <a:pt x="4995" y="26"/>
                  <a:pt x="4593" y="26"/>
                  <a:pt x="4205" y="39"/>
                </a:cubicBezTo>
                <a:cubicBezTo>
                  <a:pt x="4004" y="51"/>
                  <a:pt x="3815" y="51"/>
                  <a:pt x="3628" y="64"/>
                </a:cubicBezTo>
                <a:cubicBezTo>
                  <a:pt x="3313" y="89"/>
                  <a:pt x="3012" y="114"/>
                  <a:pt x="2699" y="139"/>
                </a:cubicBezTo>
                <a:cubicBezTo>
                  <a:pt x="2560" y="152"/>
                  <a:pt x="2460" y="165"/>
                  <a:pt x="2373" y="290"/>
                </a:cubicBezTo>
                <a:cubicBezTo>
                  <a:pt x="2272" y="453"/>
                  <a:pt x="2134" y="578"/>
                  <a:pt x="2008" y="717"/>
                </a:cubicBezTo>
                <a:cubicBezTo>
                  <a:pt x="1757" y="1030"/>
                  <a:pt x="1506" y="1331"/>
                  <a:pt x="1230" y="1620"/>
                </a:cubicBezTo>
                <a:cubicBezTo>
                  <a:pt x="1029" y="1846"/>
                  <a:pt x="817" y="2059"/>
                  <a:pt x="616" y="2285"/>
                </a:cubicBezTo>
                <a:cubicBezTo>
                  <a:pt x="515" y="2385"/>
                  <a:pt x="427" y="2524"/>
                  <a:pt x="289" y="2599"/>
                </a:cubicBezTo>
                <a:cubicBezTo>
                  <a:pt x="201" y="2649"/>
                  <a:pt x="164" y="2737"/>
                  <a:pt x="164" y="2825"/>
                </a:cubicBezTo>
                <a:cubicBezTo>
                  <a:pt x="151" y="2912"/>
                  <a:pt x="139" y="2988"/>
                  <a:pt x="126" y="3063"/>
                </a:cubicBezTo>
                <a:cubicBezTo>
                  <a:pt x="89" y="3264"/>
                  <a:pt x="64" y="3465"/>
                  <a:pt x="25" y="3653"/>
                </a:cubicBezTo>
                <a:cubicBezTo>
                  <a:pt x="0" y="3804"/>
                  <a:pt x="39" y="3916"/>
                  <a:pt x="176" y="4005"/>
                </a:cubicBezTo>
                <a:lnTo>
                  <a:pt x="189" y="4005"/>
                </a:lnTo>
                <a:cubicBezTo>
                  <a:pt x="340" y="4155"/>
                  <a:pt x="553" y="4256"/>
                  <a:pt x="678" y="4431"/>
                </a:cubicBezTo>
                <a:cubicBezTo>
                  <a:pt x="691" y="4444"/>
                  <a:pt x="728" y="4457"/>
                  <a:pt x="741" y="4469"/>
                </a:cubicBezTo>
                <a:lnTo>
                  <a:pt x="817" y="4507"/>
                </a:lnTo>
                <a:cubicBezTo>
                  <a:pt x="1004" y="4657"/>
                  <a:pt x="1180" y="4820"/>
                  <a:pt x="1369" y="4971"/>
                </a:cubicBezTo>
                <a:cubicBezTo>
                  <a:pt x="1570" y="5134"/>
                  <a:pt x="1745" y="5310"/>
                  <a:pt x="1933" y="5473"/>
                </a:cubicBezTo>
                <a:cubicBezTo>
                  <a:pt x="2159" y="5661"/>
                  <a:pt x="2385" y="5849"/>
                  <a:pt x="2599" y="6050"/>
                </a:cubicBezTo>
                <a:cubicBezTo>
                  <a:pt x="2699" y="6138"/>
                  <a:pt x="2811" y="6188"/>
                  <a:pt x="2962" y="6188"/>
                </a:cubicBezTo>
                <a:cubicBezTo>
                  <a:pt x="3012" y="6188"/>
                  <a:pt x="3062" y="6183"/>
                  <a:pt x="3117" y="6183"/>
                </a:cubicBezTo>
                <a:cubicBezTo>
                  <a:pt x="3144" y="6183"/>
                  <a:pt x="3172" y="6184"/>
                  <a:pt x="3201" y="6188"/>
                </a:cubicBezTo>
                <a:cubicBezTo>
                  <a:pt x="3291" y="6198"/>
                  <a:pt x="3383" y="6201"/>
                  <a:pt x="3475" y="6201"/>
                </a:cubicBezTo>
                <a:cubicBezTo>
                  <a:pt x="3597" y="6201"/>
                  <a:pt x="3719" y="6196"/>
                  <a:pt x="3843" y="6196"/>
                </a:cubicBezTo>
                <a:cubicBezTo>
                  <a:pt x="3975" y="6196"/>
                  <a:pt x="4109" y="6202"/>
                  <a:pt x="4242" y="6226"/>
                </a:cubicBezTo>
                <a:cubicBezTo>
                  <a:pt x="4292" y="6238"/>
                  <a:pt x="4345" y="6242"/>
                  <a:pt x="4399" y="6242"/>
                </a:cubicBezTo>
                <a:cubicBezTo>
                  <a:pt x="4507" y="6242"/>
                  <a:pt x="4619" y="6226"/>
                  <a:pt x="4719" y="6226"/>
                </a:cubicBezTo>
                <a:cubicBezTo>
                  <a:pt x="5284" y="6226"/>
                  <a:pt x="5848" y="6213"/>
                  <a:pt x="6414" y="6200"/>
                </a:cubicBezTo>
                <a:cubicBezTo>
                  <a:pt x="6953" y="6188"/>
                  <a:pt x="7493" y="6188"/>
                  <a:pt x="8032" y="6175"/>
                </a:cubicBezTo>
                <a:cubicBezTo>
                  <a:pt x="8170" y="6169"/>
                  <a:pt x="8311" y="6169"/>
                  <a:pt x="8454" y="6169"/>
                </a:cubicBezTo>
                <a:cubicBezTo>
                  <a:pt x="8597" y="6169"/>
                  <a:pt x="8741" y="6169"/>
                  <a:pt x="8885" y="6163"/>
                </a:cubicBezTo>
                <a:cubicBezTo>
                  <a:pt x="9175" y="6150"/>
                  <a:pt x="9463" y="6150"/>
                  <a:pt x="9752" y="6150"/>
                </a:cubicBezTo>
                <a:cubicBezTo>
                  <a:pt x="10279" y="6138"/>
                  <a:pt x="10818" y="6138"/>
                  <a:pt x="11345" y="6125"/>
                </a:cubicBezTo>
                <a:cubicBezTo>
                  <a:pt x="11496" y="6119"/>
                  <a:pt x="11643" y="6119"/>
                  <a:pt x="11791" y="6119"/>
                </a:cubicBezTo>
                <a:cubicBezTo>
                  <a:pt x="11938" y="6119"/>
                  <a:pt x="12086" y="6119"/>
                  <a:pt x="12237" y="6113"/>
                </a:cubicBezTo>
                <a:cubicBezTo>
                  <a:pt x="12368" y="6107"/>
                  <a:pt x="12497" y="6107"/>
                  <a:pt x="12624" y="6107"/>
                </a:cubicBezTo>
                <a:cubicBezTo>
                  <a:pt x="12751" y="6107"/>
                  <a:pt x="12876" y="6107"/>
                  <a:pt x="13002" y="6100"/>
                </a:cubicBezTo>
                <a:cubicBezTo>
                  <a:pt x="13159" y="6094"/>
                  <a:pt x="13313" y="6094"/>
                  <a:pt x="13465" y="6094"/>
                </a:cubicBezTo>
                <a:cubicBezTo>
                  <a:pt x="13617" y="6094"/>
                  <a:pt x="13768" y="6094"/>
                  <a:pt x="13918" y="6088"/>
                </a:cubicBezTo>
                <a:cubicBezTo>
                  <a:pt x="14169" y="6075"/>
                  <a:pt x="14420" y="6075"/>
                  <a:pt x="14671" y="6075"/>
                </a:cubicBezTo>
                <a:cubicBezTo>
                  <a:pt x="15135" y="6063"/>
                  <a:pt x="15587" y="6063"/>
                  <a:pt x="16039" y="6050"/>
                </a:cubicBezTo>
                <a:lnTo>
                  <a:pt x="16353" y="6050"/>
                </a:lnTo>
                <a:cubicBezTo>
                  <a:pt x="16397" y="6043"/>
                  <a:pt x="16440" y="6036"/>
                  <a:pt x="16484" y="6036"/>
                </a:cubicBezTo>
                <a:cubicBezTo>
                  <a:pt x="16516" y="6036"/>
                  <a:pt x="16547" y="6039"/>
                  <a:pt x="16579" y="6050"/>
                </a:cubicBezTo>
                <a:cubicBezTo>
                  <a:pt x="16603" y="6057"/>
                  <a:pt x="16627" y="6060"/>
                  <a:pt x="16650" y="6060"/>
                </a:cubicBezTo>
                <a:cubicBezTo>
                  <a:pt x="16709" y="6060"/>
                  <a:pt x="16766" y="6039"/>
                  <a:pt x="16830" y="6013"/>
                </a:cubicBezTo>
                <a:cubicBezTo>
                  <a:pt x="17131" y="5874"/>
                  <a:pt x="17432" y="5724"/>
                  <a:pt x="17733" y="5586"/>
                </a:cubicBezTo>
                <a:cubicBezTo>
                  <a:pt x="18110" y="5410"/>
                  <a:pt x="18498" y="5247"/>
                  <a:pt x="18875" y="5059"/>
                </a:cubicBezTo>
                <a:cubicBezTo>
                  <a:pt x="19064" y="4971"/>
                  <a:pt x="19089" y="4820"/>
                  <a:pt x="18938" y="4682"/>
                </a:cubicBezTo>
                <a:cubicBezTo>
                  <a:pt x="18925" y="4682"/>
                  <a:pt x="18925" y="4669"/>
                  <a:pt x="18913" y="4657"/>
                </a:cubicBezTo>
                <a:cubicBezTo>
                  <a:pt x="18612" y="4306"/>
                  <a:pt x="18323" y="3967"/>
                  <a:pt x="18021" y="3615"/>
                </a:cubicBezTo>
                <a:cubicBezTo>
                  <a:pt x="17695" y="3227"/>
                  <a:pt x="17344" y="2850"/>
                  <a:pt x="16992" y="2486"/>
                </a:cubicBezTo>
                <a:cubicBezTo>
                  <a:pt x="16955" y="2461"/>
                  <a:pt x="16955" y="2449"/>
                  <a:pt x="16992" y="2410"/>
                </a:cubicBezTo>
                <a:cubicBezTo>
                  <a:pt x="17031" y="2360"/>
                  <a:pt x="17106" y="2348"/>
                  <a:pt x="17156" y="2298"/>
                </a:cubicBezTo>
                <a:cubicBezTo>
                  <a:pt x="17243" y="2210"/>
                  <a:pt x="17344" y="2122"/>
                  <a:pt x="17444" y="2047"/>
                </a:cubicBezTo>
                <a:cubicBezTo>
                  <a:pt x="17494" y="2009"/>
                  <a:pt x="17545" y="1972"/>
                  <a:pt x="17583" y="1934"/>
                </a:cubicBezTo>
                <a:cubicBezTo>
                  <a:pt x="17658" y="1833"/>
                  <a:pt x="17745" y="1771"/>
                  <a:pt x="17834" y="1683"/>
                </a:cubicBezTo>
                <a:cubicBezTo>
                  <a:pt x="18222" y="1344"/>
                  <a:pt x="18649" y="1030"/>
                  <a:pt x="19025" y="679"/>
                </a:cubicBezTo>
                <a:cubicBezTo>
                  <a:pt x="19139" y="578"/>
                  <a:pt x="19239" y="466"/>
                  <a:pt x="19377" y="390"/>
                </a:cubicBezTo>
                <a:cubicBezTo>
                  <a:pt x="19452" y="352"/>
                  <a:pt x="19465" y="240"/>
                  <a:pt x="19415" y="165"/>
                </a:cubicBezTo>
                <a:cubicBezTo>
                  <a:pt x="19394" y="112"/>
                  <a:pt x="19339" y="86"/>
                  <a:pt x="19285" y="86"/>
                </a:cubicBezTo>
                <a:cubicBezTo>
                  <a:pt x="19273" y="86"/>
                  <a:pt x="19262" y="87"/>
                  <a:pt x="19251" y="89"/>
                </a:cubicBezTo>
                <a:cubicBezTo>
                  <a:pt x="19126" y="126"/>
                  <a:pt x="19000" y="126"/>
                  <a:pt x="18875" y="126"/>
                </a:cubicBezTo>
                <a:cubicBezTo>
                  <a:pt x="18436" y="139"/>
                  <a:pt x="17996" y="139"/>
                  <a:pt x="17558" y="139"/>
                </a:cubicBezTo>
                <a:cubicBezTo>
                  <a:pt x="17249" y="144"/>
                  <a:pt x="16943" y="147"/>
                  <a:pt x="16638" y="147"/>
                </a:cubicBezTo>
                <a:cubicBezTo>
                  <a:pt x="16196" y="147"/>
                  <a:pt x="15756" y="141"/>
                  <a:pt x="15311" y="126"/>
                </a:cubicBezTo>
                <a:lnTo>
                  <a:pt x="14521" y="89"/>
                </a:lnTo>
                <a:cubicBezTo>
                  <a:pt x="14232" y="76"/>
                  <a:pt x="13943" y="76"/>
                  <a:pt x="13654" y="64"/>
                </a:cubicBezTo>
                <a:cubicBezTo>
                  <a:pt x="13291" y="64"/>
                  <a:pt x="12926" y="51"/>
                  <a:pt x="12563" y="39"/>
                </a:cubicBezTo>
                <a:cubicBezTo>
                  <a:pt x="12173" y="39"/>
                  <a:pt x="11797" y="39"/>
                  <a:pt x="11420" y="26"/>
                </a:cubicBezTo>
                <a:cubicBezTo>
                  <a:pt x="10667" y="14"/>
                  <a:pt x="9914" y="14"/>
                  <a:pt x="9175" y="14"/>
                </a:cubicBezTo>
                <a:cubicBezTo>
                  <a:pt x="8333" y="14"/>
                  <a:pt x="7505" y="14"/>
                  <a:pt x="66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0"/>
          <p:cNvSpPr/>
          <p:nvPr/>
        </p:nvSpPr>
        <p:spPr>
          <a:xfrm>
            <a:off x="1267750" y="3847410"/>
            <a:ext cx="709442" cy="459344"/>
          </a:xfrm>
          <a:custGeom>
            <a:rect b="b" l="l" r="r" t="t"/>
            <a:pathLst>
              <a:path extrusionOk="0" h="11604" w="17922">
                <a:moveTo>
                  <a:pt x="17670" y="6300"/>
                </a:moveTo>
                <a:lnTo>
                  <a:pt x="17670" y="6300"/>
                </a:lnTo>
                <a:cubicBezTo>
                  <a:pt x="17683" y="6714"/>
                  <a:pt x="17683" y="7128"/>
                  <a:pt x="17620" y="7542"/>
                </a:cubicBezTo>
                <a:cubicBezTo>
                  <a:pt x="17608" y="7530"/>
                  <a:pt x="17608" y="7517"/>
                  <a:pt x="17608" y="7517"/>
                </a:cubicBezTo>
                <a:cubicBezTo>
                  <a:pt x="17558" y="7429"/>
                  <a:pt x="17520" y="7341"/>
                  <a:pt x="17469" y="7254"/>
                </a:cubicBezTo>
                <a:cubicBezTo>
                  <a:pt x="17444" y="7216"/>
                  <a:pt x="17444" y="7178"/>
                  <a:pt x="17457" y="7140"/>
                </a:cubicBezTo>
                <a:cubicBezTo>
                  <a:pt x="17545" y="6939"/>
                  <a:pt x="17595" y="6727"/>
                  <a:pt x="17633" y="6526"/>
                </a:cubicBezTo>
                <a:lnTo>
                  <a:pt x="17670" y="6300"/>
                </a:lnTo>
                <a:close/>
                <a:moveTo>
                  <a:pt x="17319" y="7467"/>
                </a:moveTo>
                <a:cubicBezTo>
                  <a:pt x="17407" y="7605"/>
                  <a:pt x="17482" y="7756"/>
                  <a:pt x="17558" y="7906"/>
                </a:cubicBezTo>
                <a:lnTo>
                  <a:pt x="17558" y="7918"/>
                </a:lnTo>
                <a:cubicBezTo>
                  <a:pt x="17545" y="8007"/>
                  <a:pt x="17520" y="8082"/>
                  <a:pt x="17494" y="8169"/>
                </a:cubicBezTo>
                <a:cubicBezTo>
                  <a:pt x="17382" y="7994"/>
                  <a:pt x="17307" y="7831"/>
                  <a:pt x="17231" y="7655"/>
                </a:cubicBezTo>
                <a:cubicBezTo>
                  <a:pt x="17218" y="7655"/>
                  <a:pt x="17218" y="7642"/>
                  <a:pt x="17231" y="7630"/>
                </a:cubicBezTo>
                <a:cubicBezTo>
                  <a:pt x="17256" y="7567"/>
                  <a:pt x="17294" y="7517"/>
                  <a:pt x="17319" y="7467"/>
                </a:cubicBezTo>
                <a:close/>
                <a:moveTo>
                  <a:pt x="17081" y="7868"/>
                </a:moveTo>
                <a:cubicBezTo>
                  <a:pt x="17093" y="7893"/>
                  <a:pt x="17093" y="7906"/>
                  <a:pt x="17106" y="7918"/>
                </a:cubicBezTo>
                <a:cubicBezTo>
                  <a:pt x="17156" y="8019"/>
                  <a:pt x="17206" y="8107"/>
                  <a:pt x="17256" y="8207"/>
                </a:cubicBezTo>
                <a:cubicBezTo>
                  <a:pt x="17294" y="8270"/>
                  <a:pt x="17332" y="8320"/>
                  <a:pt x="17407" y="8358"/>
                </a:cubicBezTo>
                <a:cubicBezTo>
                  <a:pt x="17419" y="8358"/>
                  <a:pt x="17419" y="8370"/>
                  <a:pt x="17419" y="8395"/>
                </a:cubicBezTo>
                <a:cubicBezTo>
                  <a:pt x="17344" y="8559"/>
                  <a:pt x="17256" y="8735"/>
                  <a:pt x="17156" y="8897"/>
                </a:cubicBezTo>
                <a:cubicBezTo>
                  <a:pt x="17106" y="8785"/>
                  <a:pt x="17056" y="8671"/>
                  <a:pt x="17018" y="8571"/>
                </a:cubicBezTo>
                <a:cubicBezTo>
                  <a:pt x="16967" y="8458"/>
                  <a:pt x="16930" y="8333"/>
                  <a:pt x="16880" y="8219"/>
                </a:cubicBezTo>
                <a:cubicBezTo>
                  <a:pt x="16855" y="8182"/>
                  <a:pt x="16855" y="8157"/>
                  <a:pt x="16892" y="8119"/>
                </a:cubicBezTo>
                <a:cubicBezTo>
                  <a:pt x="16892" y="8119"/>
                  <a:pt x="16892" y="8107"/>
                  <a:pt x="16905" y="8107"/>
                </a:cubicBezTo>
                <a:cubicBezTo>
                  <a:pt x="16955" y="8032"/>
                  <a:pt x="17018" y="7956"/>
                  <a:pt x="17081" y="7868"/>
                </a:cubicBezTo>
                <a:close/>
                <a:moveTo>
                  <a:pt x="16677" y="8360"/>
                </a:moveTo>
                <a:cubicBezTo>
                  <a:pt x="16689" y="8360"/>
                  <a:pt x="16697" y="8374"/>
                  <a:pt x="16704" y="8395"/>
                </a:cubicBezTo>
                <a:cubicBezTo>
                  <a:pt x="16792" y="8621"/>
                  <a:pt x="16892" y="8860"/>
                  <a:pt x="16992" y="9086"/>
                </a:cubicBezTo>
                <a:cubicBezTo>
                  <a:pt x="17005" y="9123"/>
                  <a:pt x="17005" y="9148"/>
                  <a:pt x="16980" y="9173"/>
                </a:cubicBezTo>
                <a:cubicBezTo>
                  <a:pt x="16880" y="9324"/>
                  <a:pt x="16755" y="9462"/>
                  <a:pt x="16629" y="9588"/>
                </a:cubicBezTo>
                <a:cubicBezTo>
                  <a:pt x="16616" y="9600"/>
                  <a:pt x="16604" y="9625"/>
                  <a:pt x="16591" y="9625"/>
                </a:cubicBezTo>
                <a:cubicBezTo>
                  <a:pt x="16566" y="9613"/>
                  <a:pt x="16566" y="9600"/>
                  <a:pt x="16566" y="9588"/>
                </a:cubicBezTo>
                <a:cubicBezTo>
                  <a:pt x="16465" y="9299"/>
                  <a:pt x="16365" y="9036"/>
                  <a:pt x="16253" y="8760"/>
                </a:cubicBezTo>
                <a:cubicBezTo>
                  <a:pt x="16239" y="8747"/>
                  <a:pt x="16239" y="8735"/>
                  <a:pt x="16239" y="8721"/>
                </a:cubicBezTo>
                <a:cubicBezTo>
                  <a:pt x="16239" y="8709"/>
                  <a:pt x="16253" y="8696"/>
                  <a:pt x="16265" y="8696"/>
                </a:cubicBezTo>
                <a:cubicBezTo>
                  <a:pt x="16403" y="8596"/>
                  <a:pt x="16529" y="8496"/>
                  <a:pt x="16641" y="8383"/>
                </a:cubicBezTo>
                <a:cubicBezTo>
                  <a:pt x="16657" y="8367"/>
                  <a:pt x="16668" y="8360"/>
                  <a:pt x="16677" y="8360"/>
                </a:cubicBezTo>
                <a:close/>
                <a:moveTo>
                  <a:pt x="6163" y="8760"/>
                </a:moveTo>
                <a:cubicBezTo>
                  <a:pt x="6175" y="8760"/>
                  <a:pt x="6175" y="8772"/>
                  <a:pt x="6188" y="8785"/>
                </a:cubicBezTo>
                <a:cubicBezTo>
                  <a:pt x="6238" y="8835"/>
                  <a:pt x="6288" y="8897"/>
                  <a:pt x="6338" y="8960"/>
                </a:cubicBezTo>
                <a:cubicBezTo>
                  <a:pt x="6363" y="8986"/>
                  <a:pt x="6363" y="9011"/>
                  <a:pt x="6338" y="9048"/>
                </a:cubicBezTo>
                <a:cubicBezTo>
                  <a:pt x="6250" y="9223"/>
                  <a:pt x="6188" y="9412"/>
                  <a:pt x="6112" y="9600"/>
                </a:cubicBezTo>
                <a:cubicBezTo>
                  <a:pt x="6062" y="9725"/>
                  <a:pt x="6024" y="9839"/>
                  <a:pt x="5974" y="9964"/>
                </a:cubicBezTo>
                <a:cubicBezTo>
                  <a:pt x="5974" y="9976"/>
                  <a:pt x="5974" y="9989"/>
                  <a:pt x="5962" y="9989"/>
                </a:cubicBezTo>
                <a:cubicBezTo>
                  <a:pt x="5924" y="9989"/>
                  <a:pt x="5887" y="9939"/>
                  <a:pt x="5887" y="9914"/>
                </a:cubicBezTo>
                <a:cubicBezTo>
                  <a:pt x="5899" y="9864"/>
                  <a:pt x="5912" y="9801"/>
                  <a:pt x="5924" y="9751"/>
                </a:cubicBezTo>
                <a:cubicBezTo>
                  <a:pt x="5962" y="9424"/>
                  <a:pt x="6062" y="9098"/>
                  <a:pt x="6150" y="8785"/>
                </a:cubicBezTo>
                <a:cubicBezTo>
                  <a:pt x="6150" y="8772"/>
                  <a:pt x="6163" y="8772"/>
                  <a:pt x="6163" y="8760"/>
                </a:cubicBezTo>
                <a:close/>
                <a:moveTo>
                  <a:pt x="16026" y="8846"/>
                </a:moveTo>
                <a:cubicBezTo>
                  <a:pt x="16036" y="8846"/>
                  <a:pt x="16044" y="8857"/>
                  <a:pt x="16052" y="8872"/>
                </a:cubicBezTo>
                <a:cubicBezTo>
                  <a:pt x="16127" y="9073"/>
                  <a:pt x="16214" y="9262"/>
                  <a:pt x="16278" y="9474"/>
                </a:cubicBezTo>
                <a:cubicBezTo>
                  <a:pt x="16315" y="9563"/>
                  <a:pt x="16340" y="9663"/>
                  <a:pt x="16390" y="9738"/>
                </a:cubicBezTo>
                <a:cubicBezTo>
                  <a:pt x="16403" y="9776"/>
                  <a:pt x="16403" y="9789"/>
                  <a:pt x="16378" y="9814"/>
                </a:cubicBezTo>
                <a:cubicBezTo>
                  <a:pt x="16290" y="9889"/>
                  <a:pt x="16189" y="9951"/>
                  <a:pt x="16089" y="10027"/>
                </a:cubicBezTo>
                <a:cubicBezTo>
                  <a:pt x="16080" y="10036"/>
                  <a:pt x="16073" y="10040"/>
                  <a:pt x="16066" y="10040"/>
                </a:cubicBezTo>
                <a:cubicBezTo>
                  <a:pt x="16055" y="10040"/>
                  <a:pt x="16047" y="10026"/>
                  <a:pt x="16039" y="10002"/>
                </a:cubicBezTo>
                <a:cubicBezTo>
                  <a:pt x="15951" y="9738"/>
                  <a:pt x="15876" y="9462"/>
                  <a:pt x="15776" y="9198"/>
                </a:cubicBezTo>
                <a:cubicBezTo>
                  <a:pt x="15751" y="9136"/>
                  <a:pt x="15737" y="9086"/>
                  <a:pt x="15712" y="9036"/>
                </a:cubicBezTo>
                <a:cubicBezTo>
                  <a:pt x="15712" y="8998"/>
                  <a:pt x="15737" y="8998"/>
                  <a:pt x="15751" y="8986"/>
                </a:cubicBezTo>
                <a:cubicBezTo>
                  <a:pt x="15838" y="8947"/>
                  <a:pt x="15913" y="8897"/>
                  <a:pt x="16002" y="8860"/>
                </a:cubicBezTo>
                <a:cubicBezTo>
                  <a:pt x="16011" y="8850"/>
                  <a:pt x="16019" y="8846"/>
                  <a:pt x="16026" y="8846"/>
                </a:cubicBezTo>
                <a:close/>
                <a:moveTo>
                  <a:pt x="5887" y="8860"/>
                </a:moveTo>
                <a:cubicBezTo>
                  <a:pt x="5899" y="8872"/>
                  <a:pt x="5887" y="8885"/>
                  <a:pt x="5887" y="8897"/>
                </a:cubicBezTo>
                <a:cubicBezTo>
                  <a:pt x="5773" y="9211"/>
                  <a:pt x="5711" y="9525"/>
                  <a:pt x="5673" y="9851"/>
                </a:cubicBezTo>
                <a:cubicBezTo>
                  <a:pt x="5661" y="9876"/>
                  <a:pt x="5648" y="9914"/>
                  <a:pt x="5611" y="9926"/>
                </a:cubicBezTo>
                <a:cubicBezTo>
                  <a:pt x="5572" y="9926"/>
                  <a:pt x="5547" y="9951"/>
                  <a:pt x="5522" y="9964"/>
                </a:cubicBezTo>
                <a:cubicBezTo>
                  <a:pt x="5410" y="10027"/>
                  <a:pt x="5296" y="10077"/>
                  <a:pt x="5184" y="10127"/>
                </a:cubicBezTo>
                <a:cubicBezTo>
                  <a:pt x="5174" y="10131"/>
                  <a:pt x="5165" y="10132"/>
                  <a:pt x="5158" y="10132"/>
                </a:cubicBezTo>
                <a:cubicBezTo>
                  <a:pt x="5140" y="10132"/>
                  <a:pt x="5134" y="10120"/>
                  <a:pt x="5134" y="10102"/>
                </a:cubicBezTo>
                <a:cubicBezTo>
                  <a:pt x="5146" y="10052"/>
                  <a:pt x="5146" y="10002"/>
                  <a:pt x="5146" y="9939"/>
                </a:cubicBezTo>
                <a:cubicBezTo>
                  <a:pt x="5146" y="9751"/>
                  <a:pt x="5121" y="9563"/>
                  <a:pt x="5121" y="9362"/>
                </a:cubicBezTo>
                <a:cubicBezTo>
                  <a:pt x="5134" y="9324"/>
                  <a:pt x="5134" y="9312"/>
                  <a:pt x="5171" y="9299"/>
                </a:cubicBezTo>
                <a:cubicBezTo>
                  <a:pt x="5360" y="9198"/>
                  <a:pt x="5547" y="9098"/>
                  <a:pt x="5711" y="8972"/>
                </a:cubicBezTo>
                <a:cubicBezTo>
                  <a:pt x="5773" y="8935"/>
                  <a:pt x="5823" y="8897"/>
                  <a:pt x="5887" y="8860"/>
                </a:cubicBezTo>
                <a:close/>
                <a:moveTo>
                  <a:pt x="2510" y="9538"/>
                </a:moveTo>
                <a:cubicBezTo>
                  <a:pt x="2535" y="9550"/>
                  <a:pt x="2535" y="9550"/>
                  <a:pt x="2548" y="9550"/>
                </a:cubicBezTo>
                <a:cubicBezTo>
                  <a:pt x="2786" y="9638"/>
                  <a:pt x="3050" y="9688"/>
                  <a:pt x="3313" y="9700"/>
                </a:cubicBezTo>
                <a:cubicBezTo>
                  <a:pt x="3339" y="9700"/>
                  <a:pt x="3352" y="9713"/>
                  <a:pt x="3364" y="9725"/>
                </a:cubicBezTo>
                <a:cubicBezTo>
                  <a:pt x="3414" y="9801"/>
                  <a:pt x="3464" y="9864"/>
                  <a:pt x="3514" y="9939"/>
                </a:cubicBezTo>
                <a:cubicBezTo>
                  <a:pt x="3564" y="10015"/>
                  <a:pt x="3615" y="10090"/>
                  <a:pt x="3678" y="10165"/>
                </a:cubicBezTo>
                <a:cubicBezTo>
                  <a:pt x="3238" y="10040"/>
                  <a:pt x="2875" y="9801"/>
                  <a:pt x="2510" y="9538"/>
                </a:cubicBezTo>
                <a:close/>
                <a:moveTo>
                  <a:pt x="12723" y="8940"/>
                </a:moveTo>
                <a:cubicBezTo>
                  <a:pt x="12729" y="8940"/>
                  <a:pt x="12737" y="8943"/>
                  <a:pt x="12751" y="8947"/>
                </a:cubicBezTo>
                <a:cubicBezTo>
                  <a:pt x="12864" y="8986"/>
                  <a:pt x="12977" y="9036"/>
                  <a:pt x="13090" y="9073"/>
                </a:cubicBezTo>
                <a:cubicBezTo>
                  <a:pt x="13102" y="9086"/>
                  <a:pt x="13102" y="9098"/>
                  <a:pt x="13102" y="9111"/>
                </a:cubicBezTo>
                <a:cubicBezTo>
                  <a:pt x="13102" y="9274"/>
                  <a:pt x="13102" y="9424"/>
                  <a:pt x="13115" y="9575"/>
                </a:cubicBezTo>
                <a:cubicBezTo>
                  <a:pt x="13127" y="9776"/>
                  <a:pt x="13140" y="9964"/>
                  <a:pt x="13165" y="10165"/>
                </a:cubicBezTo>
                <a:cubicBezTo>
                  <a:pt x="13165" y="10177"/>
                  <a:pt x="13165" y="10190"/>
                  <a:pt x="13140" y="10190"/>
                </a:cubicBezTo>
                <a:cubicBezTo>
                  <a:pt x="13065" y="10177"/>
                  <a:pt x="12990" y="10165"/>
                  <a:pt x="12914" y="10165"/>
                </a:cubicBezTo>
                <a:cubicBezTo>
                  <a:pt x="12889" y="10165"/>
                  <a:pt x="12889" y="10152"/>
                  <a:pt x="12876" y="10127"/>
                </a:cubicBezTo>
                <a:cubicBezTo>
                  <a:pt x="12876" y="10077"/>
                  <a:pt x="12876" y="10027"/>
                  <a:pt x="12864" y="9989"/>
                </a:cubicBezTo>
                <a:cubicBezTo>
                  <a:pt x="12851" y="9864"/>
                  <a:pt x="12826" y="9738"/>
                  <a:pt x="12814" y="9613"/>
                </a:cubicBezTo>
                <a:cubicBezTo>
                  <a:pt x="12776" y="9399"/>
                  <a:pt x="12751" y="9186"/>
                  <a:pt x="12714" y="8972"/>
                </a:cubicBezTo>
                <a:cubicBezTo>
                  <a:pt x="12714" y="8949"/>
                  <a:pt x="12714" y="8940"/>
                  <a:pt x="12723" y="8940"/>
                </a:cubicBezTo>
                <a:close/>
                <a:moveTo>
                  <a:pt x="6526" y="9211"/>
                </a:moveTo>
                <a:cubicBezTo>
                  <a:pt x="6539" y="9211"/>
                  <a:pt x="6551" y="9223"/>
                  <a:pt x="6551" y="9237"/>
                </a:cubicBezTo>
                <a:cubicBezTo>
                  <a:pt x="6589" y="9274"/>
                  <a:pt x="6627" y="9324"/>
                  <a:pt x="6665" y="9362"/>
                </a:cubicBezTo>
                <a:cubicBezTo>
                  <a:pt x="6702" y="9399"/>
                  <a:pt x="6715" y="9424"/>
                  <a:pt x="6677" y="9474"/>
                </a:cubicBezTo>
                <a:cubicBezTo>
                  <a:pt x="6627" y="9550"/>
                  <a:pt x="6601" y="9650"/>
                  <a:pt x="6551" y="9738"/>
                </a:cubicBezTo>
                <a:cubicBezTo>
                  <a:pt x="6476" y="9889"/>
                  <a:pt x="6389" y="10052"/>
                  <a:pt x="6313" y="10202"/>
                </a:cubicBezTo>
                <a:cubicBezTo>
                  <a:pt x="6300" y="10215"/>
                  <a:pt x="6300" y="10240"/>
                  <a:pt x="6275" y="10240"/>
                </a:cubicBezTo>
                <a:cubicBezTo>
                  <a:pt x="6250" y="10215"/>
                  <a:pt x="6213" y="10190"/>
                  <a:pt x="6175" y="10165"/>
                </a:cubicBezTo>
                <a:cubicBezTo>
                  <a:pt x="6163" y="10152"/>
                  <a:pt x="6150" y="10127"/>
                  <a:pt x="6163" y="10102"/>
                </a:cubicBezTo>
                <a:lnTo>
                  <a:pt x="6238" y="9914"/>
                </a:lnTo>
                <a:cubicBezTo>
                  <a:pt x="6313" y="9688"/>
                  <a:pt x="6401" y="9462"/>
                  <a:pt x="6501" y="9237"/>
                </a:cubicBezTo>
                <a:cubicBezTo>
                  <a:pt x="6501" y="9223"/>
                  <a:pt x="6501" y="9211"/>
                  <a:pt x="6526" y="9211"/>
                </a:cubicBezTo>
                <a:close/>
                <a:moveTo>
                  <a:pt x="4880" y="9420"/>
                </a:moveTo>
                <a:cubicBezTo>
                  <a:pt x="4895" y="9420"/>
                  <a:pt x="4895" y="9431"/>
                  <a:pt x="4895" y="9449"/>
                </a:cubicBezTo>
                <a:cubicBezTo>
                  <a:pt x="4908" y="9600"/>
                  <a:pt x="4908" y="9764"/>
                  <a:pt x="4920" y="9914"/>
                </a:cubicBezTo>
                <a:cubicBezTo>
                  <a:pt x="4920" y="10002"/>
                  <a:pt x="4908" y="10090"/>
                  <a:pt x="4895" y="10177"/>
                </a:cubicBezTo>
                <a:cubicBezTo>
                  <a:pt x="4895" y="10202"/>
                  <a:pt x="4883" y="10215"/>
                  <a:pt x="4858" y="10215"/>
                </a:cubicBezTo>
                <a:cubicBezTo>
                  <a:pt x="4782" y="10227"/>
                  <a:pt x="4694" y="10253"/>
                  <a:pt x="4619" y="10253"/>
                </a:cubicBezTo>
                <a:cubicBezTo>
                  <a:pt x="4609" y="10256"/>
                  <a:pt x="4599" y="10258"/>
                  <a:pt x="4591" y="10258"/>
                </a:cubicBezTo>
                <a:cubicBezTo>
                  <a:pt x="4569" y="10258"/>
                  <a:pt x="4553" y="10246"/>
                  <a:pt x="4543" y="10227"/>
                </a:cubicBezTo>
                <a:cubicBezTo>
                  <a:pt x="4468" y="10027"/>
                  <a:pt x="4381" y="9826"/>
                  <a:pt x="4317" y="9625"/>
                </a:cubicBezTo>
                <a:cubicBezTo>
                  <a:pt x="4305" y="9600"/>
                  <a:pt x="4305" y="9588"/>
                  <a:pt x="4343" y="9588"/>
                </a:cubicBezTo>
                <a:cubicBezTo>
                  <a:pt x="4518" y="9538"/>
                  <a:pt x="4694" y="9488"/>
                  <a:pt x="4858" y="9424"/>
                </a:cubicBezTo>
                <a:cubicBezTo>
                  <a:pt x="4867" y="9421"/>
                  <a:pt x="4875" y="9420"/>
                  <a:pt x="4880" y="9420"/>
                </a:cubicBezTo>
                <a:close/>
                <a:moveTo>
                  <a:pt x="4029" y="9638"/>
                </a:moveTo>
                <a:cubicBezTo>
                  <a:pt x="4066" y="9638"/>
                  <a:pt x="4079" y="9650"/>
                  <a:pt x="4092" y="9675"/>
                </a:cubicBezTo>
                <a:cubicBezTo>
                  <a:pt x="4142" y="9851"/>
                  <a:pt x="4217" y="10027"/>
                  <a:pt x="4292" y="10202"/>
                </a:cubicBezTo>
                <a:cubicBezTo>
                  <a:pt x="4322" y="10271"/>
                  <a:pt x="4321" y="10278"/>
                  <a:pt x="4279" y="10278"/>
                </a:cubicBezTo>
                <a:cubicBezTo>
                  <a:pt x="4266" y="10278"/>
                  <a:pt x="4250" y="10278"/>
                  <a:pt x="4230" y="10278"/>
                </a:cubicBezTo>
                <a:cubicBezTo>
                  <a:pt x="4180" y="10278"/>
                  <a:pt x="4130" y="10266"/>
                  <a:pt x="4079" y="10266"/>
                </a:cubicBezTo>
                <a:cubicBezTo>
                  <a:pt x="4029" y="10266"/>
                  <a:pt x="4004" y="10253"/>
                  <a:pt x="3979" y="10202"/>
                </a:cubicBezTo>
                <a:cubicBezTo>
                  <a:pt x="3979" y="10177"/>
                  <a:pt x="3954" y="10152"/>
                  <a:pt x="3929" y="10140"/>
                </a:cubicBezTo>
                <a:lnTo>
                  <a:pt x="3628" y="9725"/>
                </a:lnTo>
                <a:cubicBezTo>
                  <a:pt x="3615" y="9713"/>
                  <a:pt x="3590" y="9688"/>
                  <a:pt x="3640" y="9688"/>
                </a:cubicBezTo>
                <a:cubicBezTo>
                  <a:pt x="3765" y="9688"/>
                  <a:pt x="3904" y="9663"/>
                  <a:pt x="4029" y="9638"/>
                </a:cubicBezTo>
                <a:close/>
                <a:moveTo>
                  <a:pt x="13343" y="9178"/>
                </a:moveTo>
                <a:cubicBezTo>
                  <a:pt x="13349" y="9178"/>
                  <a:pt x="13357" y="9181"/>
                  <a:pt x="13366" y="9186"/>
                </a:cubicBezTo>
                <a:cubicBezTo>
                  <a:pt x="13441" y="9211"/>
                  <a:pt x="13517" y="9223"/>
                  <a:pt x="13579" y="9249"/>
                </a:cubicBezTo>
                <a:cubicBezTo>
                  <a:pt x="13629" y="9262"/>
                  <a:pt x="13679" y="9262"/>
                  <a:pt x="13704" y="9287"/>
                </a:cubicBezTo>
                <a:cubicBezTo>
                  <a:pt x="13743" y="9312"/>
                  <a:pt x="13704" y="9362"/>
                  <a:pt x="13704" y="9399"/>
                </a:cubicBezTo>
                <a:cubicBezTo>
                  <a:pt x="13704" y="9563"/>
                  <a:pt x="13692" y="9738"/>
                  <a:pt x="13704" y="9901"/>
                </a:cubicBezTo>
                <a:cubicBezTo>
                  <a:pt x="13718" y="10015"/>
                  <a:pt x="13704" y="10140"/>
                  <a:pt x="13718" y="10266"/>
                </a:cubicBezTo>
                <a:lnTo>
                  <a:pt x="13718" y="10303"/>
                </a:lnTo>
                <a:cubicBezTo>
                  <a:pt x="13718" y="10336"/>
                  <a:pt x="13718" y="10347"/>
                  <a:pt x="13702" y="10347"/>
                </a:cubicBezTo>
                <a:cubicBezTo>
                  <a:pt x="13695" y="10347"/>
                  <a:pt x="13684" y="10345"/>
                  <a:pt x="13667" y="10341"/>
                </a:cubicBezTo>
                <a:cubicBezTo>
                  <a:pt x="13592" y="10328"/>
                  <a:pt x="13517" y="10303"/>
                  <a:pt x="13453" y="10278"/>
                </a:cubicBezTo>
                <a:cubicBezTo>
                  <a:pt x="13416" y="10278"/>
                  <a:pt x="13403" y="10253"/>
                  <a:pt x="13403" y="10227"/>
                </a:cubicBezTo>
                <a:cubicBezTo>
                  <a:pt x="13403" y="10177"/>
                  <a:pt x="13391" y="10127"/>
                  <a:pt x="13391" y="10090"/>
                </a:cubicBezTo>
                <a:lnTo>
                  <a:pt x="13353" y="9713"/>
                </a:lnTo>
                <a:cubicBezTo>
                  <a:pt x="13328" y="9550"/>
                  <a:pt x="13353" y="9374"/>
                  <a:pt x="13328" y="9211"/>
                </a:cubicBezTo>
                <a:cubicBezTo>
                  <a:pt x="13328" y="9187"/>
                  <a:pt x="13333" y="9178"/>
                  <a:pt x="13343" y="9178"/>
                </a:cubicBezTo>
                <a:close/>
                <a:moveTo>
                  <a:pt x="15492" y="9106"/>
                </a:moveTo>
                <a:cubicBezTo>
                  <a:pt x="15506" y="9106"/>
                  <a:pt x="15515" y="9118"/>
                  <a:pt x="15525" y="9136"/>
                </a:cubicBezTo>
                <a:cubicBezTo>
                  <a:pt x="15625" y="9437"/>
                  <a:pt x="15737" y="9751"/>
                  <a:pt x="15813" y="10065"/>
                </a:cubicBezTo>
                <a:cubicBezTo>
                  <a:pt x="15826" y="10090"/>
                  <a:pt x="15826" y="10115"/>
                  <a:pt x="15851" y="10127"/>
                </a:cubicBezTo>
                <a:cubicBezTo>
                  <a:pt x="15888" y="10152"/>
                  <a:pt x="15863" y="10165"/>
                  <a:pt x="15838" y="10177"/>
                </a:cubicBezTo>
                <a:cubicBezTo>
                  <a:pt x="15725" y="10240"/>
                  <a:pt x="15612" y="10303"/>
                  <a:pt x="15486" y="10341"/>
                </a:cubicBezTo>
                <a:cubicBezTo>
                  <a:pt x="15486" y="10341"/>
                  <a:pt x="15474" y="10341"/>
                  <a:pt x="15461" y="10353"/>
                </a:cubicBezTo>
                <a:cubicBezTo>
                  <a:pt x="15436" y="10341"/>
                  <a:pt x="15449" y="10316"/>
                  <a:pt x="15436" y="10303"/>
                </a:cubicBezTo>
                <a:cubicBezTo>
                  <a:pt x="15436" y="10177"/>
                  <a:pt x="15411" y="10052"/>
                  <a:pt x="15386" y="9914"/>
                </a:cubicBezTo>
                <a:cubicBezTo>
                  <a:pt x="15336" y="9688"/>
                  <a:pt x="15286" y="9462"/>
                  <a:pt x="15261" y="9223"/>
                </a:cubicBezTo>
                <a:cubicBezTo>
                  <a:pt x="15249" y="9198"/>
                  <a:pt x="15261" y="9186"/>
                  <a:pt x="15286" y="9173"/>
                </a:cubicBezTo>
                <a:cubicBezTo>
                  <a:pt x="15349" y="9148"/>
                  <a:pt x="15411" y="9136"/>
                  <a:pt x="15474" y="9111"/>
                </a:cubicBezTo>
                <a:cubicBezTo>
                  <a:pt x="15481" y="9107"/>
                  <a:pt x="15487" y="9106"/>
                  <a:pt x="15492" y="9106"/>
                </a:cubicBezTo>
                <a:close/>
                <a:moveTo>
                  <a:pt x="10580" y="213"/>
                </a:moveTo>
                <a:cubicBezTo>
                  <a:pt x="10781" y="226"/>
                  <a:pt x="10982" y="251"/>
                  <a:pt x="11183" y="276"/>
                </a:cubicBezTo>
                <a:cubicBezTo>
                  <a:pt x="11609" y="351"/>
                  <a:pt x="12011" y="477"/>
                  <a:pt x="12399" y="665"/>
                </a:cubicBezTo>
                <a:cubicBezTo>
                  <a:pt x="12663" y="803"/>
                  <a:pt x="12914" y="966"/>
                  <a:pt x="13127" y="1167"/>
                </a:cubicBezTo>
                <a:cubicBezTo>
                  <a:pt x="13366" y="1380"/>
                  <a:pt x="13579" y="1618"/>
                  <a:pt x="13780" y="1857"/>
                </a:cubicBezTo>
                <a:cubicBezTo>
                  <a:pt x="13930" y="2020"/>
                  <a:pt x="14106" y="2120"/>
                  <a:pt x="14332" y="2120"/>
                </a:cubicBezTo>
                <a:cubicBezTo>
                  <a:pt x="14496" y="2120"/>
                  <a:pt x="14646" y="2133"/>
                  <a:pt x="14797" y="2145"/>
                </a:cubicBezTo>
                <a:cubicBezTo>
                  <a:pt x="15085" y="2171"/>
                  <a:pt x="15349" y="2259"/>
                  <a:pt x="15600" y="2396"/>
                </a:cubicBezTo>
                <a:cubicBezTo>
                  <a:pt x="15851" y="2522"/>
                  <a:pt x="16052" y="2698"/>
                  <a:pt x="16239" y="2886"/>
                </a:cubicBezTo>
                <a:cubicBezTo>
                  <a:pt x="16403" y="3049"/>
                  <a:pt x="16541" y="3225"/>
                  <a:pt x="16666" y="3414"/>
                </a:cubicBezTo>
                <a:cubicBezTo>
                  <a:pt x="16917" y="3802"/>
                  <a:pt x="17106" y="4229"/>
                  <a:pt x="17243" y="4655"/>
                </a:cubicBezTo>
                <a:cubicBezTo>
                  <a:pt x="17369" y="5057"/>
                  <a:pt x="17457" y="5472"/>
                  <a:pt x="17457" y="5910"/>
                </a:cubicBezTo>
                <a:cubicBezTo>
                  <a:pt x="17457" y="6111"/>
                  <a:pt x="17432" y="6337"/>
                  <a:pt x="17394" y="6551"/>
                </a:cubicBezTo>
                <a:cubicBezTo>
                  <a:pt x="17307" y="6927"/>
                  <a:pt x="17168" y="7279"/>
                  <a:pt x="16967" y="7605"/>
                </a:cubicBezTo>
                <a:cubicBezTo>
                  <a:pt x="16767" y="7931"/>
                  <a:pt x="16516" y="8219"/>
                  <a:pt x="16202" y="8458"/>
                </a:cubicBezTo>
                <a:cubicBezTo>
                  <a:pt x="15863" y="8709"/>
                  <a:pt x="15474" y="8897"/>
                  <a:pt x="15060" y="9023"/>
                </a:cubicBezTo>
                <a:cubicBezTo>
                  <a:pt x="14819" y="9088"/>
                  <a:pt x="14584" y="9125"/>
                  <a:pt x="14347" y="9125"/>
                </a:cubicBezTo>
                <a:cubicBezTo>
                  <a:pt x="14263" y="9125"/>
                  <a:pt x="14179" y="9121"/>
                  <a:pt x="14094" y="9111"/>
                </a:cubicBezTo>
                <a:cubicBezTo>
                  <a:pt x="13830" y="9098"/>
                  <a:pt x="13579" y="9036"/>
                  <a:pt x="13341" y="8947"/>
                </a:cubicBezTo>
                <a:cubicBezTo>
                  <a:pt x="13177" y="8885"/>
                  <a:pt x="13027" y="8810"/>
                  <a:pt x="12864" y="8747"/>
                </a:cubicBezTo>
                <a:cubicBezTo>
                  <a:pt x="12792" y="8719"/>
                  <a:pt x="12727" y="8705"/>
                  <a:pt x="12667" y="8705"/>
                </a:cubicBezTo>
                <a:cubicBezTo>
                  <a:pt x="12537" y="8705"/>
                  <a:pt x="12431" y="8769"/>
                  <a:pt x="12337" y="8897"/>
                </a:cubicBezTo>
                <a:lnTo>
                  <a:pt x="12111" y="9198"/>
                </a:lnTo>
                <a:cubicBezTo>
                  <a:pt x="11910" y="9474"/>
                  <a:pt x="11684" y="9725"/>
                  <a:pt x="11395" y="9926"/>
                </a:cubicBezTo>
                <a:cubicBezTo>
                  <a:pt x="10944" y="10227"/>
                  <a:pt x="10430" y="10366"/>
                  <a:pt x="9877" y="10391"/>
                </a:cubicBezTo>
                <a:cubicBezTo>
                  <a:pt x="9809" y="10394"/>
                  <a:pt x="9741" y="10396"/>
                  <a:pt x="9672" y="10396"/>
                </a:cubicBezTo>
                <a:cubicBezTo>
                  <a:pt x="9465" y="10396"/>
                  <a:pt x="9257" y="10382"/>
                  <a:pt x="9049" y="10353"/>
                </a:cubicBezTo>
                <a:cubicBezTo>
                  <a:pt x="8559" y="10278"/>
                  <a:pt x="8107" y="10115"/>
                  <a:pt x="7681" y="9889"/>
                </a:cubicBezTo>
                <a:cubicBezTo>
                  <a:pt x="7304" y="9675"/>
                  <a:pt x="6991" y="9399"/>
                  <a:pt x="6727" y="9086"/>
                </a:cubicBezTo>
                <a:cubicBezTo>
                  <a:pt x="6601" y="8935"/>
                  <a:pt x="6489" y="8785"/>
                  <a:pt x="6363" y="8634"/>
                </a:cubicBezTo>
                <a:cubicBezTo>
                  <a:pt x="6285" y="8535"/>
                  <a:pt x="6208" y="8488"/>
                  <a:pt x="6121" y="8488"/>
                </a:cubicBezTo>
                <a:cubicBezTo>
                  <a:pt x="6054" y="8488"/>
                  <a:pt x="5981" y="8516"/>
                  <a:pt x="5899" y="8571"/>
                </a:cubicBezTo>
                <a:cubicBezTo>
                  <a:pt x="5823" y="8621"/>
                  <a:pt x="5761" y="8671"/>
                  <a:pt x="5698" y="8721"/>
                </a:cubicBezTo>
                <a:cubicBezTo>
                  <a:pt x="5397" y="8935"/>
                  <a:pt x="5083" y="9123"/>
                  <a:pt x="4719" y="9249"/>
                </a:cubicBezTo>
                <a:cubicBezTo>
                  <a:pt x="4317" y="9387"/>
                  <a:pt x="3904" y="9462"/>
                  <a:pt x="3477" y="9488"/>
                </a:cubicBezTo>
                <a:cubicBezTo>
                  <a:pt x="3446" y="9490"/>
                  <a:pt x="3414" y="9490"/>
                  <a:pt x="3382" y="9490"/>
                </a:cubicBezTo>
                <a:cubicBezTo>
                  <a:pt x="3222" y="9490"/>
                  <a:pt x="3056" y="9466"/>
                  <a:pt x="2900" y="9424"/>
                </a:cubicBezTo>
                <a:cubicBezTo>
                  <a:pt x="2410" y="9299"/>
                  <a:pt x="1983" y="9098"/>
                  <a:pt x="1645" y="8760"/>
                </a:cubicBezTo>
                <a:cubicBezTo>
                  <a:pt x="1607" y="8721"/>
                  <a:pt x="1557" y="8709"/>
                  <a:pt x="1519" y="8671"/>
                </a:cubicBezTo>
                <a:cubicBezTo>
                  <a:pt x="1444" y="8596"/>
                  <a:pt x="1369" y="8534"/>
                  <a:pt x="1306" y="8458"/>
                </a:cubicBezTo>
                <a:cubicBezTo>
                  <a:pt x="1055" y="8169"/>
                  <a:pt x="867" y="7856"/>
                  <a:pt x="728" y="7505"/>
                </a:cubicBezTo>
                <a:cubicBezTo>
                  <a:pt x="628" y="7229"/>
                  <a:pt x="566" y="6927"/>
                  <a:pt x="591" y="6626"/>
                </a:cubicBezTo>
                <a:cubicBezTo>
                  <a:pt x="591" y="6576"/>
                  <a:pt x="603" y="6513"/>
                  <a:pt x="641" y="6463"/>
                </a:cubicBezTo>
                <a:cubicBezTo>
                  <a:pt x="728" y="6387"/>
                  <a:pt x="716" y="6300"/>
                  <a:pt x="628" y="6250"/>
                </a:cubicBezTo>
                <a:lnTo>
                  <a:pt x="591" y="6212"/>
                </a:lnTo>
                <a:cubicBezTo>
                  <a:pt x="527" y="6136"/>
                  <a:pt x="465" y="6049"/>
                  <a:pt x="415" y="5961"/>
                </a:cubicBezTo>
                <a:cubicBezTo>
                  <a:pt x="315" y="5785"/>
                  <a:pt x="251" y="5609"/>
                  <a:pt x="239" y="5408"/>
                </a:cubicBezTo>
                <a:cubicBezTo>
                  <a:pt x="226" y="5233"/>
                  <a:pt x="251" y="5057"/>
                  <a:pt x="302" y="4881"/>
                </a:cubicBezTo>
                <a:cubicBezTo>
                  <a:pt x="465" y="4317"/>
                  <a:pt x="842" y="3890"/>
                  <a:pt x="1381" y="3576"/>
                </a:cubicBezTo>
                <a:cubicBezTo>
                  <a:pt x="1670" y="3414"/>
                  <a:pt x="1996" y="3288"/>
                  <a:pt x="2323" y="3200"/>
                </a:cubicBezTo>
                <a:cubicBezTo>
                  <a:pt x="2664" y="3107"/>
                  <a:pt x="3014" y="3039"/>
                  <a:pt x="3365" y="3039"/>
                </a:cubicBezTo>
                <a:cubicBezTo>
                  <a:pt x="3440" y="3039"/>
                  <a:pt x="3515" y="3043"/>
                  <a:pt x="3590" y="3049"/>
                </a:cubicBezTo>
                <a:cubicBezTo>
                  <a:pt x="3778" y="3049"/>
                  <a:pt x="3954" y="3087"/>
                  <a:pt x="4117" y="3112"/>
                </a:cubicBezTo>
                <a:cubicBezTo>
                  <a:pt x="4368" y="3163"/>
                  <a:pt x="4607" y="3250"/>
                  <a:pt x="4844" y="3313"/>
                </a:cubicBezTo>
                <a:cubicBezTo>
                  <a:pt x="4924" y="3334"/>
                  <a:pt x="5000" y="3345"/>
                  <a:pt x="5074" y="3345"/>
                </a:cubicBezTo>
                <a:cubicBezTo>
                  <a:pt x="5222" y="3345"/>
                  <a:pt x="5359" y="3300"/>
                  <a:pt x="5485" y="3200"/>
                </a:cubicBezTo>
                <a:cubicBezTo>
                  <a:pt x="5597" y="3112"/>
                  <a:pt x="5698" y="3024"/>
                  <a:pt x="5786" y="2912"/>
                </a:cubicBezTo>
                <a:cubicBezTo>
                  <a:pt x="6049" y="2572"/>
                  <a:pt x="6288" y="2234"/>
                  <a:pt x="6576" y="1920"/>
                </a:cubicBezTo>
                <a:cubicBezTo>
                  <a:pt x="6840" y="1644"/>
                  <a:pt x="7103" y="1380"/>
                  <a:pt x="7418" y="1142"/>
                </a:cubicBezTo>
                <a:cubicBezTo>
                  <a:pt x="7844" y="815"/>
                  <a:pt x="8321" y="564"/>
                  <a:pt x="8860" y="414"/>
                </a:cubicBezTo>
                <a:cubicBezTo>
                  <a:pt x="9275" y="288"/>
                  <a:pt x="9702" y="213"/>
                  <a:pt x="10128" y="213"/>
                </a:cubicBezTo>
                <a:close/>
                <a:moveTo>
                  <a:pt x="14031" y="9324"/>
                </a:moveTo>
                <a:cubicBezTo>
                  <a:pt x="14106" y="9337"/>
                  <a:pt x="14181" y="9337"/>
                  <a:pt x="14245" y="9337"/>
                </a:cubicBezTo>
                <a:cubicBezTo>
                  <a:pt x="14270" y="9337"/>
                  <a:pt x="14295" y="9337"/>
                  <a:pt x="14295" y="9374"/>
                </a:cubicBezTo>
                <a:lnTo>
                  <a:pt x="14295" y="9538"/>
                </a:lnTo>
                <a:cubicBezTo>
                  <a:pt x="14295" y="9789"/>
                  <a:pt x="14295" y="10040"/>
                  <a:pt x="14320" y="10291"/>
                </a:cubicBezTo>
                <a:cubicBezTo>
                  <a:pt x="14320" y="10341"/>
                  <a:pt x="14320" y="10378"/>
                  <a:pt x="14332" y="10428"/>
                </a:cubicBezTo>
                <a:cubicBezTo>
                  <a:pt x="14332" y="10447"/>
                  <a:pt x="14326" y="10458"/>
                  <a:pt x="14307" y="10458"/>
                </a:cubicBezTo>
                <a:cubicBezTo>
                  <a:pt x="14300" y="10458"/>
                  <a:pt x="14292" y="10457"/>
                  <a:pt x="14282" y="10453"/>
                </a:cubicBezTo>
                <a:cubicBezTo>
                  <a:pt x="14194" y="10441"/>
                  <a:pt x="14106" y="10428"/>
                  <a:pt x="14006" y="10416"/>
                </a:cubicBezTo>
                <a:cubicBezTo>
                  <a:pt x="13955" y="10416"/>
                  <a:pt x="13943" y="10403"/>
                  <a:pt x="13943" y="10341"/>
                </a:cubicBezTo>
                <a:cubicBezTo>
                  <a:pt x="13943" y="10127"/>
                  <a:pt x="13930" y="9901"/>
                  <a:pt x="13918" y="9675"/>
                </a:cubicBezTo>
                <a:lnTo>
                  <a:pt x="13930" y="9675"/>
                </a:lnTo>
                <a:lnTo>
                  <a:pt x="13930" y="9387"/>
                </a:lnTo>
                <a:cubicBezTo>
                  <a:pt x="13930" y="9324"/>
                  <a:pt x="13930" y="9324"/>
                  <a:pt x="14006" y="9324"/>
                </a:cubicBezTo>
                <a:close/>
                <a:moveTo>
                  <a:pt x="6888" y="9595"/>
                </a:moveTo>
                <a:cubicBezTo>
                  <a:pt x="6895" y="9595"/>
                  <a:pt x="6904" y="9602"/>
                  <a:pt x="6916" y="9613"/>
                </a:cubicBezTo>
                <a:cubicBezTo>
                  <a:pt x="6941" y="9638"/>
                  <a:pt x="6966" y="9650"/>
                  <a:pt x="6991" y="9675"/>
                </a:cubicBezTo>
                <a:cubicBezTo>
                  <a:pt x="7016" y="9688"/>
                  <a:pt x="7016" y="9700"/>
                  <a:pt x="7003" y="9725"/>
                </a:cubicBezTo>
                <a:cubicBezTo>
                  <a:pt x="6978" y="9776"/>
                  <a:pt x="6941" y="9839"/>
                  <a:pt x="6916" y="9889"/>
                </a:cubicBezTo>
                <a:cubicBezTo>
                  <a:pt x="6840" y="10077"/>
                  <a:pt x="6740" y="10266"/>
                  <a:pt x="6665" y="10466"/>
                </a:cubicBezTo>
                <a:cubicBezTo>
                  <a:pt x="6665" y="10466"/>
                  <a:pt x="6665" y="10491"/>
                  <a:pt x="6640" y="10491"/>
                </a:cubicBezTo>
                <a:cubicBezTo>
                  <a:pt x="6640" y="10491"/>
                  <a:pt x="6627" y="10478"/>
                  <a:pt x="6614" y="10478"/>
                </a:cubicBezTo>
                <a:cubicBezTo>
                  <a:pt x="6589" y="10453"/>
                  <a:pt x="6551" y="10428"/>
                  <a:pt x="6526" y="10416"/>
                </a:cubicBezTo>
                <a:cubicBezTo>
                  <a:pt x="6489" y="10391"/>
                  <a:pt x="6476" y="10378"/>
                  <a:pt x="6501" y="10341"/>
                </a:cubicBezTo>
                <a:cubicBezTo>
                  <a:pt x="6551" y="10253"/>
                  <a:pt x="6589" y="10177"/>
                  <a:pt x="6627" y="10090"/>
                </a:cubicBezTo>
                <a:cubicBezTo>
                  <a:pt x="6702" y="9926"/>
                  <a:pt x="6790" y="9776"/>
                  <a:pt x="6865" y="9625"/>
                </a:cubicBezTo>
                <a:cubicBezTo>
                  <a:pt x="6872" y="9605"/>
                  <a:pt x="6879" y="9595"/>
                  <a:pt x="6888" y="9595"/>
                </a:cubicBezTo>
                <a:close/>
                <a:moveTo>
                  <a:pt x="15009" y="9257"/>
                </a:moveTo>
                <a:cubicBezTo>
                  <a:pt x="15028" y="9257"/>
                  <a:pt x="15035" y="9271"/>
                  <a:pt x="15035" y="9299"/>
                </a:cubicBezTo>
                <a:cubicBezTo>
                  <a:pt x="15060" y="9474"/>
                  <a:pt x="15098" y="9663"/>
                  <a:pt x="15135" y="9839"/>
                </a:cubicBezTo>
                <a:cubicBezTo>
                  <a:pt x="15173" y="10027"/>
                  <a:pt x="15198" y="10202"/>
                  <a:pt x="15223" y="10378"/>
                </a:cubicBezTo>
                <a:cubicBezTo>
                  <a:pt x="15223" y="10403"/>
                  <a:pt x="15223" y="10428"/>
                  <a:pt x="15185" y="10428"/>
                </a:cubicBezTo>
                <a:cubicBezTo>
                  <a:pt x="14998" y="10478"/>
                  <a:pt x="14797" y="10491"/>
                  <a:pt x="14596" y="10491"/>
                </a:cubicBezTo>
                <a:cubicBezTo>
                  <a:pt x="14571" y="10491"/>
                  <a:pt x="14558" y="10478"/>
                  <a:pt x="14558" y="10453"/>
                </a:cubicBezTo>
                <a:cubicBezTo>
                  <a:pt x="14546" y="10328"/>
                  <a:pt x="14533" y="10190"/>
                  <a:pt x="14533" y="10065"/>
                </a:cubicBezTo>
                <a:cubicBezTo>
                  <a:pt x="14533" y="9901"/>
                  <a:pt x="14508" y="9751"/>
                  <a:pt x="14521" y="9588"/>
                </a:cubicBezTo>
                <a:cubicBezTo>
                  <a:pt x="14521" y="9525"/>
                  <a:pt x="14521" y="9449"/>
                  <a:pt x="14508" y="9387"/>
                </a:cubicBezTo>
                <a:cubicBezTo>
                  <a:pt x="14508" y="9337"/>
                  <a:pt x="14521" y="9337"/>
                  <a:pt x="14558" y="9324"/>
                </a:cubicBezTo>
                <a:cubicBezTo>
                  <a:pt x="14708" y="9324"/>
                  <a:pt x="14847" y="9299"/>
                  <a:pt x="14985" y="9262"/>
                </a:cubicBezTo>
                <a:cubicBezTo>
                  <a:pt x="14994" y="9258"/>
                  <a:pt x="15002" y="9257"/>
                  <a:pt x="15009" y="9257"/>
                </a:cubicBezTo>
                <a:close/>
                <a:moveTo>
                  <a:pt x="12500" y="9061"/>
                </a:moveTo>
                <a:cubicBezTo>
                  <a:pt x="12525" y="9262"/>
                  <a:pt x="12550" y="9462"/>
                  <a:pt x="12588" y="9650"/>
                </a:cubicBezTo>
                <a:cubicBezTo>
                  <a:pt x="12613" y="9826"/>
                  <a:pt x="12638" y="10015"/>
                  <a:pt x="12650" y="10190"/>
                </a:cubicBezTo>
                <a:cubicBezTo>
                  <a:pt x="12650" y="10215"/>
                  <a:pt x="12650" y="10227"/>
                  <a:pt x="12625" y="10240"/>
                </a:cubicBezTo>
                <a:cubicBezTo>
                  <a:pt x="12475" y="10328"/>
                  <a:pt x="12337" y="10428"/>
                  <a:pt x="12199" y="10529"/>
                </a:cubicBezTo>
                <a:cubicBezTo>
                  <a:pt x="12185" y="10542"/>
                  <a:pt x="12175" y="10553"/>
                  <a:pt x="12165" y="10553"/>
                </a:cubicBezTo>
                <a:cubicBezTo>
                  <a:pt x="12156" y="10553"/>
                  <a:pt x="12148" y="10546"/>
                  <a:pt x="12136" y="10529"/>
                </a:cubicBezTo>
                <a:cubicBezTo>
                  <a:pt x="12136" y="10504"/>
                  <a:pt x="12111" y="10478"/>
                  <a:pt x="12111" y="10453"/>
                </a:cubicBezTo>
                <a:cubicBezTo>
                  <a:pt x="12048" y="10240"/>
                  <a:pt x="11973" y="10040"/>
                  <a:pt x="11897" y="9851"/>
                </a:cubicBezTo>
                <a:cubicBezTo>
                  <a:pt x="11885" y="9826"/>
                  <a:pt x="11885" y="9814"/>
                  <a:pt x="11910" y="9801"/>
                </a:cubicBezTo>
                <a:cubicBezTo>
                  <a:pt x="12036" y="9675"/>
                  <a:pt x="12136" y="9550"/>
                  <a:pt x="12249" y="9412"/>
                </a:cubicBezTo>
                <a:cubicBezTo>
                  <a:pt x="12324" y="9299"/>
                  <a:pt x="12412" y="9186"/>
                  <a:pt x="12500" y="9061"/>
                </a:cubicBezTo>
                <a:close/>
                <a:moveTo>
                  <a:pt x="7200" y="9853"/>
                </a:moveTo>
                <a:cubicBezTo>
                  <a:pt x="7204" y="9853"/>
                  <a:pt x="7209" y="9856"/>
                  <a:pt x="7217" y="9864"/>
                </a:cubicBezTo>
                <a:lnTo>
                  <a:pt x="7518" y="10052"/>
                </a:lnTo>
                <a:cubicBezTo>
                  <a:pt x="7530" y="10065"/>
                  <a:pt x="7543" y="10065"/>
                  <a:pt x="7543" y="10077"/>
                </a:cubicBezTo>
                <a:cubicBezTo>
                  <a:pt x="7543" y="10090"/>
                  <a:pt x="7543" y="10102"/>
                  <a:pt x="7530" y="10115"/>
                </a:cubicBezTo>
                <a:cubicBezTo>
                  <a:pt x="7480" y="10253"/>
                  <a:pt x="7443" y="10391"/>
                  <a:pt x="7393" y="10529"/>
                </a:cubicBezTo>
                <a:cubicBezTo>
                  <a:pt x="7379" y="10604"/>
                  <a:pt x="7342" y="10692"/>
                  <a:pt x="7317" y="10780"/>
                </a:cubicBezTo>
                <a:cubicBezTo>
                  <a:pt x="7317" y="10797"/>
                  <a:pt x="7311" y="10815"/>
                  <a:pt x="7294" y="10815"/>
                </a:cubicBezTo>
                <a:cubicBezTo>
                  <a:pt x="7287" y="10815"/>
                  <a:pt x="7278" y="10812"/>
                  <a:pt x="7267" y="10805"/>
                </a:cubicBezTo>
                <a:cubicBezTo>
                  <a:pt x="7142" y="10755"/>
                  <a:pt x="7016" y="10692"/>
                  <a:pt x="6891" y="10629"/>
                </a:cubicBezTo>
                <a:cubicBezTo>
                  <a:pt x="6865" y="10617"/>
                  <a:pt x="6852" y="10604"/>
                  <a:pt x="6865" y="10579"/>
                </a:cubicBezTo>
                <a:cubicBezTo>
                  <a:pt x="6903" y="10504"/>
                  <a:pt x="6928" y="10441"/>
                  <a:pt x="6953" y="10366"/>
                </a:cubicBezTo>
                <a:lnTo>
                  <a:pt x="7179" y="9876"/>
                </a:lnTo>
                <a:cubicBezTo>
                  <a:pt x="7188" y="9868"/>
                  <a:pt x="7190" y="9853"/>
                  <a:pt x="7200" y="9853"/>
                </a:cubicBezTo>
                <a:close/>
                <a:moveTo>
                  <a:pt x="11699" y="9984"/>
                </a:moveTo>
                <a:cubicBezTo>
                  <a:pt x="11708" y="9984"/>
                  <a:pt x="11715" y="9994"/>
                  <a:pt x="11722" y="10015"/>
                </a:cubicBezTo>
                <a:cubicBezTo>
                  <a:pt x="11785" y="10190"/>
                  <a:pt x="11847" y="10366"/>
                  <a:pt x="11897" y="10554"/>
                </a:cubicBezTo>
                <a:cubicBezTo>
                  <a:pt x="11910" y="10604"/>
                  <a:pt x="11935" y="10654"/>
                  <a:pt x="11998" y="10679"/>
                </a:cubicBezTo>
                <a:cubicBezTo>
                  <a:pt x="11986" y="10692"/>
                  <a:pt x="11986" y="10692"/>
                  <a:pt x="11973" y="10692"/>
                </a:cubicBezTo>
                <a:cubicBezTo>
                  <a:pt x="11822" y="10805"/>
                  <a:pt x="11659" y="10893"/>
                  <a:pt x="11484" y="10980"/>
                </a:cubicBezTo>
                <a:cubicBezTo>
                  <a:pt x="11476" y="10983"/>
                  <a:pt x="11470" y="10984"/>
                  <a:pt x="11465" y="10984"/>
                </a:cubicBezTo>
                <a:cubicBezTo>
                  <a:pt x="11441" y="10984"/>
                  <a:pt x="11434" y="10964"/>
                  <a:pt x="11434" y="10943"/>
                </a:cubicBezTo>
                <a:cubicBezTo>
                  <a:pt x="11383" y="10729"/>
                  <a:pt x="11358" y="10517"/>
                  <a:pt x="11295" y="10303"/>
                </a:cubicBezTo>
                <a:cubicBezTo>
                  <a:pt x="11283" y="10266"/>
                  <a:pt x="11295" y="10240"/>
                  <a:pt x="11320" y="10227"/>
                </a:cubicBezTo>
                <a:cubicBezTo>
                  <a:pt x="11446" y="10165"/>
                  <a:pt x="11559" y="10090"/>
                  <a:pt x="11671" y="10002"/>
                </a:cubicBezTo>
                <a:cubicBezTo>
                  <a:pt x="11683" y="9990"/>
                  <a:pt x="11692" y="9984"/>
                  <a:pt x="11699" y="9984"/>
                </a:cubicBezTo>
                <a:close/>
                <a:moveTo>
                  <a:pt x="7768" y="10185"/>
                </a:moveTo>
                <a:cubicBezTo>
                  <a:pt x="7775" y="10185"/>
                  <a:pt x="7784" y="10187"/>
                  <a:pt x="7794" y="10190"/>
                </a:cubicBezTo>
                <a:cubicBezTo>
                  <a:pt x="7970" y="10278"/>
                  <a:pt x="8158" y="10353"/>
                  <a:pt x="8358" y="10416"/>
                </a:cubicBezTo>
                <a:cubicBezTo>
                  <a:pt x="8383" y="10416"/>
                  <a:pt x="8397" y="10428"/>
                  <a:pt x="8383" y="10466"/>
                </a:cubicBezTo>
                <a:cubicBezTo>
                  <a:pt x="8371" y="10517"/>
                  <a:pt x="8358" y="10579"/>
                  <a:pt x="8346" y="10629"/>
                </a:cubicBezTo>
                <a:cubicBezTo>
                  <a:pt x="8296" y="10805"/>
                  <a:pt x="8221" y="10955"/>
                  <a:pt x="8158" y="11119"/>
                </a:cubicBezTo>
                <a:cubicBezTo>
                  <a:pt x="8151" y="11134"/>
                  <a:pt x="8143" y="11140"/>
                  <a:pt x="8136" y="11140"/>
                </a:cubicBezTo>
                <a:cubicBezTo>
                  <a:pt x="8131" y="11140"/>
                  <a:pt x="8125" y="11136"/>
                  <a:pt x="8120" y="11131"/>
                </a:cubicBezTo>
                <a:cubicBezTo>
                  <a:pt x="7932" y="11069"/>
                  <a:pt x="7731" y="11006"/>
                  <a:pt x="7543" y="10930"/>
                </a:cubicBezTo>
                <a:cubicBezTo>
                  <a:pt x="7530" y="10918"/>
                  <a:pt x="7518" y="10918"/>
                  <a:pt x="7518" y="10905"/>
                </a:cubicBezTo>
                <a:cubicBezTo>
                  <a:pt x="7518" y="10905"/>
                  <a:pt x="7518" y="10893"/>
                  <a:pt x="7530" y="10893"/>
                </a:cubicBezTo>
                <a:cubicBezTo>
                  <a:pt x="7555" y="10818"/>
                  <a:pt x="7580" y="10742"/>
                  <a:pt x="7593" y="10667"/>
                </a:cubicBezTo>
                <a:cubicBezTo>
                  <a:pt x="7644" y="10517"/>
                  <a:pt x="7681" y="10366"/>
                  <a:pt x="7731" y="10215"/>
                </a:cubicBezTo>
                <a:cubicBezTo>
                  <a:pt x="7740" y="10197"/>
                  <a:pt x="7749" y="10185"/>
                  <a:pt x="7768" y="10185"/>
                </a:cubicBezTo>
                <a:close/>
                <a:moveTo>
                  <a:pt x="11069" y="10357"/>
                </a:moveTo>
                <a:cubicBezTo>
                  <a:pt x="11078" y="10357"/>
                  <a:pt x="11082" y="10363"/>
                  <a:pt x="11082" y="10378"/>
                </a:cubicBezTo>
                <a:cubicBezTo>
                  <a:pt x="11094" y="10416"/>
                  <a:pt x="11107" y="10453"/>
                  <a:pt x="11107" y="10491"/>
                </a:cubicBezTo>
                <a:lnTo>
                  <a:pt x="11220" y="11056"/>
                </a:lnTo>
                <a:cubicBezTo>
                  <a:pt x="11220" y="11081"/>
                  <a:pt x="11220" y="11094"/>
                  <a:pt x="11195" y="11094"/>
                </a:cubicBezTo>
                <a:cubicBezTo>
                  <a:pt x="11144" y="11106"/>
                  <a:pt x="11094" y="11131"/>
                  <a:pt x="11044" y="11144"/>
                </a:cubicBezTo>
                <a:cubicBezTo>
                  <a:pt x="10906" y="11181"/>
                  <a:pt x="10768" y="11231"/>
                  <a:pt x="10605" y="11256"/>
                </a:cubicBezTo>
                <a:cubicBezTo>
                  <a:pt x="10602" y="11258"/>
                  <a:pt x="10599" y="11259"/>
                  <a:pt x="10596" y="11259"/>
                </a:cubicBezTo>
                <a:cubicBezTo>
                  <a:pt x="10580" y="11259"/>
                  <a:pt x="10580" y="11230"/>
                  <a:pt x="10580" y="11219"/>
                </a:cubicBezTo>
                <a:cubicBezTo>
                  <a:pt x="10542" y="11006"/>
                  <a:pt x="10505" y="10793"/>
                  <a:pt x="10442" y="10579"/>
                </a:cubicBezTo>
                <a:cubicBezTo>
                  <a:pt x="10442" y="10554"/>
                  <a:pt x="10442" y="10542"/>
                  <a:pt x="10467" y="10542"/>
                </a:cubicBezTo>
                <a:cubicBezTo>
                  <a:pt x="10667" y="10491"/>
                  <a:pt x="10856" y="10441"/>
                  <a:pt x="11044" y="10366"/>
                </a:cubicBezTo>
                <a:cubicBezTo>
                  <a:pt x="11054" y="10361"/>
                  <a:pt x="11063" y="10357"/>
                  <a:pt x="11069" y="10357"/>
                </a:cubicBezTo>
                <a:close/>
                <a:moveTo>
                  <a:pt x="8630" y="10489"/>
                </a:moveTo>
                <a:cubicBezTo>
                  <a:pt x="8634" y="10489"/>
                  <a:pt x="8640" y="10490"/>
                  <a:pt x="8648" y="10491"/>
                </a:cubicBezTo>
                <a:cubicBezTo>
                  <a:pt x="8823" y="10542"/>
                  <a:pt x="9011" y="10567"/>
                  <a:pt x="9200" y="10592"/>
                </a:cubicBezTo>
                <a:cubicBezTo>
                  <a:pt x="9225" y="10592"/>
                  <a:pt x="9237" y="10604"/>
                  <a:pt x="9237" y="10617"/>
                </a:cubicBezTo>
                <a:cubicBezTo>
                  <a:pt x="9225" y="10729"/>
                  <a:pt x="9212" y="10843"/>
                  <a:pt x="9212" y="10955"/>
                </a:cubicBezTo>
                <a:cubicBezTo>
                  <a:pt x="9212" y="11081"/>
                  <a:pt x="9200" y="11206"/>
                  <a:pt x="9200" y="11332"/>
                </a:cubicBezTo>
                <a:cubicBezTo>
                  <a:pt x="9200" y="11357"/>
                  <a:pt x="9200" y="11370"/>
                  <a:pt x="9162" y="11370"/>
                </a:cubicBezTo>
                <a:cubicBezTo>
                  <a:pt x="8911" y="11332"/>
                  <a:pt x="8660" y="11282"/>
                  <a:pt x="8409" y="11219"/>
                </a:cubicBezTo>
                <a:cubicBezTo>
                  <a:pt x="8371" y="11206"/>
                  <a:pt x="8371" y="11194"/>
                  <a:pt x="8383" y="11169"/>
                </a:cubicBezTo>
                <a:cubicBezTo>
                  <a:pt x="8422" y="11081"/>
                  <a:pt x="8459" y="11006"/>
                  <a:pt x="8484" y="10918"/>
                </a:cubicBezTo>
                <a:cubicBezTo>
                  <a:pt x="8534" y="10793"/>
                  <a:pt x="8572" y="10667"/>
                  <a:pt x="8597" y="10529"/>
                </a:cubicBezTo>
                <a:cubicBezTo>
                  <a:pt x="8608" y="10518"/>
                  <a:pt x="8600" y="10489"/>
                  <a:pt x="8630" y="10489"/>
                </a:cubicBezTo>
                <a:close/>
                <a:moveTo>
                  <a:pt x="10192" y="10585"/>
                </a:moveTo>
                <a:cubicBezTo>
                  <a:pt x="10218" y="10585"/>
                  <a:pt x="10224" y="10599"/>
                  <a:pt x="10241" y="10642"/>
                </a:cubicBezTo>
                <a:cubicBezTo>
                  <a:pt x="10291" y="10855"/>
                  <a:pt x="10316" y="11069"/>
                  <a:pt x="10366" y="11282"/>
                </a:cubicBezTo>
                <a:cubicBezTo>
                  <a:pt x="10366" y="11307"/>
                  <a:pt x="10354" y="11307"/>
                  <a:pt x="10329" y="11307"/>
                </a:cubicBezTo>
                <a:cubicBezTo>
                  <a:pt x="10103" y="11345"/>
                  <a:pt x="9864" y="11382"/>
                  <a:pt x="9626" y="11382"/>
                </a:cubicBezTo>
                <a:lnTo>
                  <a:pt x="9488" y="11382"/>
                </a:lnTo>
                <a:cubicBezTo>
                  <a:pt x="9451" y="11382"/>
                  <a:pt x="9426" y="11370"/>
                  <a:pt x="9426" y="11320"/>
                </a:cubicBezTo>
                <a:cubicBezTo>
                  <a:pt x="9451" y="11094"/>
                  <a:pt x="9438" y="10868"/>
                  <a:pt x="9463" y="10642"/>
                </a:cubicBezTo>
                <a:cubicBezTo>
                  <a:pt x="9463" y="10617"/>
                  <a:pt x="9476" y="10604"/>
                  <a:pt x="9501" y="10604"/>
                </a:cubicBezTo>
                <a:cubicBezTo>
                  <a:pt x="9563" y="10604"/>
                  <a:pt x="9626" y="10617"/>
                  <a:pt x="9677" y="10617"/>
                </a:cubicBezTo>
                <a:cubicBezTo>
                  <a:pt x="9839" y="10617"/>
                  <a:pt x="9990" y="10604"/>
                  <a:pt x="10140" y="10592"/>
                </a:cubicBezTo>
                <a:cubicBezTo>
                  <a:pt x="10164" y="10588"/>
                  <a:pt x="10180" y="10585"/>
                  <a:pt x="10192" y="10585"/>
                </a:cubicBezTo>
                <a:close/>
                <a:moveTo>
                  <a:pt x="10003" y="0"/>
                </a:moveTo>
                <a:cubicBezTo>
                  <a:pt x="9971" y="6"/>
                  <a:pt x="9940" y="6"/>
                  <a:pt x="9908" y="6"/>
                </a:cubicBezTo>
                <a:cubicBezTo>
                  <a:pt x="9877" y="6"/>
                  <a:pt x="9846" y="6"/>
                  <a:pt x="9814" y="12"/>
                </a:cubicBezTo>
                <a:cubicBezTo>
                  <a:pt x="9513" y="25"/>
                  <a:pt x="9237" y="75"/>
                  <a:pt x="8949" y="151"/>
                </a:cubicBezTo>
                <a:cubicBezTo>
                  <a:pt x="8522" y="263"/>
                  <a:pt x="8107" y="439"/>
                  <a:pt x="7719" y="665"/>
                </a:cubicBezTo>
                <a:cubicBezTo>
                  <a:pt x="7379" y="865"/>
                  <a:pt x="7078" y="1104"/>
                  <a:pt x="6802" y="1380"/>
                </a:cubicBezTo>
                <a:cubicBezTo>
                  <a:pt x="6476" y="1669"/>
                  <a:pt x="6200" y="1995"/>
                  <a:pt x="5937" y="2334"/>
                </a:cubicBezTo>
                <a:cubicBezTo>
                  <a:pt x="5786" y="2535"/>
                  <a:pt x="5648" y="2723"/>
                  <a:pt x="5472" y="2912"/>
                </a:cubicBezTo>
                <a:cubicBezTo>
                  <a:pt x="5397" y="2999"/>
                  <a:pt x="5296" y="3087"/>
                  <a:pt x="5146" y="3112"/>
                </a:cubicBezTo>
                <a:cubicBezTo>
                  <a:pt x="5120" y="3120"/>
                  <a:pt x="5093" y="3123"/>
                  <a:pt x="5066" y="3123"/>
                </a:cubicBezTo>
                <a:cubicBezTo>
                  <a:pt x="5001" y="3123"/>
                  <a:pt x="4932" y="3105"/>
                  <a:pt x="4870" y="3087"/>
                </a:cubicBezTo>
                <a:cubicBezTo>
                  <a:pt x="4632" y="3024"/>
                  <a:pt x="4393" y="2949"/>
                  <a:pt x="4155" y="2898"/>
                </a:cubicBezTo>
                <a:cubicBezTo>
                  <a:pt x="3966" y="2861"/>
                  <a:pt x="3778" y="2836"/>
                  <a:pt x="3590" y="2823"/>
                </a:cubicBezTo>
                <a:cubicBezTo>
                  <a:pt x="3534" y="2821"/>
                  <a:pt x="3479" y="2819"/>
                  <a:pt x="3424" y="2819"/>
                </a:cubicBezTo>
                <a:cubicBezTo>
                  <a:pt x="2943" y="2819"/>
                  <a:pt x="2472" y="2915"/>
                  <a:pt x="2021" y="3062"/>
                </a:cubicBezTo>
                <a:cubicBezTo>
                  <a:pt x="1682" y="3163"/>
                  <a:pt x="1369" y="3300"/>
                  <a:pt x="1080" y="3501"/>
                </a:cubicBezTo>
                <a:cubicBezTo>
                  <a:pt x="553" y="3852"/>
                  <a:pt x="201" y="4304"/>
                  <a:pt x="51" y="4894"/>
                </a:cubicBezTo>
                <a:cubicBezTo>
                  <a:pt x="25" y="4995"/>
                  <a:pt x="13" y="5095"/>
                  <a:pt x="0" y="5196"/>
                </a:cubicBezTo>
                <a:lnTo>
                  <a:pt x="0" y="5233"/>
                </a:lnTo>
                <a:lnTo>
                  <a:pt x="0" y="5447"/>
                </a:lnTo>
                <a:cubicBezTo>
                  <a:pt x="13" y="5572"/>
                  <a:pt x="39" y="5710"/>
                  <a:pt x="101" y="5835"/>
                </a:cubicBezTo>
                <a:cubicBezTo>
                  <a:pt x="164" y="6011"/>
                  <a:pt x="264" y="6186"/>
                  <a:pt x="390" y="6337"/>
                </a:cubicBezTo>
                <a:cubicBezTo>
                  <a:pt x="427" y="6362"/>
                  <a:pt x="427" y="6387"/>
                  <a:pt x="415" y="6425"/>
                </a:cubicBezTo>
                <a:cubicBezTo>
                  <a:pt x="352" y="6588"/>
                  <a:pt x="352" y="6752"/>
                  <a:pt x="365" y="6902"/>
                </a:cubicBezTo>
                <a:cubicBezTo>
                  <a:pt x="377" y="7053"/>
                  <a:pt x="402" y="7203"/>
                  <a:pt x="440" y="7341"/>
                </a:cubicBezTo>
                <a:cubicBezTo>
                  <a:pt x="566" y="7793"/>
                  <a:pt x="791" y="8207"/>
                  <a:pt x="1105" y="8571"/>
                </a:cubicBezTo>
                <a:cubicBezTo>
                  <a:pt x="1243" y="8721"/>
                  <a:pt x="1381" y="8847"/>
                  <a:pt x="1531" y="8972"/>
                </a:cubicBezTo>
                <a:cubicBezTo>
                  <a:pt x="1632" y="9061"/>
                  <a:pt x="1720" y="9173"/>
                  <a:pt x="1821" y="9262"/>
                </a:cubicBezTo>
                <a:cubicBezTo>
                  <a:pt x="2197" y="9575"/>
                  <a:pt x="2574" y="9876"/>
                  <a:pt x="3000" y="10115"/>
                </a:cubicBezTo>
                <a:cubicBezTo>
                  <a:pt x="3301" y="10291"/>
                  <a:pt x="3628" y="10403"/>
                  <a:pt x="3966" y="10466"/>
                </a:cubicBezTo>
                <a:cubicBezTo>
                  <a:pt x="4077" y="10482"/>
                  <a:pt x="4187" y="10489"/>
                  <a:pt x="4297" y="10489"/>
                </a:cubicBezTo>
                <a:cubicBezTo>
                  <a:pt x="4451" y="10489"/>
                  <a:pt x="4604" y="10475"/>
                  <a:pt x="4757" y="10453"/>
                </a:cubicBezTo>
                <a:cubicBezTo>
                  <a:pt x="5058" y="10416"/>
                  <a:pt x="5334" y="10303"/>
                  <a:pt x="5585" y="10177"/>
                </a:cubicBezTo>
                <a:cubicBezTo>
                  <a:pt x="5619" y="10158"/>
                  <a:pt x="5658" y="10150"/>
                  <a:pt x="5697" y="10150"/>
                </a:cubicBezTo>
                <a:cubicBezTo>
                  <a:pt x="5761" y="10150"/>
                  <a:pt x="5827" y="10171"/>
                  <a:pt x="5874" y="10202"/>
                </a:cubicBezTo>
                <a:cubicBezTo>
                  <a:pt x="6074" y="10366"/>
                  <a:pt x="6275" y="10529"/>
                  <a:pt x="6501" y="10667"/>
                </a:cubicBezTo>
                <a:cubicBezTo>
                  <a:pt x="6752" y="10818"/>
                  <a:pt x="7028" y="10943"/>
                  <a:pt x="7292" y="11069"/>
                </a:cubicBezTo>
                <a:cubicBezTo>
                  <a:pt x="7756" y="11256"/>
                  <a:pt x="8246" y="11420"/>
                  <a:pt x="8735" y="11521"/>
                </a:cubicBezTo>
                <a:cubicBezTo>
                  <a:pt x="8924" y="11558"/>
                  <a:pt x="9099" y="11583"/>
                  <a:pt x="9287" y="11596"/>
                </a:cubicBezTo>
                <a:cubicBezTo>
                  <a:pt x="9369" y="11601"/>
                  <a:pt x="9449" y="11604"/>
                  <a:pt x="9528" y="11604"/>
                </a:cubicBezTo>
                <a:cubicBezTo>
                  <a:pt x="9642" y="11604"/>
                  <a:pt x="9753" y="11598"/>
                  <a:pt x="9864" y="11583"/>
                </a:cubicBezTo>
                <a:cubicBezTo>
                  <a:pt x="10229" y="11558"/>
                  <a:pt x="10580" y="11495"/>
                  <a:pt x="10918" y="11407"/>
                </a:cubicBezTo>
                <a:cubicBezTo>
                  <a:pt x="11434" y="11270"/>
                  <a:pt x="11885" y="11056"/>
                  <a:pt x="12287" y="10755"/>
                </a:cubicBezTo>
                <a:cubicBezTo>
                  <a:pt x="12412" y="10654"/>
                  <a:pt x="12538" y="10567"/>
                  <a:pt x="12663" y="10478"/>
                </a:cubicBezTo>
                <a:cubicBezTo>
                  <a:pt x="12755" y="10411"/>
                  <a:pt x="12853" y="10384"/>
                  <a:pt x="12956" y="10384"/>
                </a:cubicBezTo>
                <a:cubicBezTo>
                  <a:pt x="13007" y="10384"/>
                  <a:pt x="13061" y="10391"/>
                  <a:pt x="13115" y="10403"/>
                </a:cubicBezTo>
                <a:cubicBezTo>
                  <a:pt x="13328" y="10478"/>
                  <a:pt x="13542" y="10542"/>
                  <a:pt x="13768" y="10592"/>
                </a:cubicBezTo>
                <a:cubicBezTo>
                  <a:pt x="13981" y="10629"/>
                  <a:pt x="14181" y="10667"/>
                  <a:pt x="14395" y="10692"/>
                </a:cubicBezTo>
                <a:cubicBezTo>
                  <a:pt x="14494" y="10703"/>
                  <a:pt x="14590" y="10708"/>
                  <a:pt x="14684" y="10708"/>
                </a:cubicBezTo>
                <a:cubicBezTo>
                  <a:pt x="15265" y="10708"/>
                  <a:pt x="15776" y="10514"/>
                  <a:pt x="16239" y="10190"/>
                </a:cubicBezTo>
                <a:cubicBezTo>
                  <a:pt x="16403" y="10077"/>
                  <a:pt x="16566" y="9951"/>
                  <a:pt x="16704" y="9826"/>
                </a:cubicBezTo>
                <a:cubicBezTo>
                  <a:pt x="16980" y="9575"/>
                  <a:pt x="17193" y="9299"/>
                  <a:pt x="17369" y="8998"/>
                </a:cubicBezTo>
                <a:cubicBezTo>
                  <a:pt x="17608" y="8621"/>
                  <a:pt x="17745" y="8207"/>
                  <a:pt x="17834" y="7781"/>
                </a:cubicBezTo>
                <a:cubicBezTo>
                  <a:pt x="17859" y="7667"/>
                  <a:pt x="17871" y="7542"/>
                  <a:pt x="17871" y="7416"/>
                </a:cubicBezTo>
                <a:cubicBezTo>
                  <a:pt x="17884" y="7291"/>
                  <a:pt x="17896" y="7153"/>
                  <a:pt x="17909" y="7028"/>
                </a:cubicBezTo>
                <a:cubicBezTo>
                  <a:pt x="17921" y="7003"/>
                  <a:pt x="17921" y="6978"/>
                  <a:pt x="17921" y="6952"/>
                </a:cubicBezTo>
                <a:lnTo>
                  <a:pt x="17921" y="6412"/>
                </a:lnTo>
                <a:cubicBezTo>
                  <a:pt x="17909" y="6186"/>
                  <a:pt x="17896" y="5949"/>
                  <a:pt x="17871" y="5723"/>
                </a:cubicBezTo>
                <a:cubicBezTo>
                  <a:pt x="17859" y="5584"/>
                  <a:pt x="17809" y="5472"/>
                  <a:pt x="17771" y="5346"/>
                </a:cubicBezTo>
                <a:cubicBezTo>
                  <a:pt x="17695" y="5045"/>
                  <a:pt x="17595" y="4744"/>
                  <a:pt x="17482" y="4443"/>
                </a:cubicBezTo>
                <a:cubicBezTo>
                  <a:pt x="17307" y="4041"/>
                  <a:pt x="17143" y="3639"/>
                  <a:pt x="16880" y="3288"/>
                </a:cubicBezTo>
                <a:cubicBezTo>
                  <a:pt x="16704" y="3049"/>
                  <a:pt x="16516" y="2836"/>
                  <a:pt x="16315" y="2635"/>
                </a:cubicBezTo>
                <a:cubicBezTo>
                  <a:pt x="16253" y="2572"/>
                  <a:pt x="16189" y="2522"/>
                  <a:pt x="16114" y="2460"/>
                </a:cubicBezTo>
                <a:cubicBezTo>
                  <a:pt x="15776" y="2184"/>
                  <a:pt x="15374" y="2008"/>
                  <a:pt x="14922" y="1945"/>
                </a:cubicBezTo>
                <a:cubicBezTo>
                  <a:pt x="14797" y="1920"/>
                  <a:pt x="14671" y="1908"/>
                  <a:pt x="14546" y="1908"/>
                </a:cubicBezTo>
                <a:cubicBezTo>
                  <a:pt x="14445" y="1908"/>
                  <a:pt x="14345" y="1908"/>
                  <a:pt x="14245" y="1895"/>
                </a:cubicBezTo>
                <a:cubicBezTo>
                  <a:pt x="14119" y="1869"/>
                  <a:pt x="14056" y="1807"/>
                  <a:pt x="13981" y="1732"/>
                </a:cubicBezTo>
                <a:cubicBezTo>
                  <a:pt x="13780" y="1506"/>
                  <a:pt x="13592" y="1280"/>
                  <a:pt x="13378" y="1079"/>
                </a:cubicBezTo>
                <a:cubicBezTo>
                  <a:pt x="12965" y="678"/>
                  <a:pt x="12475" y="414"/>
                  <a:pt x="11922" y="226"/>
                </a:cubicBezTo>
                <a:cubicBezTo>
                  <a:pt x="11609" y="126"/>
                  <a:pt x="11283" y="62"/>
                  <a:pt x="10944" y="25"/>
                </a:cubicBezTo>
                <a:cubicBezTo>
                  <a:pt x="10831" y="12"/>
                  <a:pt x="10706" y="0"/>
                  <a:pt x="10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0"/>
          <p:cNvSpPr/>
          <p:nvPr/>
        </p:nvSpPr>
        <p:spPr>
          <a:xfrm>
            <a:off x="3317001" y="2935386"/>
            <a:ext cx="716409" cy="448894"/>
          </a:xfrm>
          <a:custGeom>
            <a:rect b="b" l="l" r="r" t="t"/>
            <a:pathLst>
              <a:path extrusionOk="0" h="11340" w="18098">
                <a:moveTo>
                  <a:pt x="9366" y="245"/>
                </a:moveTo>
                <a:cubicBezTo>
                  <a:pt x="9403" y="245"/>
                  <a:pt x="9439" y="246"/>
                  <a:pt x="9475" y="249"/>
                </a:cubicBezTo>
                <a:lnTo>
                  <a:pt x="9488" y="261"/>
                </a:lnTo>
                <a:cubicBezTo>
                  <a:pt x="9363" y="374"/>
                  <a:pt x="9237" y="500"/>
                  <a:pt x="9112" y="625"/>
                </a:cubicBezTo>
                <a:cubicBezTo>
                  <a:pt x="8861" y="851"/>
                  <a:pt x="8635" y="1102"/>
                  <a:pt x="8396" y="1353"/>
                </a:cubicBezTo>
                <a:cubicBezTo>
                  <a:pt x="8334" y="1416"/>
                  <a:pt x="8270" y="1479"/>
                  <a:pt x="8195" y="1541"/>
                </a:cubicBezTo>
                <a:cubicBezTo>
                  <a:pt x="8170" y="1554"/>
                  <a:pt x="8158" y="1554"/>
                  <a:pt x="8145" y="1554"/>
                </a:cubicBezTo>
                <a:lnTo>
                  <a:pt x="7932" y="1554"/>
                </a:lnTo>
                <a:cubicBezTo>
                  <a:pt x="8007" y="1479"/>
                  <a:pt x="8070" y="1404"/>
                  <a:pt x="8133" y="1315"/>
                </a:cubicBezTo>
                <a:cubicBezTo>
                  <a:pt x="8346" y="1052"/>
                  <a:pt x="8546" y="763"/>
                  <a:pt x="8760" y="487"/>
                </a:cubicBezTo>
                <a:cubicBezTo>
                  <a:pt x="8823" y="412"/>
                  <a:pt x="8886" y="361"/>
                  <a:pt x="8923" y="274"/>
                </a:cubicBezTo>
                <a:cubicBezTo>
                  <a:pt x="8923" y="261"/>
                  <a:pt x="8936" y="261"/>
                  <a:pt x="8948" y="261"/>
                </a:cubicBezTo>
                <a:cubicBezTo>
                  <a:pt x="9087" y="261"/>
                  <a:pt x="9227" y="245"/>
                  <a:pt x="9366" y="245"/>
                </a:cubicBezTo>
                <a:close/>
                <a:moveTo>
                  <a:pt x="8635" y="274"/>
                </a:moveTo>
                <a:cubicBezTo>
                  <a:pt x="8572" y="374"/>
                  <a:pt x="8509" y="450"/>
                  <a:pt x="8446" y="525"/>
                </a:cubicBezTo>
                <a:cubicBezTo>
                  <a:pt x="8195" y="863"/>
                  <a:pt x="7944" y="1203"/>
                  <a:pt x="7668" y="1529"/>
                </a:cubicBezTo>
                <a:cubicBezTo>
                  <a:pt x="7643" y="1554"/>
                  <a:pt x="7631" y="1566"/>
                  <a:pt x="7606" y="1566"/>
                </a:cubicBezTo>
                <a:lnTo>
                  <a:pt x="7040" y="1566"/>
                </a:lnTo>
                <a:cubicBezTo>
                  <a:pt x="7028" y="1554"/>
                  <a:pt x="7054" y="1541"/>
                  <a:pt x="7054" y="1529"/>
                </a:cubicBezTo>
                <a:cubicBezTo>
                  <a:pt x="7229" y="1353"/>
                  <a:pt x="7405" y="1190"/>
                  <a:pt x="7581" y="1027"/>
                </a:cubicBezTo>
                <a:cubicBezTo>
                  <a:pt x="7756" y="863"/>
                  <a:pt x="7919" y="713"/>
                  <a:pt x="8095" y="550"/>
                </a:cubicBezTo>
                <a:cubicBezTo>
                  <a:pt x="8158" y="487"/>
                  <a:pt x="8233" y="425"/>
                  <a:pt x="8295" y="361"/>
                </a:cubicBezTo>
                <a:cubicBezTo>
                  <a:pt x="8346" y="311"/>
                  <a:pt x="8409" y="286"/>
                  <a:pt x="8471" y="274"/>
                </a:cubicBezTo>
                <a:close/>
                <a:moveTo>
                  <a:pt x="10203" y="249"/>
                </a:moveTo>
                <a:cubicBezTo>
                  <a:pt x="10166" y="299"/>
                  <a:pt x="10128" y="336"/>
                  <a:pt x="10103" y="374"/>
                </a:cubicBezTo>
                <a:cubicBezTo>
                  <a:pt x="9877" y="612"/>
                  <a:pt x="9664" y="851"/>
                  <a:pt x="9450" y="1089"/>
                </a:cubicBezTo>
                <a:cubicBezTo>
                  <a:pt x="9325" y="1240"/>
                  <a:pt x="9199" y="1378"/>
                  <a:pt x="9074" y="1504"/>
                </a:cubicBezTo>
                <a:cubicBezTo>
                  <a:pt x="9036" y="1554"/>
                  <a:pt x="8998" y="1566"/>
                  <a:pt x="8936" y="1566"/>
                </a:cubicBezTo>
                <a:cubicBezTo>
                  <a:pt x="8810" y="1566"/>
                  <a:pt x="8685" y="1566"/>
                  <a:pt x="8572" y="1554"/>
                </a:cubicBezTo>
                <a:cubicBezTo>
                  <a:pt x="8564" y="1554"/>
                  <a:pt x="8555" y="1559"/>
                  <a:pt x="8547" y="1559"/>
                </a:cubicBezTo>
                <a:cubicBezTo>
                  <a:pt x="8543" y="1559"/>
                  <a:pt x="8538" y="1558"/>
                  <a:pt x="8534" y="1554"/>
                </a:cubicBezTo>
                <a:cubicBezTo>
                  <a:pt x="8585" y="1504"/>
                  <a:pt x="8635" y="1441"/>
                  <a:pt x="8672" y="1390"/>
                </a:cubicBezTo>
                <a:cubicBezTo>
                  <a:pt x="8886" y="1165"/>
                  <a:pt x="9099" y="952"/>
                  <a:pt x="9325" y="738"/>
                </a:cubicBezTo>
                <a:cubicBezTo>
                  <a:pt x="9488" y="575"/>
                  <a:pt x="9651" y="425"/>
                  <a:pt x="9814" y="274"/>
                </a:cubicBezTo>
                <a:cubicBezTo>
                  <a:pt x="9826" y="261"/>
                  <a:pt x="9840" y="249"/>
                  <a:pt x="9852" y="249"/>
                </a:cubicBezTo>
                <a:close/>
                <a:moveTo>
                  <a:pt x="10526" y="248"/>
                </a:moveTo>
                <a:cubicBezTo>
                  <a:pt x="10539" y="248"/>
                  <a:pt x="10553" y="249"/>
                  <a:pt x="10567" y="249"/>
                </a:cubicBezTo>
                <a:cubicBezTo>
                  <a:pt x="10618" y="249"/>
                  <a:pt x="10668" y="261"/>
                  <a:pt x="10730" y="261"/>
                </a:cubicBezTo>
                <a:cubicBezTo>
                  <a:pt x="10730" y="274"/>
                  <a:pt x="10718" y="286"/>
                  <a:pt x="10705" y="299"/>
                </a:cubicBezTo>
                <a:cubicBezTo>
                  <a:pt x="10342" y="651"/>
                  <a:pt x="10002" y="1027"/>
                  <a:pt x="9689" y="1416"/>
                </a:cubicBezTo>
                <a:cubicBezTo>
                  <a:pt x="9651" y="1454"/>
                  <a:pt x="9614" y="1504"/>
                  <a:pt x="9576" y="1541"/>
                </a:cubicBezTo>
                <a:cubicBezTo>
                  <a:pt x="9563" y="1554"/>
                  <a:pt x="9550" y="1566"/>
                  <a:pt x="9538" y="1566"/>
                </a:cubicBezTo>
                <a:lnTo>
                  <a:pt x="9388" y="1566"/>
                </a:lnTo>
                <a:cubicBezTo>
                  <a:pt x="9375" y="1566"/>
                  <a:pt x="9363" y="1566"/>
                  <a:pt x="9350" y="1554"/>
                </a:cubicBezTo>
                <a:cubicBezTo>
                  <a:pt x="9400" y="1491"/>
                  <a:pt x="9463" y="1429"/>
                  <a:pt x="9513" y="1365"/>
                </a:cubicBezTo>
                <a:lnTo>
                  <a:pt x="10153" y="651"/>
                </a:lnTo>
                <a:cubicBezTo>
                  <a:pt x="10241" y="550"/>
                  <a:pt x="10342" y="450"/>
                  <a:pt x="10417" y="336"/>
                </a:cubicBezTo>
                <a:cubicBezTo>
                  <a:pt x="10429" y="336"/>
                  <a:pt x="10429" y="324"/>
                  <a:pt x="10429" y="324"/>
                </a:cubicBezTo>
                <a:cubicBezTo>
                  <a:pt x="10448" y="256"/>
                  <a:pt x="10483" y="248"/>
                  <a:pt x="10526" y="248"/>
                </a:cubicBezTo>
                <a:close/>
                <a:moveTo>
                  <a:pt x="11071" y="269"/>
                </a:moveTo>
                <a:cubicBezTo>
                  <a:pt x="11074" y="269"/>
                  <a:pt x="11078" y="270"/>
                  <a:pt x="11081" y="274"/>
                </a:cubicBezTo>
                <a:cubicBezTo>
                  <a:pt x="11170" y="286"/>
                  <a:pt x="11245" y="274"/>
                  <a:pt x="11332" y="299"/>
                </a:cubicBezTo>
                <a:cubicBezTo>
                  <a:pt x="11120" y="525"/>
                  <a:pt x="10919" y="763"/>
                  <a:pt x="10705" y="1002"/>
                </a:cubicBezTo>
                <a:cubicBezTo>
                  <a:pt x="10554" y="1165"/>
                  <a:pt x="10392" y="1315"/>
                  <a:pt x="10253" y="1491"/>
                </a:cubicBezTo>
                <a:cubicBezTo>
                  <a:pt x="10211" y="1554"/>
                  <a:pt x="10160" y="1582"/>
                  <a:pt x="10100" y="1582"/>
                </a:cubicBezTo>
                <a:cubicBezTo>
                  <a:pt x="10089" y="1582"/>
                  <a:pt x="10077" y="1581"/>
                  <a:pt x="10065" y="1579"/>
                </a:cubicBezTo>
                <a:lnTo>
                  <a:pt x="9890" y="1579"/>
                </a:lnTo>
                <a:cubicBezTo>
                  <a:pt x="9877" y="1579"/>
                  <a:pt x="9865" y="1579"/>
                  <a:pt x="9865" y="1566"/>
                </a:cubicBezTo>
                <a:cubicBezTo>
                  <a:pt x="9852" y="1554"/>
                  <a:pt x="9865" y="1554"/>
                  <a:pt x="9877" y="1541"/>
                </a:cubicBezTo>
                <a:cubicBezTo>
                  <a:pt x="10027" y="1365"/>
                  <a:pt x="10178" y="1190"/>
                  <a:pt x="10328" y="1027"/>
                </a:cubicBezTo>
                <a:cubicBezTo>
                  <a:pt x="10492" y="826"/>
                  <a:pt x="10680" y="651"/>
                  <a:pt x="10856" y="475"/>
                </a:cubicBezTo>
                <a:lnTo>
                  <a:pt x="11044" y="286"/>
                </a:lnTo>
                <a:cubicBezTo>
                  <a:pt x="11053" y="278"/>
                  <a:pt x="11062" y="269"/>
                  <a:pt x="11071" y="269"/>
                </a:cubicBezTo>
                <a:close/>
                <a:moveTo>
                  <a:pt x="7943" y="308"/>
                </a:moveTo>
                <a:cubicBezTo>
                  <a:pt x="7960" y="308"/>
                  <a:pt x="7977" y="309"/>
                  <a:pt x="7994" y="311"/>
                </a:cubicBezTo>
                <a:cubicBezTo>
                  <a:pt x="7907" y="400"/>
                  <a:pt x="7819" y="487"/>
                  <a:pt x="7718" y="575"/>
                </a:cubicBezTo>
                <a:cubicBezTo>
                  <a:pt x="7581" y="713"/>
                  <a:pt x="7430" y="838"/>
                  <a:pt x="7291" y="977"/>
                </a:cubicBezTo>
                <a:cubicBezTo>
                  <a:pt x="7104" y="1165"/>
                  <a:pt x="6903" y="1353"/>
                  <a:pt x="6714" y="1529"/>
                </a:cubicBezTo>
                <a:cubicBezTo>
                  <a:pt x="6689" y="1566"/>
                  <a:pt x="6652" y="1579"/>
                  <a:pt x="6602" y="1579"/>
                </a:cubicBezTo>
                <a:cubicBezTo>
                  <a:pt x="6526" y="1579"/>
                  <a:pt x="6451" y="1591"/>
                  <a:pt x="6363" y="1591"/>
                </a:cubicBezTo>
                <a:cubicBezTo>
                  <a:pt x="6513" y="1429"/>
                  <a:pt x="6652" y="1278"/>
                  <a:pt x="6815" y="1139"/>
                </a:cubicBezTo>
                <a:cubicBezTo>
                  <a:pt x="7015" y="952"/>
                  <a:pt x="7216" y="751"/>
                  <a:pt x="7430" y="562"/>
                </a:cubicBezTo>
                <a:cubicBezTo>
                  <a:pt x="7517" y="487"/>
                  <a:pt x="7606" y="400"/>
                  <a:pt x="7718" y="336"/>
                </a:cubicBezTo>
                <a:cubicBezTo>
                  <a:pt x="7718" y="324"/>
                  <a:pt x="7718" y="324"/>
                  <a:pt x="7731" y="324"/>
                </a:cubicBezTo>
                <a:cubicBezTo>
                  <a:pt x="7802" y="324"/>
                  <a:pt x="7873" y="308"/>
                  <a:pt x="7943" y="308"/>
                </a:cubicBezTo>
                <a:close/>
                <a:moveTo>
                  <a:pt x="11725" y="318"/>
                </a:moveTo>
                <a:cubicBezTo>
                  <a:pt x="11743" y="318"/>
                  <a:pt x="11763" y="321"/>
                  <a:pt x="11784" y="324"/>
                </a:cubicBezTo>
                <a:cubicBezTo>
                  <a:pt x="11910" y="336"/>
                  <a:pt x="12035" y="349"/>
                  <a:pt x="12161" y="349"/>
                </a:cubicBezTo>
                <a:cubicBezTo>
                  <a:pt x="12161" y="374"/>
                  <a:pt x="12149" y="387"/>
                  <a:pt x="12136" y="400"/>
                </a:cubicBezTo>
                <a:cubicBezTo>
                  <a:pt x="11747" y="763"/>
                  <a:pt x="11383" y="1165"/>
                  <a:pt x="10994" y="1541"/>
                </a:cubicBezTo>
                <a:cubicBezTo>
                  <a:pt x="10944" y="1579"/>
                  <a:pt x="10906" y="1604"/>
                  <a:pt x="10844" y="1604"/>
                </a:cubicBezTo>
                <a:cubicBezTo>
                  <a:pt x="10730" y="1591"/>
                  <a:pt x="10618" y="1604"/>
                  <a:pt x="10492" y="1579"/>
                </a:cubicBezTo>
                <a:cubicBezTo>
                  <a:pt x="10593" y="1454"/>
                  <a:pt x="10705" y="1353"/>
                  <a:pt x="10805" y="1240"/>
                </a:cubicBezTo>
                <a:cubicBezTo>
                  <a:pt x="11069" y="964"/>
                  <a:pt x="11332" y="676"/>
                  <a:pt x="11596" y="412"/>
                </a:cubicBezTo>
                <a:lnTo>
                  <a:pt x="11609" y="400"/>
                </a:lnTo>
                <a:cubicBezTo>
                  <a:pt x="11636" y="336"/>
                  <a:pt x="11676" y="318"/>
                  <a:pt x="11725" y="318"/>
                </a:cubicBezTo>
                <a:close/>
                <a:moveTo>
                  <a:pt x="7240" y="353"/>
                </a:moveTo>
                <a:cubicBezTo>
                  <a:pt x="7263" y="353"/>
                  <a:pt x="7285" y="356"/>
                  <a:pt x="7305" y="361"/>
                </a:cubicBezTo>
                <a:cubicBezTo>
                  <a:pt x="7279" y="387"/>
                  <a:pt x="7254" y="400"/>
                  <a:pt x="7229" y="425"/>
                </a:cubicBezTo>
                <a:cubicBezTo>
                  <a:pt x="6915" y="726"/>
                  <a:pt x="6577" y="1014"/>
                  <a:pt x="6275" y="1340"/>
                </a:cubicBezTo>
                <a:cubicBezTo>
                  <a:pt x="6200" y="1416"/>
                  <a:pt x="6125" y="1504"/>
                  <a:pt x="6050" y="1579"/>
                </a:cubicBezTo>
                <a:cubicBezTo>
                  <a:pt x="6024" y="1591"/>
                  <a:pt x="6011" y="1604"/>
                  <a:pt x="5986" y="1604"/>
                </a:cubicBezTo>
                <a:cubicBezTo>
                  <a:pt x="5849" y="1604"/>
                  <a:pt x="5723" y="1604"/>
                  <a:pt x="5585" y="1616"/>
                </a:cubicBezTo>
                <a:cubicBezTo>
                  <a:pt x="5635" y="1541"/>
                  <a:pt x="5698" y="1491"/>
                  <a:pt x="5760" y="1441"/>
                </a:cubicBezTo>
                <a:cubicBezTo>
                  <a:pt x="6011" y="1215"/>
                  <a:pt x="6288" y="1027"/>
                  <a:pt x="6539" y="801"/>
                </a:cubicBezTo>
                <a:cubicBezTo>
                  <a:pt x="6689" y="663"/>
                  <a:pt x="6840" y="537"/>
                  <a:pt x="7003" y="425"/>
                </a:cubicBezTo>
                <a:cubicBezTo>
                  <a:pt x="7052" y="385"/>
                  <a:pt x="7155" y="353"/>
                  <a:pt x="7240" y="353"/>
                </a:cubicBezTo>
                <a:close/>
                <a:moveTo>
                  <a:pt x="12518" y="382"/>
                </a:moveTo>
                <a:cubicBezTo>
                  <a:pt x="12545" y="382"/>
                  <a:pt x="12573" y="392"/>
                  <a:pt x="12600" y="400"/>
                </a:cubicBezTo>
                <a:cubicBezTo>
                  <a:pt x="12751" y="412"/>
                  <a:pt x="12902" y="425"/>
                  <a:pt x="13064" y="450"/>
                </a:cubicBezTo>
                <a:cubicBezTo>
                  <a:pt x="12989" y="525"/>
                  <a:pt x="12914" y="600"/>
                  <a:pt x="12838" y="663"/>
                </a:cubicBezTo>
                <a:cubicBezTo>
                  <a:pt x="12776" y="726"/>
                  <a:pt x="12701" y="788"/>
                  <a:pt x="12638" y="851"/>
                </a:cubicBezTo>
                <a:cubicBezTo>
                  <a:pt x="12425" y="1064"/>
                  <a:pt x="12211" y="1278"/>
                  <a:pt x="11985" y="1491"/>
                </a:cubicBezTo>
                <a:cubicBezTo>
                  <a:pt x="11948" y="1529"/>
                  <a:pt x="11885" y="1566"/>
                  <a:pt x="11847" y="1629"/>
                </a:cubicBezTo>
                <a:cubicBezTo>
                  <a:pt x="11834" y="1641"/>
                  <a:pt x="11822" y="1641"/>
                  <a:pt x="11809" y="1641"/>
                </a:cubicBezTo>
                <a:cubicBezTo>
                  <a:pt x="11634" y="1629"/>
                  <a:pt x="11458" y="1616"/>
                  <a:pt x="11282" y="1616"/>
                </a:cubicBezTo>
                <a:cubicBezTo>
                  <a:pt x="11274" y="1616"/>
                  <a:pt x="11266" y="1622"/>
                  <a:pt x="11257" y="1622"/>
                </a:cubicBezTo>
                <a:cubicBezTo>
                  <a:pt x="11253" y="1622"/>
                  <a:pt x="11249" y="1621"/>
                  <a:pt x="11245" y="1616"/>
                </a:cubicBezTo>
                <a:cubicBezTo>
                  <a:pt x="11245" y="1591"/>
                  <a:pt x="11257" y="1591"/>
                  <a:pt x="11270" y="1579"/>
                </a:cubicBezTo>
                <a:cubicBezTo>
                  <a:pt x="11659" y="1190"/>
                  <a:pt x="12048" y="788"/>
                  <a:pt x="12450" y="412"/>
                </a:cubicBezTo>
                <a:cubicBezTo>
                  <a:pt x="12473" y="389"/>
                  <a:pt x="12495" y="382"/>
                  <a:pt x="12518" y="382"/>
                </a:cubicBezTo>
                <a:close/>
                <a:moveTo>
                  <a:pt x="6614" y="400"/>
                </a:moveTo>
                <a:cubicBezTo>
                  <a:pt x="6627" y="400"/>
                  <a:pt x="6627" y="412"/>
                  <a:pt x="6627" y="412"/>
                </a:cubicBezTo>
                <a:cubicBezTo>
                  <a:pt x="6539" y="487"/>
                  <a:pt x="6463" y="550"/>
                  <a:pt x="6376" y="625"/>
                </a:cubicBezTo>
                <a:cubicBezTo>
                  <a:pt x="6050" y="927"/>
                  <a:pt x="5673" y="1178"/>
                  <a:pt x="5359" y="1491"/>
                </a:cubicBezTo>
                <a:cubicBezTo>
                  <a:pt x="5297" y="1541"/>
                  <a:pt x="5246" y="1591"/>
                  <a:pt x="5171" y="1629"/>
                </a:cubicBezTo>
                <a:cubicBezTo>
                  <a:pt x="5146" y="1635"/>
                  <a:pt x="5124" y="1635"/>
                  <a:pt x="5102" y="1635"/>
                </a:cubicBezTo>
                <a:cubicBezTo>
                  <a:pt x="5080" y="1635"/>
                  <a:pt x="5058" y="1635"/>
                  <a:pt x="5033" y="1641"/>
                </a:cubicBezTo>
                <a:cubicBezTo>
                  <a:pt x="4970" y="1655"/>
                  <a:pt x="4895" y="1641"/>
                  <a:pt x="4832" y="1667"/>
                </a:cubicBezTo>
                <a:cubicBezTo>
                  <a:pt x="4832" y="1641"/>
                  <a:pt x="4857" y="1629"/>
                  <a:pt x="4870" y="1616"/>
                </a:cubicBezTo>
                <a:lnTo>
                  <a:pt x="5322" y="1203"/>
                </a:lnTo>
                <a:cubicBezTo>
                  <a:pt x="5523" y="1027"/>
                  <a:pt x="5710" y="851"/>
                  <a:pt x="5911" y="676"/>
                </a:cubicBezTo>
                <a:cubicBezTo>
                  <a:pt x="5986" y="612"/>
                  <a:pt x="6075" y="550"/>
                  <a:pt x="6150" y="462"/>
                </a:cubicBezTo>
                <a:cubicBezTo>
                  <a:pt x="6175" y="437"/>
                  <a:pt x="6200" y="450"/>
                  <a:pt x="6237" y="437"/>
                </a:cubicBezTo>
                <a:lnTo>
                  <a:pt x="6614" y="400"/>
                </a:lnTo>
                <a:close/>
                <a:moveTo>
                  <a:pt x="13379" y="487"/>
                </a:moveTo>
                <a:cubicBezTo>
                  <a:pt x="13479" y="500"/>
                  <a:pt x="13591" y="512"/>
                  <a:pt x="13692" y="525"/>
                </a:cubicBezTo>
                <a:cubicBezTo>
                  <a:pt x="13692" y="537"/>
                  <a:pt x="13705" y="537"/>
                  <a:pt x="13705" y="550"/>
                </a:cubicBezTo>
                <a:cubicBezTo>
                  <a:pt x="13667" y="575"/>
                  <a:pt x="13630" y="612"/>
                  <a:pt x="13591" y="637"/>
                </a:cubicBezTo>
                <a:cubicBezTo>
                  <a:pt x="13429" y="801"/>
                  <a:pt x="13278" y="964"/>
                  <a:pt x="13114" y="1127"/>
                </a:cubicBezTo>
                <a:cubicBezTo>
                  <a:pt x="12952" y="1290"/>
                  <a:pt x="12801" y="1466"/>
                  <a:pt x="12651" y="1641"/>
                </a:cubicBezTo>
                <a:cubicBezTo>
                  <a:pt x="12638" y="1655"/>
                  <a:pt x="12626" y="1667"/>
                  <a:pt x="12600" y="1667"/>
                </a:cubicBezTo>
                <a:cubicBezTo>
                  <a:pt x="12450" y="1667"/>
                  <a:pt x="12311" y="1655"/>
                  <a:pt x="12161" y="1655"/>
                </a:cubicBezTo>
                <a:cubicBezTo>
                  <a:pt x="12425" y="1390"/>
                  <a:pt x="12676" y="1139"/>
                  <a:pt x="12927" y="902"/>
                </a:cubicBezTo>
                <a:cubicBezTo>
                  <a:pt x="13039" y="801"/>
                  <a:pt x="13153" y="701"/>
                  <a:pt x="13265" y="587"/>
                </a:cubicBezTo>
                <a:cubicBezTo>
                  <a:pt x="13290" y="575"/>
                  <a:pt x="13303" y="550"/>
                  <a:pt x="13315" y="525"/>
                </a:cubicBezTo>
                <a:cubicBezTo>
                  <a:pt x="13315" y="487"/>
                  <a:pt x="13340" y="487"/>
                  <a:pt x="13379" y="487"/>
                </a:cubicBezTo>
                <a:close/>
                <a:moveTo>
                  <a:pt x="14031" y="575"/>
                </a:moveTo>
                <a:cubicBezTo>
                  <a:pt x="14157" y="600"/>
                  <a:pt x="14269" y="612"/>
                  <a:pt x="14395" y="637"/>
                </a:cubicBezTo>
                <a:cubicBezTo>
                  <a:pt x="14282" y="738"/>
                  <a:pt x="14169" y="851"/>
                  <a:pt x="14068" y="952"/>
                </a:cubicBezTo>
                <a:cubicBezTo>
                  <a:pt x="13830" y="1190"/>
                  <a:pt x="13591" y="1441"/>
                  <a:pt x="13365" y="1692"/>
                </a:cubicBezTo>
                <a:cubicBezTo>
                  <a:pt x="13347" y="1710"/>
                  <a:pt x="13322" y="1722"/>
                  <a:pt x="13295" y="1722"/>
                </a:cubicBezTo>
                <a:cubicBezTo>
                  <a:pt x="13286" y="1722"/>
                  <a:pt x="13275" y="1720"/>
                  <a:pt x="13265" y="1717"/>
                </a:cubicBezTo>
                <a:cubicBezTo>
                  <a:pt x="13165" y="1717"/>
                  <a:pt x="13077" y="1705"/>
                  <a:pt x="12977" y="1705"/>
                </a:cubicBezTo>
                <a:cubicBezTo>
                  <a:pt x="12964" y="1705"/>
                  <a:pt x="12939" y="1705"/>
                  <a:pt x="12927" y="1680"/>
                </a:cubicBezTo>
                <a:cubicBezTo>
                  <a:pt x="12977" y="1616"/>
                  <a:pt x="13039" y="1541"/>
                  <a:pt x="13102" y="1479"/>
                </a:cubicBezTo>
                <a:cubicBezTo>
                  <a:pt x="13379" y="1178"/>
                  <a:pt x="13680" y="888"/>
                  <a:pt x="13968" y="600"/>
                </a:cubicBezTo>
                <a:cubicBezTo>
                  <a:pt x="13993" y="575"/>
                  <a:pt x="14006" y="575"/>
                  <a:pt x="14031" y="575"/>
                </a:cubicBezTo>
                <a:close/>
                <a:moveTo>
                  <a:pt x="5773" y="487"/>
                </a:moveTo>
                <a:cubicBezTo>
                  <a:pt x="5723" y="537"/>
                  <a:pt x="5673" y="575"/>
                  <a:pt x="5623" y="625"/>
                </a:cubicBezTo>
                <a:cubicBezTo>
                  <a:pt x="5284" y="927"/>
                  <a:pt x="4945" y="1215"/>
                  <a:pt x="4619" y="1529"/>
                </a:cubicBezTo>
                <a:cubicBezTo>
                  <a:pt x="4569" y="1579"/>
                  <a:pt x="4519" y="1616"/>
                  <a:pt x="4468" y="1680"/>
                </a:cubicBezTo>
                <a:cubicBezTo>
                  <a:pt x="4455" y="1692"/>
                  <a:pt x="4430" y="1692"/>
                  <a:pt x="4405" y="1692"/>
                </a:cubicBezTo>
                <a:lnTo>
                  <a:pt x="4142" y="1730"/>
                </a:lnTo>
                <a:cubicBezTo>
                  <a:pt x="4430" y="1454"/>
                  <a:pt x="4731" y="1178"/>
                  <a:pt x="5046" y="939"/>
                </a:cubicBezTo>
                <a:cubicBezTo>
                  <a:pt x="5196" y="826"/>
                  <a:pt x="5347" y="713"/>
                  <a:pt x="5509" y="600"/>
                </a:cubicBezTo>
                <a:cubicBezTo>
                  <a:pt x="5560" y="575"/>
                  <a:pt x="5610" y="550"/>
                  <a:pt x="5648" y="512"/>
                </a:cubicBezTo>
                <a:cubicBezTo>
                  <a:pt x="5661" y="493"/>
                  <a:pt x="5679" y="490"/>
                  <a:pt x="5701" y="490"/>
                </a:cubicBezTo>
                <a:cubicBezTo>
                  <a:pt x="5712" y="490"/>
                  <a:pt x="5723" y="491"/>
                  <a:pt x="5735" y="491"/>
                </a:cubicBezTo>
                <a:cubicBezTo>
                  <a:pt x="5747" y="491"/>
                  <a:pt x="5760" y="490"/>
                  <a:pt x="5773" y="487"/>
                </a:cubicBezTo>
                <a:close/>
                <a:moveTo>
                  <a:pt x="14777" y="697"/>
                </a:moveTo>
                <a:cubicBezTo>
                  <a:pt x="14791" y="697"/>
                  <a:pt x="14806" y="698"/>
                  <a:pt x="14821" y="701"/>
                </a:cubicBezTo>
                <a:cubicBezTo>
                  <a:pt x="14935" y="738"/>
                  <a:pt x="15060" y="751"/>
                  <a:pt x="15186" y="776"/>
                </a:cubicBezTo>
                <a:cubicBezTo>
                  <a:pt x="15135" y="838"/>
                  <a:pt x="15085" y="876"/>
                  <a:pt x="15035" y="927"/>
                </a:cubicBezTo>
                <a:cubicBezTo>
                  <a:pt x="14796" y="1127"/>
                  <a:pt x="14583" y="1328"/>
                  <a:pt x="14357" y="1541"/>
                </a:cubicBezTo>
                <a:cubicBezTo>
                  <a:pt x="14269" y="1616"/>
                  <a:pt x="14194" y="1692"/>
                  <a:pt x="14106" y="1767"/>
                </a:cubicBezTo>
                <a:cubicBezTo>
                  <a:pt x="14093" y="1780"/>
                  <a:pt x="14081" y="1792"/>
                  <a:pt x="14056" y="1792"/>
                </a:cubicBezTo>
                <a:cubicBezTo>
                  <a:pt x="13918" y="1780"/>
                  <a:pt x="13780" y="1767"/>
                  <a:pt x="13630" y="1755"/>
                </a:cubicBezTo>
                <a:cubicBezTo>
                  <a:pt x="13680" y="1692"/>
                  <a:pt x="13730" y="1629"/>
                  <a:pt x="13780" y="1579"/>
                </a:cubicBezTo>
                <a:cubicBezTo>
                  <a:pt x="13968" y="1390"/>
                  <a:pt x="14144" y="1203"/>
                  <a:pt x="14332" y="1014"/>
                </a:cubicBezTo>
                <a:cubicBezTo>
                  <a:pt x="14420" y="927"/>
                  <a:pt x="14520" y="838"/>
                  <a:pt x="14608" y="763"/>
                </a:cubicBezTo>
                <a:cubicBezTo>
                  <a:pt x="14660" y="722"/>
                  <a:pt x="14712" y="697"/>
                  <a:pt x="14777" y="697"/>
                </a:cubicBezTo>
                <a:close/>
                <a:moveTo>
                  <a:pt x="15519" y="846"/>
                </a:moveTo>
                <a:cubicBezTo>
                  <a:pt x="15529" y="846"/>
                  <a:pt x="15539" y="848"/>
                  <a:pt x="15549" y="851"/>
                </a:cubicBezTo>
                <a:cubicBezTo>
                  <a:pt x="15612" y="876"/>
                  <a:pt x="15688" y="888"/>
                  <a:pt x="15763" y="902"/>
                </a:cubicBezTo>
                <a:cubicBezTo>
                  <a:pt x="15763" y="902"/>
                  <a:pt x="15788" y="902"/>
                  <a:pt x="15788" y="914"/>
                </a:cubicBezTo>
                <a:cubicBezTo>
                  <a:pt x="15800" y="927"/>
                  <a:pt x="15775" y="939"/>
                  <a:pt x="15775" y="952"/>
                </a:cubicBezTo>
                <a:cubicBezTo>
                  <a:pt x="15637" y="1064"/>
                  <a:pt x="15512" y="1190"/>
                  <a:pt x="15386" y="1315"/>
                </a:cubicBezTo>
                <a:cubicBezTo>
                  <a:pt x="15223" y="1466"/>
                  <a:pt x="15072" y="1616"/>
                  <a:pt x="14910" y="1780"/>
                </a:cubicBezTo>
                <a:cubicBezTo>
                  <a:pt x="14897" y="1792"/>
                  <a:pt x="14871" y="1805"/>
                  <a:pt x="14871" y="1817"/>
                </a:cubicBezTo>
                <a:cubicBezTo>
                  <a:pt x="14853" y="1871"/>
                  <a:pt x="14823" y="1886"/>
                  <a:pt x="14788" y="1886"/>
                </a:cubicBezTo>
                <a:cubicBezTo>
                  <a:pt x="14775" y="1886"/>
                  <a:pt x="14760" y="1884"/>
                  <a:pt x="14746" y="1880"/>
                </a:cubicBezTo>
                <a:cubicBezTo>
                  <a:pt x="14633" y="1855"/>
                  <a:pt x="14533" y="1842"/>
                  <a:pt x="14420" y="1830"/>
                </a:cubicBezTo>
                <a:cubicBezTo>
                  <a:pt x="14408" y="1830"/>
                  <a:pt x="14395" y="1830"/>
                  <a:pt x="14369" y="1817"/>
                </a:cubicBezTo>
                <a:cubicBezTo>
                  <a:pt x="14445" y="1755"/>
                  <a:pt x="14508" y="1692"/>
                  <a:pt x="14583" y="1629"/>
                </a:cubicBezTo>
                <a:cubicBezTo>
                  <a:pt x="14721" y="1504"/>
                  <a:pt x="14871" y="1365"/>
                  <a:pt x="15010" y="1240"/>
                </a:cubicBezTo>
                <a:cubicBezTo>
                  <a:pt x="15147" y="1114"/>
                  <a:pt x="15286" y="989"/>
                  <a:pt x="15437" y="876"/>
                </a:cubicBezTo>
                <a:cubicBezTo>
                  <a:pt x="15464" y="858"/>
                  <a:pt x="15491" y="846"/>
                  <a:pt x="15519" y="846"/>
                </a:cubicBezTo>
                <a:close/>
                <a:moveTo>
                  <a:pt x="5121" y="562"/>
                </a:moveTo>
                <a:cubicBezTo>
                  <a:pt x="5121" y="562"/>
                  <a:pt x="5133" y="562"/>
                  <a:pt x="5146" y="575"/>
                </a:cubicBezTo>
                <a:cubicBezTo>
                  <a:pt x="5046" y="637"/>
                  <a:pt x="4957" y="713"/>
                  <a:pt x="4857" y="776"/>
                </a:cubicBezTo>
                <a:cubicBezTo>
                  <a:pt x="4644" y="939"/>
                  <a:pt x="4443" y="1127"/>
                  <a:pt x="4242" y="1303"/>
                </a:cubicBezTo>
                <a:cubicBezTo>
                  <a:pt x="4067" y="1466"/>
                  <a:pt x="3878" y="1616"/>
                  <a:pt x="3690" y="1767"/>
                </a:cubicBezTo>
                <a:cubicBezTo>
                  <a:pt x="3640" y="1805"/>
                  <a:pt x="3577" y="1792"/>
                  <a:pt x="3527" y="1805"/>
                </a:cubicBezTo>
                <a:cubicBezTo>
                  <a:pt x="3289" y="1842"/>
                  <a:pt x="3050" y="1880"/>
                  <a:pt x="2824" y="1931"/>
                </a:cubicBezTo>
                <a:cubicBezTo>
                  <a:pt x="2799" y="1943"/>
                  <a:pt x="2774" y="1943"/>
                  <a:pt x="2749" y="1943"/>
                </a:cubicBezTo>
                <a:cubicBezTo>
                  <a:pt x="2874" y="1830"/>
                  <a:pt x="3000" y="1730"/>
                  <a:pt x="3125" y="1629"/>
                </a:cubicBezTo>
                <a:cubicBezTo>
                  <a:pt x="3326" y="1466"/>
                  <a:pt x="3527" y="1290"/>
                  <a:pt x="3727" y="1139"/>
                </a:cubicBezTo>
                <a:cubicBezTo>
                  <a:pt x="3953" y="989"/>
                  <a:pt x="4179" y="826"/>
                  <a:pt x="4418" y="688"/>
                </a:cubicBezTo>
                <a:cubicBezTo>
                  <a:pt x="4480" y="651"/>
                  <a:pt x="4556" y="651"/>
                  <a:pt x="4619" y="637"/>
                </a:cubicBezTo>
                <a:cubicBezTo>
                  <a:pt x="4782" y="612"/>
                  <a:pt x="4957" y="587"/>
                  <a:pt x="5121" y="562"/>
                </a:cubicBezTo>
                <a:close/>
                <a:moveTo>
                  <a:pt x="16097" y="997"/>
                </a:moveTo>
                <a:cubicBezTo>
                  <a:pt x="16105" y="997"/>
                  <a:pt x="16115" y="998"/>
                  <a:pt x="16126" y="1002"/>
                </a:cubicBezTo>
                <a:cubicBezTo>
                  <a:pt x="16227" y="1039"/>
                  <a:pt x="16327" y="1077"/>
                  <a:pt x="16428" y="1127"/>
                </a:cubicBezTo>
                <a:cubicBezTo>
                  <a:pt x="16466" y="1139"/>
                  <a:pt x="16466" y="1153"/>
                  <a:pt x="16441" y="1178"/>
                </a:cubicBezTo>
                <a:cubicBezTo>
                  <a:pt x="16215" y="1365"/>
                  <a:pt x="16001" y="1566"/>
                  <a:pt x="15775" y="1755"/>
                </a:cubicBezTo>
                <a:cubicBezTo>
                  <a:pt x="15700" y="1830"/>
                  <a:pt x="15624" y="1906"/>
                  <a:pt x="15537" y="1981"/>
                </a:cubicBezTo>
                <a:cubicBezTo>
                  <a:pt x="15512" y="2006"/>
                  <a:pt x="15499" y="2006"/>
                  <a:pt x="15462" y="2006"/>
                </a:cubicBezTo>
                <a:cubicBezTo>
                  <a:pt x="15348" y="1981"/>
                  <a:pt x="15248" y="1956"/>
                  <a:pt x="15135" y="1943"/>
                </a:cubicBezTo>
                <a:cubicBezTo>
                  <a:pt x="15122" y="1931"/>
                  <a:pt x="15110" y="1931"/>
                  <a:pt x="15097" y="1918"/>
                </a:cubicBezTo>
                <a:cubicBezTo>
                  <a:pt x="15424" y="1629"/>
                  <a:pt x="15713" y="1303"/>
                  <a:pt x="16051" y="1014"/>
                </a:cubicBezTo>
                <a:cubicBezTo>
                  <a:pt x="16060" y="1005"/>
                  <a:pt x="16075" y="997"/>
                  <a:pt x="16097" y="997"/>
                </a:cubicBezTo>
                <a:close/>
                <a:moveTo>
                  <a:pt x="16692" y="1278"/>
                </a:moveTo>
                <a:cubicBezTo>
                  <a:pt x="16704" y="1278"/>
                  <a:pt x="16717" y="1290"/>
                  <a:pt x="16717" y="1290"/>
                </a:cubicBezTo>
                <a:cubicBezTo>
                  <a:pt x="16779" y="1340"/>
                  <a:pt x="16829" y="1378"/>
                  <a:pt x="16892" y="1429"/>
                </a:cubicBezTo>
                <a:cubicBezTo>
                  <a:pt x="16917" y="1441"/>
                  <a:pt x="16917" y="1466"/>
                  <a:pt x="16892" y="1491"/>
                </a:cubicBezTo>
                <a:lnTo>
                  <a:pt x="16402" y="1943"/>
                </a:lnTo>
                <a:cubicBezTo>
                  <a:pt x="16315" y="2031"/>
                  <a:pt x="16227" y="2118"/>
                  <a:pt x="16139" y="2194"/>
                </a:cubicBezTo>
                <a:cubicBezTo>
                  <a:pt x="16124" y="2209"/>
                  <a:pt x="16108" y="2220"/>
                  <a:pt x="16093" y="2220"/>
                </a:cubicBezTo>
                <a:cubicBezTo>
                  <a:pt x="16083" y="2220"/>
                  <a:pt x="16074" y="2216"/>
                  <a:pt x="16064" y="2207"/>
                </a:cubicBezTo>
                <a:cubicBezTo>
                  <a:pt x="15976" y="2169"/>
                  <a:pt x="15900" y="2131"/>
                  <a:pt x="15813" y="2106"/>
                </a:cubicBezTo>
                <a:cubicBezTo>
                  <a:pt x="15775" y="2093"/>
                  <a:pt x="15775" y="2081"/>
                  <a:pt x="15800" y="2056"/>
                </a:cubicBezTo>
                <a:cubicBezTo>
                  <a:pt x="15964" y="1892"/>
                  <a:pt x="16139" y="1742"/>
                  <a:pt x="16315" y="1591"/>
                </a:cubicBezTo>
                <a:cubicBezTo>
                  <a:pt x="16428" y="1491"/>
                  <a:pt x="16541" y="1390"/>
                  <a:pt x="16653" y="1303"/>
                </a:cubicBezTo>
                <a:cubicBezTo>
                  <a:pt x="16666" y="1290"/>
                  <a:pt x="16666" y="1278"/>
                  <a:pt x="16692" y="1278"/>
                </a:cubicBezTo>
                <a:close/>
                <a:moveTo>
                  <a:pt x="3790" y="795"/>
                </a:moveTo>
                <a:cubicBezTo>
                  <a:pt x="3799" y="795"/>
                  <a:pt x="3807" y="801"/>
                  <a:pt x="3816" y="801"/>
                </a:cubicBezTo>
                <a:cubicBezTo>
                  <a:pt x="3690" y="888"/>
                  <a:pt x="3565" y="977"/>
                  <a:pt x="3439" y="1077"/>
                </a:cubicBezTo>
                <a:cubicBezTo>
                  <a:pt x="3188" y="1278"/>
                  <a:pt x="2937" y="1491"/>
                  <a:pt x="2686" y="1692"/>
                </a:cubicBezTo>
                <a:cubicBezTo>
                  <a:pt x="2536" y="1817"/>
                  <a:pt x="2385" y="1931"/>
                  <a:pt x="2235" y="2056"/>
                </a:cubicBezTo>
                <a:cubicBezTo>
                  <a:pt x="2209" y="2081"/>
                  <a:pt x="2171" y="2081"/>
                  <a:pt x="2134" y="2093"/>
                </a:cubicBezTo>
                <a:cubicBezTo>
                  <a:pt x="1845" y="2169"/>
                  <a:pt x="1557" y="2269"/>
                  <a:pt x="1281" y="2382"/>
                </a:cubicBezTo>
                <a:cubicBezTo>
                  <a:pt x="1268" y="2394"/>
                  <a:pt x="1268" y="2394"/>
                  <a:pt x="1256" y="2394"/>
                </a:cubicBezTo>
                <a:cubicBezTo>
                  <a:pt x="1393" y="2257"/>
                  <a:pt x="1532" y="2118"/>
                  <a:pt x="1694" y="2006"/>
                </a:cubicBezTo>
                <a:cubicBezTo>
                  <a:pt x="2071" y="1717"/>
                  <a:pt x="2447" y="1416"/>
                  <a:pt x="2837" y="1153"/>
                </a:cubicBezTo>
                <a:cubicBezTo>
                  <a:pt x="2937" y="1077"/>
                  <a:pt x="3038" y="1002"/>
                  <a:pt x="3150" y="952"/>
                </a:cubicBezTo>
                <a:cubicBezTo>
                  <a:pt x="3264" y="902"/>
                  <a:pt x="3376" y="876"/>
                  <a:pt x="3502" y="851"/>
                </a:cubicBezTo>
                <a:cubicBezTo>
                  <a:pt x="3590" y="838"/>
                  <a:pt x="3677" y="813"/>
                  <a:pt x="3778" y="801"/>
                </a:cubicBezTo>
                <a:cubicBezTo>
                  <a:pt x="3782" y="797"/>
                  <a:pt x="3786" y="795"/>
                  <a:pt x="3790" y="795"/>
                </a:cubicBezTo>
                <a:close/>
                <a:moveTo>
                  <a:pt x="17091" y="1648"/>
                </a:moveTo>
                <a:cubicBezTo>
                  <a:pt x="17102" y="1648"/>
                  <a:pt x="17112" y="1654"/>
                  <a:pt x="17118" y="1667"/>
                </a:cubicBezTo>
                <a:cubicBezTo>
                  <a:pt x="17194" y="1755"/>
                  <a:pt x="17194" y="1755"/>
                  <a:pt x="17118" y="1830"/>
                </a:cubicBezTo>
                <a:lnTo>
                  <a:pt x="16516" y="2394"/>
                </a:lnTo>
                <a:cubicBezTo>
                  <a:pt x="16508" y="2410"/>
                  <a:pt x="16495" y="2421"/>
                  <a:pt x="16480" y="2421"/>
                </a:cubicBezTo>
                <a:cubicBezTo>
                  <a:pt x="16472" y="2421"/>
                  <a:pt x="16462" y="2417"/>
                  <a:pt x="16453" y="2407"/>
                </a:cubicBezTo>
                <a:cubicBezTo>
                  <a:pt x="16428" y="2382"/>
                  <a:pt x="16390" y="2369"/>
                  <a:pt x="16352" y="2369"/>
                </a:cubicBezTo>
                <a:cubicBezTo>
                  <a:pt x="16340" y="2369"/>
                  <a:pt x="16327" y="2369"/>
                  <a:pt x="16315" y="2357"/>
                </a:cubicBezTo>
                <a:lnTo>
                  <a:pt x="16340" y="2332"/>
                </a:lnTo>
                <a:cubicBezTo>
                  <a:pt x="16478" y="2194"/>
                  <a:pt x="16616" y="2068"/>
                  <a:pt x="16767" y="1931"/>
                </a:cubicBezTo>
                <a:cubicBezTo>
                  <a:pt x="16867" y="1842"/>
                  <a:pt x="16968" y="1755"/>
                  <a:pt x="17055" y="1667"/>
                </a:cubicBezTo>
                <a:cubicBezTo>
                  <a:pt x="17068" y="1654"/>
                  <a:pt x="17080" y="1648"/>
                  <a:pt x="17091" y="1648"/>
                </a:cubicBezTo>
                <a:close/>
                <a:moveTo>
                  <a:pt x="2422" y="1153"/>
                </a:moveTo>
                <a:lnTo>
                  <a:pt x="2422" y="1153"/>
                </a:lnTo>
                <a:cubicBezTo>
                  <a:pt x="1795" y="1616"/>
                  <a:pt x="1167" y="2093"/>
                  <a:pt x="615" y="2658"/>
                </a:cubicBezTo>
                <a:cubicBezTo>
                  <a:pt x="665" y="2483"/>
                  <a:pt x="729" y="2319"/>
                  <a:pt x="829" y="2182"/>
                </a:cubicBezTo>
                <a:cubicBezTo>
                  <a:pt x="1055" y="1830"/>
                  <a:pt x="1368" y="1591"/>
                  <a:pt x="1733" y="1416"/>
                </a:cubicBezTo>
                <a:cubicBezTo>
                  <a:pt x="1958" y="1303"/>
                  <a:pt x="2184" y="1215"/>
                  <a:pt x="2422" y="1153"/>
                </a:cubicBezTo>
                <a:close/>
                <a:moveTo>
                  <a:pt x="17319" y="1968"/>
                </a:moveTo>
                <a:lnTo>
                  <a:pt x="17344" y="1993"/>
                </a:lnTo>
                <a:cubicBezTo>
                  <a:pt x="17356" y="2031"/>
                  <a:pt x="17381" y="2068"/>
                  <a:pt x="17406" y="2118"/>
                </a:cubicBezTo>
                <a:cubicBezTo>
                  <a:pt x="17419" y="2131"/>
                  <a:pt x="17406" y="2143"/>
                  <a:pt x="17394" y="2156"/>
                </a:cubicBezTo>
                <a:cubicBezTo>
                  <a:pt x="17181" y="2344"/>
                  <a:pt x="16980" y="2545"/>
                  <a:pt x="16779" y="2746"/>
                </a:cubicBezTo>
                <a:cubicBezTo>
                  <a:pt x="16768" y="2757"/>
                  <a:pt x="16759" y="2763"/>
                  <a:pt x="16751" y="2763"/>
                </a:cubicBezTo>
                <a:cubicBezTo>
                  <a:pt x="16740" y="2763"/>
                  <a:pt x="16730" y="2754"/>
                  <a:pt x="16717" y="2734"/>
                </a:cubicBezTo>
                <a:cubicBezTo>
                  <a:pt x="16628" y="2620"/>
                  <a:pt x="16628" y="2620"/>
                  <a:pt x="16729" y="2520"/>
                </a:cubicBezTo>
                <a:cubicBezTo>
                  <a:pt x="16917" y="2344"/>
                  <a:pt x="17105" y="2169"/>
                  <a:pt x="17294" y="2006"/>
                </a:cubicBezTo>
                <a:cubicBezTo>
                  <a:pt x="17294" y="1993"/>
                  <a:pt x="17306" y="1981"/>
                  <a:pt x="17319" y="1968"/>
                </a:cubicBezTo>
                <a:close/>
                <a:moveTo>
                  <a:pt x="17499" y="2398"/>
                </a:moveTo>
                <a:cubicBezTo>
                  <a:pt x="17517" y="2398"/>
                  <a:pt x="17531" y="2416"/>
                  <a:pt x="17545" y="2458"/>
                </a:cubicBezTo>
                <a:cubicBezTo>
                  <a:pt x="17557" y="2483"/>
                  <a:pt x="17557" y="2495"/>
                  <a:pt x="17570" y="2508"/>
                </a:cubicBezTo>
                <a:cubicBezTo>
                  <a:pt x="17570" y="2533"/>
                  <a:pt x="17557" y="2545"/>
                  <a:pt x="17545" y="2558"/>
                </a:cubicBezTo>
                <a:lnTo>
                  <a:pt x="17018" y="3085"/>
                </a:lnTo>
                <a:cubicBezTo>
                  <a:pt x="16999" y="3110"/>
                  <a:pt x="16989" y="3123"/>
                  <a:pt x="16980" y="3123"/>
                </a:cubicBezTo>
                <a:cubicBezTo>
                  <a:pt x="16970" y="3123"/>
                  <a:pt x="16961" y="3110"/>
                  <a:pt x="16943" y="3085"/>
                </a:cubicBezTo>
                <a:cubicBezTo>
                  <a:pt x="16879" y="2972"/>
                  <a:pt x="16879" y="2972"/>
                  <a:pt x="16980" y="2884"/>
                </a:cubicBezTo>
                <a:cubicBezTo>
                  <a:pt x="17130" y="2734"/>
                  <a:pt x="17281" y="2583"/>
                  <a:pt x="17445" y="2433"/>
                </a:cubicBezTo>
                <a:cubicBezTo>
                  <a:pt x="17467" y="2410"/>
                  <a:pt x="17485" y="2398"/>
                  <a:pt x="17499" y="2398"/>
                </a:cubicBezTo>
                <a:close/>
                <a:moveTo>
                  <a:pt x="17645" y="2784"/>
                </a:moveTo>
                <a:cubicBezTo>
                  <a:pt x="17670" y="2846"/>
                  <a:pt x="17670" y="2896"/>
                  <a:pt x="17682" y="2960"/>
                </a:cubicBezTo>
                <a:cubicBezTo>
                  <a:pt x="17696" y="2972"/>
                  <a:pt x="17682" y="2985"/>
                  <a:pt x="17670" y="2997"/>
                </a:cubicBezTo>
                <a:cubicBezTo>
                  <a:pt x="17520" y="3186"/>
                  <a:pt x="17344" y="3348"/>
                  <a:pt x="17168" y="3512"/>
                </a:cubicBezTo>
                <a:cubicBezTo>
                  <a:pt x="17162" y="3524"/>
                  <a:pt x="17156" y="3531"/>
                  <a:pt x="17149" y="3531"/>
                </a:cubicBezTo>
                <a:cubicBezTo>
                  <a:pt x="17143" y="3531"/>
                  <a:pt x="17137" y="3524"/>
                  <a:pt x="17130" y="3512"/>
                </a:cubicBezTo>
                <a:lnTo>
                  <a:pt x="17093" y="3398"/>
                </a:lnTo>
                <a:cubicBezTo>
                  <a:pt x="17080" y="3373"/>
                  <a:pt x="17093" y="3361"/>
                  <a:pt x="17105" y="3348"/>
                </a:cubicBezTo>
                <a:cubicBezTo>
                  <a:pt x="17269" y="3147"/>
                  <a:pt x="17457" y="2972"/>
                  <a:pt x="17645" y="2784"/>
                </a:cubicBezTo>
                <a:close/>
                <a:moveTo>
                  <a:pt x="17733" y="3273"/>
                </a:moveTo>
                <a:cubicBezTo>
                  <a:pt x="17758" y="3373"/>
                  <a:pt x="17758" y="3449"/>
                  <a:pt x="17771" y="3537"/>
                </a:cubicBezTo>
                <a:cubicBezTo>
                  <a:pt x="17783" y="3549"/>
                  <a:pt x="17758" y="3562"/>
                  <a:pt x="17746" y="3574"/>
                </a:cubicBezTo>
                <a:cubicBezTo>
                  <a:pt x="17670" y="3612"/>
                  <a:pt x="17595" y="3674"/>
                  <a:pt x="17545" y="3738"/>
                </a:cubicBezTo>
                <a:cubicBezTo>
                  <a:pt x="17457" y="3825"/>
                  <a:pt x="17369" y="3913"/>
                  <a:pt x="17281" y="4014"/>
                </a:cubicBezTo>
                <a:cubicBezTo>
                  <a:pt x="17256" y="3939"/>
                  <a:pt x="17244" y="3875"/>
                  <a:pt x="17231" y="3813"/>
                </a:cubicBezTo>
                <a:cubicBezTo>
                  <a:pt x="17231" y="3800"/>
                  <a:pt x="17231" y="3788"/>
                  <a:pt x="17244" y="3788"/>
                </a:cubicBezTo>
                <a:cubicBezTo>
                  <a:pt x="17394" y="3612"/>
                  <a:pt x="17570" y="3449"/>
                  <a:pt x="17733" y="3273"/>
                </a:cubicBezTo>
                <a:close/>
                <a:moveTo>
                  <a:pt x="17783" y="3822"/>
                </a:moveTo>
                <a:cubicBezTo>
                  <a:pt x="17787" y="3822"/>
                  <a:pt x="17791" y="3823"/>
                  <a:pt x="17796" y="3825"/>
                </a:cubicBezTo>
                <a:cubicBezTo>
                  <a:pt x="17808" y="3838"/>
                  <a:pt x="17796" y="3863"/>
                  <a:pt x="17808" y="3875"/>
                </a:cubicBezTo>
                <a:cubicBezTo>
                  <a:pt x="17833" y="3976"/>
                  <a:pt x="17783" y="4039"/>
                  <a:pt x="17721" y="4101"/>
                </a:cubicBezTo>
                <a:cubicBezTo>
                  <a:pt x="17607" y="4202"/>
                  <a:pt x="17495" y="4315"/>
                  <a:pt x="17394" y="4415"/>
                </a:cubicBezTo>
                <a:cubicBezTo>
                  <a:pt x="17381" y="4427"/>
                  <a:pt x="17381" y="4441"/>
                  <a:pt x="17356" y="4441"/>
                </a:cubicBezTo>
                <a:lnTo>
                  <a:pt x="17356" y="4402"/>
                </a:lnTo>
                <a:cubicBezTo>
                  <a:pt x="17344" y="4377"/>
                  <a:pt x="17344" y="4352"/>
                  <a:pt x="17344" y="4315"/>
                </a:cubicBezTo>
                <a:cubicBezTo>
                  <a:pt x="17331" y="4302"/>
                  <a:pt x="17344" y="4290"/>
                  <a:pt x="17356" y="4277"/>
                </a:cubicBezTo>
                <a:cubicBezTo>
                  <a:pt x="17482" y="4139"/>
                  <a:pt x="17620" y="4001"/>
                  <a:pt x="17746" y="3850"/>
                </a:cubicBezTo>
                <a:cubicBezTo>
                  <a:pt x="17756" y="3840"/>
                  <a:pt x="17766" y="3822"/>
                  <a:pt x="17783" y="3822"/>
                </a:cubicBezTo>
                <a:close/>
                <a:moveTo>
                  <a:pt x="17814" y="4335"/>
                </a:moveTo>
                <a:cubicBezTo>
                  <a:pt x="17819" y="4335"/>
                  <a:pt x="17826" y="4336"/>
                  <a:pt x="17833" y="4340"/>
                </a:cubicBezTo>
                <a:cubicBezTo>
                  <a:pt x="17846" y="4340"/>
                  <a:pt x="17833" y="4365"/>
                  <a:pt x="17833" y="4377"/>
                </a:cubicBezTo>
                <a:lnTo>
                  <a:pt x="17833" y="4516"/>
                </a:lnTo>
                <a:cubicBezTo>
                  <a:pt x="17846" y="4628"/>
                  <a:pt x="17833" y="4729"/>
                  <a:pt x="17746" y="4804"/>
                </a:cubicBezTo>
                <a:cubicBezTo>
                  <a:pt x="17645" y="4904"/>
                  <a:pt x="17557" y="5005"/>
                  <a:pt x="17470" y="5105"/>
                </a:cubicBezTo>
                <a:cubicBezTo>
                  <a:pt x="17470" y="5118"/>
                  <a:pt x="17457" y="5130"/>
                  <a:pt x="17445" y="5130"/>
                </a:cubicBezTo>
                <a:cubicBezTo>
                  <a:pt x="17432" y="5118"/>
                  <a:pt x="17432" y="5105"/>
                  <a:pt x="17432" y="5093"/>
                </a:cubicBezTo>
                <a:cubicBezTo>
                  <a:pt x="17419" y="5005"/>
                  <a:pt x="17419" y="4904"/>
                  <a:pt x="17406" y="4817"/>
                </a:cubicBezTo>
                <a:cubicBezTo>
                  <a:pt x="17394" y="4767"/>
                  <a:pt x="17406" y="4729"/>
                  <a:pt x="17445" y="4692"/>
                </a:cubicBezTo>
                <a:cubicBezTo>
                  <a:pt x="17557" y="4578"/>
                  <a:pt x="17670" y="4466"/>
                  <a:pt x="17796" y="4352"/>
                </a:cubicBezTo>
                <a:cubicBezTo>
                  <a:pt x="17796" y="4344"/>
                  <a:pt x="17802" y="4335"/>
                  <a:pt x="17814" y="4335"/>
                </a:cubicBezTo>
                <a:close/>
                <a:moveTo>
                  <a:pt x="17833" y="5055"/>
                </a:moveTo>
                <a:lnTo>
                  <a:pt x="17833" y="5055"/>
                </a:lnTo>
                <a:cubicBezTo>
                  <a:pt x="17858" y="5118"/>
                  <a:pt x="17846" y="5143"/>
                  <a:pt x="17796" y="5180"/>
                </a:cubicBezTo>
                <a:cubicBezTo>
                  <a:pt x="17708" y="5231"/>
                  <a:pt x="17632" y="5306"/>
                  <a:pt x="17557" y="5381"/>
                </a:cubicBezTo>
                <a:cubicBezTo>
                  <a:pt x="17545" y="5394"/>
                  <a:pt x="17532" y="5406"/>
                  <a:pt x="17520" y="5431"/>
                </a:cubicBezTo>
                <a:cubicBezTo>
                  <a:pt x="17520" y="5419"/>
                  <a:pt x="17507" y="5419"/>
                  <a:pt x="17507" y="5419"/>
                </a:cubicBezTo>
                <a:cubicBezTo>
                  <a:pt x="17620" y="5294"/>
                  <a:pt x="17721" y="5168"/>
                  <a:pt x="17833" y="5055"/>
                </a:cubicBezTo>
                <a:close/>
                <a:moveTo>
                  <a:pt x="17846" y="5431"/>
                </a:moveTo>
                <a:lnTo>
                  <a:pt x="17846" y="5431"/>
                </a:lnTo>
                <a:cubicBezTo>
                  <a:pt x="17833" y="5520"/>
                  <a:pt x="17858" y="5607"/>
                  <a:pt x="17783" y="5670"/>
                </a:cubicBezTo>
                <a:cubicBezTo>
                  <a:pt x="17682" y="5758"/>
                  <a:pt x="17607" y="5858"/>
                  <a:pt x="17520" y="5959"/>
                </a:cubicBezTo>
                <a:cubicBezTo>
                  <a:pt x="17495" y="5972"/>
                  <a:pt x="17482" y="5997"/>
                  <a:pt x="17470" y="6022"/>
                </a:cubicBezTo>
                <a:lnTo>
                  <a:pt x="17457" y="6009"/>
                </a:lnTo>
                <a:lnTo>
                  <a:pt x="17457" y="5858"/>
                </a:lnTo>
                <a:cubicBezTo>
                  <a:pt x="17457" y="5808"/>
                  <a:pt x="17482" y="5771"/>
                  <a:pt x="17520" y="5733"/>
                </a:cubicBezTo>
                <a:cubicBezTo>
                  <a:pt x="17620" y="5645"/>
                  <a:pt x="17708" y="5557"/>
                  <a:pt x="17808" y="5470"/>
                </a:cubicBezTo>
                <a:cubicBezTo>
                  <a:pt x="17821" y="5457"/>
                  <a:pt x="17833" y="5457"/>
                  <a:pt x="17846" y="5431"/>
                </a:cubicBezTo>
                <a:close/>
                <a:moveTo>
                  <a:pt x="17821" y="5959"/>
                </a:moveTo>
                <a:cubicBezTo>
                  <a:pt x="17821" y="6034"/>
                  <a:pt x="17821" y="6097"/>
                  <a:pt x="17808" y="6147"/>
                </a:cubicBezTo>
                <a:cubicBezTo>
                  <a:pt x="17796" y="6197"/>
                  <a:pt x="17746" y="6210"/>
                  <a:pt x="17721" y="6235"/>
                </a:cubicBezTo>
                <a:cubicBezTo>
                  <a:pt x="17620" y="6323"/>
                  <a:pt x="17532" y="6398"/>
                  <a:pt x="17432" y="6486"/>
                </a:cubicBezTo>
                <a:lnTo>
                  <a:pt x="17419" y="6486"/>
                </a:lnTo>
                <a:cubicBezTo>
                  <a:pt x="17406" y="6461"/>
                  <a:pt x="17419" y="6423"/>
                  <a:pt x="17432" y="6410"/>
                </a:cubicBezTo>
                <a:cubicBezTo>
                  <a:pt x="17557" y="6248"/>
                  <a:pt x="17682" y="6109"/>
                  <a:pt x="17821" y="5959"/>
                </a:cubicBezTo>
                <a:close/>
                <a:moveTo>
                  <a:pt x="17758" y="6524"/>
                </a:moveTo>
                <a:cubicBezTo>
                  <a:pt x="17746" y="6586"/>
                  <a:pt x="17746" y="6636"/>
                  <a:pt x="17733" y="6699"/>
                </a:cubicBezTo>
                <a:cubicBezTo>
                  <a:pt x="17721" y="6737"/>
                  <a:pt x="17721" y="6787"/>
                  <a:pt x="17708" y="6825"/>
                </a:cubicBezTo>
                <a:cubicBezTo>
                  <a:pt x="17708" y="6875"/>
                  <a:pt x="17682" y="6912"/>
                  <a:pt x="17645" y="6950"/>
                </a:cubicBezTo>
                <a:cubicBezTo>
                  <a:pt x="17545" y="7038"/>
                  <a:pt x="17457" y="7126"/>
                  <a:pt x="17356" y="7213"/>
                </a:cubicBezTo>
                <a:cubicBezTo>
                  <a:pt x="17344" y="7239"/>
                  <a:pt x="17319" y="7252"/>
                  <a:pt x="17294" y="7277"/>
                </a:cubicBezTo>
                <a:cubicBezTo>
                  <a:pt x="17306" y="7163"/>
                  <a:pt x="17319" y="7063"/>
                  <a:pt x="17344" y="6962"/>
                </a:cubicBezTo>
                <a:cubicBezTo>
                  <a:pt x="17344" y="6950"/>
                  <a:pt x="17356" y="6937"/>
                  <a:pt x="17369" y="6925"/>
                </a:cubicBezTo>
                <a:cubicBezTo>
                  <a:pt x="17495" y="6800"/>
                  <a:pt x="17620" y="6674"/>
                  <a:pt x="17733" y="6549"/>
                </a:cubicBezTo>
                <a:cubicBezTo>
                  <a:pt x="17733" y="6536"/>
                  <a:pt x="17746" y="6536"/>
                  <a:pt x="17758" y="6524"/>
                </a:cubicBezTo>
                <a:close/>
                <a:moveTo>
                  <a:pt x="17645" y="7277"/>
                </a:moveTo>
                <a:cubicBezTo>
                  <a:pt x="17632" y="7327"/>
                  <a:pt x="17632" y="7377"/>
                  <a:pt x="17582" y="7402"/>
                </a:cubicBezTo>
                <a:cubicBezTo>
                  <a:pt x="17419" y="7528"/>
                  <a:pt x="17269" y="7665"/>
                  <a:pt x="17105" y="7816"/>
                </a:cubicBezTo>
                <a:cubicBezTo>
                  <a:pt x="17130" y="7754"/>
                  <a:pt x="17143" y="7703"/>
                  <a:pt x="17194" y="7678"/>
                </a:cubicBezTo>
                <a:cubicBezTo>
                  <a:pt x="17231" y="7665"/>
                  <a:pt x="17269" y="7628"/>
                  <a:pt x="17294" y="7590"/>
                </a:cubicBezTo>
                <a:cubicBezTo>
                  <a:pt x="17406" y="7490"/>
                  <a:pt x="17507" y="7402"/>
                  <a:pt x="17607" y="7302"/>
                </a:cubicBezTo>
                <a:cubicBezTo>
                  <a:pt x="17620" y="7289"/>
                  <a:pt x="17620" y="7277"/>
                  <a:pt x="17645" y="7277"/>
                </a:cubicBezTo>
                <a:close/>
                <a:moveTo>
                  <a:pt x="17532" y="7754"/>
                </a:moveTo>
                <a:lnTo>
                  <a:pt x="17495" y="7866"/>
                </a:lnTo>
                <a:cubicBezTo>
                  <a:pt x="17495" y="7891"/>
                  <a:pt x="17482" y="7916"/>
                  <a:pt x="17482" y="7929"/>
                </a:cubicBezTo>
                <a:cubicBezTo>
                  <a:pt x="17445" y="8030"/>
                  <a:pt x="17419" y="8117"/>
                  <a:pt x="17306" y="8167"/>
                </a:cubicBezTo>
                <a:cubicBezTo>
                  <a:pt x="17168" y="8230"/>
                  <a:pt x="17043" y="8343"/>
                  <a:pt x="16917" y="8443"/>
                </a:cubicBezTo>
                <a:cubicBezTo>
                  <a:pt x="16904" y="8456"/>
                  <a:pt x="16879" y="8468"/>
                  <a:pt x="16867" y="8481"/>
                </a:cubicBezTo>
                <a:lnTo>
                  <a:pt x="16980" y="8180"/>
                </a:lnTo>
                <a:cubicBezTo>
                  <a:pt x="16980" y="8167"/>
                  <a:pt x="16993" y="8167"/>
                  <a:pt x="17018" y="8167"/>
                </a:cubicBezTo>
                <a:cubicBezTo>
                  <a:pt x="17055" y="8167"/>
                  <a:pt x="17093" y="8155"/>
                  <a:pt x="17118" y="8130"/>
                </a:cubicBezTo>
                <a:cubicBezTo>
                  <a:pt x="17244" y="7992"/>
                  <a:pt x="17381" y="7879"/>
                  <a:pt x="17532" y="7754"/>
                </a:cubicBezTo>
                <a:close/>
                <a:moveTo>
                  <a:pt x="17219" y="8507"/>
                </a:moveTo>
                <a:lnTo>
                  <a:pt x="17219" y="8507"/>
                </a:lnTo>
                <a:cubicBezTo>
                  <a:pt x="17194" y="8582"/>
                  <a:pt x="17155" y="8632"/>
                  <a:pt x="17080" y="8657"/>
                </a:cubicBezTo>
                <a:cubicBezTo>
                  <a:pt x="16980" y="8707"/>
                  <a:pt x="16892" y="8770"/>
                  <a:pt x="16792" y="8820"/>
                </a:cubicBezTo>
                <a:cubicBezTo>
                  <a:pt x="16930" y="8719"/>
                  <a:pt x="17080" y="8607"/>
                  <a:pt x="17219" y="8507"/>
                </a:cubicBezTo>
                <a:close/>
                <a:moveTo>
                  <a:pt x="16917" y="9021"/>
                </a:moveTo>
                <a:lnTo>
                  <a:pt x="16917" y="9021"/>
                </a:lnTo>
                <a:cubicBezTo>
                  <a:pt x="16904" y="9084"/>
                  <a:pt x="16879" y="9109"/>
                  <a:pt x="16829" y="9134"/>
                </a:cubicBezTo>
                <a:cubicBezTo>
                  <a:pt x="16566" y="9297"/>
                  <a:pt x="16277" y="9422"/>
                  <a:pt x="16001" y="9548"/>
                </a:cubicBezTo>
                <a:cubicBezTo>
                  <a:pt x="15939" y="9573"/>
                  <a:pt x="15888" y="9598"/>
                  <a:pt x="15825" y="9636"/>
                </a:cubicBezTo>
                <a:cubicBezTo>
                  <a:pt x="15888" y="9548"/>
                  <a:pt x="15939" y="9447"/>
                  <a:pt x="16026" y="9397"/>
                </a:cubicBezTo>
                <a:cubicBezTo>
                  <a:pt x="16053" y="9379"/>
                  <a:pt x="16073" y="9362"/>
                  <a:pt x="16101" y="9362"/>
                </a:cubicBezTo>
                <a:cubicBezTo>
                  <a:pt x="16112" y="9362"/>
                  <a:pt x="16125" y="9365"/>
                  <a:pt x="16139" y="9372"/>
                </a:cubicBezTo>
                <a:cubicBezTo>
                  <a:pt x="16155" y="9383"/>
                  <a:pt x="16171" y="9387"/>
                  <a:pt x="16186" y="9387"/>
                </a:cubicBezTo>
                <a:cubicBezTo>
                  <a:pt x="16207" y="9387"/>
                  <a:pt x="16225" y="9379"/>
                  <a:pt x="16240" y="9372"/>
                </a:cubicBezTo>
                <a:cubicBezTo>
                  <a:pt x="16428" y="9297"/>
                  <a:pt x="16603" y="9196"/>
                  <a:pt x="16779" y="9109"/>
                </a:cubicBezTo>
                <a:cubicBezTo>
                  <a:pt x="16817" y="9084"/>
                  <a:pt x="16867" y="9059"/>
                  <a:pt x="16917" y="9021"/>
                </a:cubicBezTo>
                <a:close/>
                <a:moveTo>
                  <a:pt x="16377" y="9636"/>
                </a:moveTo>
                <a:lnTo>
                  <a:pt x="16377" y="9636"/>
                </a:lnTo>
                <a:cubicBezTo>
                  <a:pt x="16277" y="9711"/>
                  <a:pt x="16165" y="9762"/>
                  <a:pt x="16089" y="9862"/>
                </a:cubicBezTo>
                <a:cubicBezTo>
                  <a:pt x="15989" y="9962"/>
                  <a:pt x="15914" y="10063"/>
                  <a:pt x="15850" y="10175"/>
                </a:cubicBezTo>
                <a:cubicBezTo>
                  <a:pt x="15838" y="10200"/>
                  <a:pt x="15813" y="10225"/>
                  <a:pt x="15788" y="10225"/>
                </a:cubicBezTo>
                <a:cubicBezTo>
                  <a:pt x="15725" y="10250"/>
                  <a:pt x="15663" y="10276"/>
                  <a:pt x="15587" y="10301"/>
                </a:cubicBezTo>
                <a:cubicBezTo>
                  <a:pt x="15579" y="10301"/>
                  <a:pt x="15570" y="10306"/>
                  <a:pt x="15566" y="10306"/>
                </a:cubicBezTo>
                <a:cubicBezTo>
                  <a:pt x="15563" y="10306"/>
                  <a:pt x="15562" y="10305"/>
                  <a:pt x="15562" y="10301"/>
                </a:cubicBezTo>
                <a:cubicBezTo>
                  <a:pt x="15549" y="10289"/>
                  <a:pt x="15549" y="10276"/>
                  <a:pt x="15562" y="10276"/>
                </a:cubicBezTo>
                <a:cubicBezTo>
                  <a:pt x="15587" y="10188"/>
                  <a:pt x="15612" y="10113"/>
                  <a:pt x="15637" y="10025"/>
                </a:cubicBezTo>
                <a:cubicBezTo>
                  <a:pt x="15637" y="9987"/>
                  <a:pt x="15663" y="9962"/>
                  <a:pt x="15700" y="9949"/>
                </a:cubicBezTo>
                <a:cubicBezTo>
                  <a:pt x="15926" y="9837"/>
                  <a:pt x="16151" y="9736"/>
                  <a:pt x="16377" y="9636"/>
                </a:cubicBezTo>
                <a:close/>
                <a:moveTo>
                  <a:pt x="15688" y="10515"/>
                </a:moveTo>
                <a:cubicBezTo>
                  <a:pt x="15649" y="10627"/>
                  <a:pt x="15537" y="10602"/>
                  <a:pt x="15474" y="10640"/>
                </a:cubicBezTo>
                <a:cubicBezTo>
                  <a:pt x="15474" y="10577"/>
                  <a:pt x="15499" y="10565"/>
                  <a:pt x="15537" y="10552"/>
                </a:cubicBezTo>
                <a:cubicBezTo>
                  <a:pt x="15587" y="10552"/>
                  <a:pt x="15624" y="10527"/>
                  <a:pt x="15688" y="10515"/>
                </a:cubicBezTo>
                <a:close/>
                <a:moveTo>
                  <a:pt x="7815" y="1802"/>
                </a:moveTo>
                <a:cubicBezTo>
                  <a:pt x="8230" y="1802"/>
                  <a:pt x="8645" y="1805"/>
                  <a:pt x="9061" y="1805"/>
                </a:cubicBezTo>
                <a:cubicBezTo>
                  <a:pt x="9350" y="1805"/>
                  <a:pt x="9626" y="1805"/>
                  <a:pt x="9902" y="1817"/>
                </a:cubicBezTo>
                <a:cubicBezTo>
                  <a:pt x="10166" y="1817"/>
                  <a:pt x="10417" y="1830"/>
                  <a:pt x="10680" y="1830"/>
                </a:cubicBezTo>
                <a:cubicBezTo>
                  <a:pt x="10894" y="1842"/>
                  <a:pt x="11094" y="1842"/>
                  <a:pt x="11307" y="1855"/>
                </a:cubicBezTo>
                <a:cubicBezTo>
                  <a:pt x="11571" y="1855"/>
                  <a:pt x="11822" y="1867"/>
                  <a:pt x="12085" y="1880"/>
                </a:cubicBezTo>
                <a:cubicBezTo>
                  <a:pt x="12336" y="1892"/>
                  <a:pt x="12575" y="1906"/>
                  <a:pt x="12826" y="1931"/>
                </a:cubicBezTo>
                <a:cubicBezTo>
                  <a:pt x="13089" y="1943"/>
                  <a:pt x="13353" y="1968"/>
                  <a:pt x="13604" y="1993"/>
                </a:cubicBezTo>
                <a:cubicBezTo>
                  <a:pt x="13943" y="2018"/>
                  <a:pt x="14269" y="2056"/>
                  <a:pt x="14608" y="2093"/>
                </a:cubicBezTo>
                <a:cubicBezTo>
                  <a:pt x="14922" y="2143"/>
                  <a:pt x="15248" y="2194"/>
                  <a:pt x="15562" y="2269"/>
                </a:cubicBezTo>
                <a:cubicBezTo>
                  <a:pt x="15688" y="2307"/>
                  <a:pt x="15813" y="2357"/>
                  <a:pt x="15939" y="2407"/>
                </a:cubicBezTo>
                <a:cubicBezTo>
                  <a:pt x="15964" y="2420"/>
                  <a:pt x="15989" y="2445"/>
                  <a:pt x="16001" y="2470"/>
                </a:cubicBezTo>
                <a:cubicBezTo>
                  <a:pt x="16014" y="2483"/>
                  <a:pt x="16039" y="2495"/>
                  <a:pt x="16051" y="2495"/>
                </a:cubicBezTo>
                <a:cubicBezTo>
                  <a:pt x="16215" y="2558"/>
                  <a:pt x="16340" y="2671"/>
                  <a:pt x="16453" y="2796"/>
                </a:cubicBezTo>
                <a:cubicBezTo>
                  <a:pt x="16591" y="2960"/>
                  <a:pt x="16653" y="3160"/>
                  <a:pt x="16729" y="3361"/>
                </a:cubicBezTo>
                <a:cubicBezTo>
                  <a:pt x="16854" y="3713"/>
                  <a:pt x="16930" y="4089"/>
                  <a:pt x="16980" y="4466"/>
                </a:cubicBezTo>
                <a:cubicBezTo>
                  <a:pt x="17018" y="4754"/>
                  <a:pt x="17068" y="5043"/>
                  <a:pt x="17105" y="5344"/>
                </a:cubicBezTo>
                <a:cubicBezTo>
                  <a:pt x="17118" y="5431"/>
                  <a:pt x="17105" y="5532"/>
                  <a:pt x="17105" y="5632"/>
                </a:cubicBezTo>
                <a:cubicBezTo>
                  <a:pt x="17105" y="5833"/>
                  <a:pt x="17105" y="6022"/>
                  <a:pt x="17093" y="6210"/>
                </a:cubicBezTo>
                <a:cubicBezTo>
                  <a:pt x="17080" y="6348"/>
                  <a:pt x="17043" y="6486"/>
                  <a:pt x="17018" y="6624"/>
                </a:cubicBezTo>
                <a:cubicBezTo>
                  <a:pt x="17005" y="6699"/>
                  <a:pt x="16980" y="6787"/>
                  <a:pt x="17005" y="6875"/>
                </a:cubicBezTo>
                <a:cubicBezTo>
                  <a:pt x="17018" y="6925"/>
                  <a:pt x="17005" y="7001"/>
                  <a:pt x="16993" y="7063"/>
                </a:cubicBezTo>
                <a:cubicBezTo>
                  <a:pt x="16968" y="7264"/>
                  <a:pt x="16943" y="7478"/>
                  <a:pt x="16879" y="7678"/>
                </a:cubicBezTo>
                <a:cubicBezTo>
                  <a:pt x="16779" y="8055"/>
                  <a:pt x="16641" y="8418"/>
                  <a:pt x="16453" y="8758"/>
                </a:cubicBezTo>
                <a:cubicBezTo>
                  <a:pt x="16428" y="8820"/>
                  <a:pt x="16365" y="8845"/>
                  <a:pt x="16315" y="8883"/>
                </a:cubicBezTo>
                <a:cubicBezTo>
                  <a:pt x="16265" y="8920"/>
                  <a:pt x="16215" y="8945"/>
                  <a:pt x="16227" y="9021"/>
                </a:cubicBezTo>
                <a:cubicBezTo>
                  <a:pt x="16227" y="9034"/>
                  <a:pt x="16202" y="9046"/>
                  <a:pt x="16190" y="9046"/>
                </a:cubicBezTo>
                <a:cubicBezTo>
                  <a:pt x="16151" y="9071"/>
                  <a:pt x="16114" y="9084"/>
                  <a:pt x="16064" y="9109"/>
                </a:cubicBezTo>
                <a:cubicBezTo>
                  <a:pt x="15888" y="9159"/>
                  <a:pt x="15775" y="9285"/>
                  <a:pt x="15663" y="9435"/>
                </a:cubicBezTo>
                <a:cubicBezTo>
                  <a:pt x="15487" y="9686"/>
                  <a:pt x="15386" y="9974"/>
                  <a:pt x="15311" y="10276"/>
                </a:cubicBezTo>
                <a:cubicBezTo>
                  <a:pt x="15298" y="10326"/>
                  <a:pt x="15286" y="10376"/>
                  <a:pt x="15248" y="10414"/>
                </a:cubicBezTo>
                <a:cubicBezTo>
                  <a:pt x="15236" y="10426"/>
                  <a:pt x="15236" y="10451"/>
                  <a:pt x="15236" y="10464"/>
                </a:cubicBezTo>
                <a:cubicBezTo>
                  <a:pt x="15248" y="10590"/>
                  <a:pt x="15198" y="10690"/>
                  <a:pt x="15173" y="10816"/>
                </a:cubicBezTo>
                <a:cubicBezTo>
                  <a:pt x="15097" y="10501"/>
                  <a:pt x="15010" y="10188"/>
                  <a:pt x="14897" y="9899"/>
                </a:cubicBezTo>
                <a:cubicBezTo>
                  <a:pt x="14809" y="9673"/>
                  <a:pt x="14696" y="9460"/>
                  <a:pt x="14533" y="9297"/>
                </a:cubicBezTo>
                <a:cubicBezTo>
                  <a:pt x="14508" y="9285"/>
                  <a:pt x="14495" y="9260"/>
                  <a:pt x="14495" y="9234"/>
                </a:cubicBezTo>
                <a:cubicBezTo>
                  <a:pt x="14508" y="9209"/>
                  <a:pt x="14495" y="9171"/>
                  <a:pt x="14495" y="9146"/>
                </a:cubicBezTo>
                <a:cubicBezTo>
                  <a:pt x="14495" y="9084"/>
                  <a:pt x="14458" y="9084"/>
                  <a:pt x="14420" y="9084"/>
                </a:cubicBezTo>
                <a:cubicBezTo>
                  <a:pt x="14232" y="9109"/>
                  <a:pt x="14043" y="9134"/>
                  <a:pt x="13855" y="9146"/>
                </a:cubicBezTo>
                <a:cubicBezTo>
                  <a:pt x="13680" y="9171"/>
                  <a:pt x="13504" y="9184"/>
                  <a:pt x="13315" y="9196"/>
                </a:cubicBezTo>
                <a:cubicBezTo>
                  <a:pt x="13153" y="9221"/>
                  <a:pt x="12989" y="9247"/>
                  <a:pt x="12813" y="9260"/>
                </a:cubicBezTo>
                <a:cubicBezTo>
                  <a:pt x="12751" y="9272"/>
                  <a:pt x="12688" y="9285"/>
                  <a:pt x="12626" y="9285"/>
                </a:cubicBezTo>
                <a:cubicBezTo>
                  <a:pt x="12487" y="9285"/>
                  <a:pt x="12349" y="9297"/>
                  <a:pt x="12199" y="9297"/>
                </a:cubicBezTo>
                <a:lnTo>
                  <a:pt x="11371" y="9335"/>
                </a:lnTo>
                <a:cubicBezTo>
                  <a:pt x="11270" y="9335"/>
                  <a:pt x="11182" y="9335"/>
                  <a:pt x="11094" y="9347"/>
                </a:cubicBezTo>
                <a:cubicBezTo>
                  <a:pt x="10894" y="9360"/>
                  <a:pt x="10693" y="9360"/>
                  <a:pt x="10492" y="9372"/>
                </a:cubicBezTo>
                <a:cubicBezTo>
                  <a:pt x="10253" y="9385"/>
                  <a:pt x="10027" y="9385"/>
                  <a:pt x="9789" y="9397"/>
                </a:cubicBezTo>
                <a:cubicBezTo>
                  <a:pt x="9550" y="9410"/>
                  <a:pt x="9312" y="9422"/>
                  <a:pt x="9074" y="9422"/>
                </a:cubicBezTo>
                <a:cubicBezTo>
                  <a:pt x="8453" y="9454"/>
                  <a:pt x="7835" y="9460"/>
                  <a:pt x="7218" y="9460"/>
                </a:cubicBezTo>
                <a:cubicBezTo>
                  <a:pt x="6813" y="9460"/>
                  <a:pt x="6408" y="9457"/>
                  <a:pt x="6003" y="9457"/>
                </a:cubicBezTo>
                <a:cubicBezTo>
                  <a:pt x="5793" y="9457"/>
                  <a:pt x="5582" y="9458"/>
                  <a:pt x="5372" y="9460"/>
                </a:cubicBezTo>
                <a:lnTo>
                  <a:pt x="4242" y="9460"/>
                </a:lnTo>
                <a:cubicBezTo>
                  <a:pt x="4154" y="9460"/>
                  <a:pt x="4054" y="9460"/>
                  <a:pt x="3953" y="9447"/>
                </a:cubicBezTo>
                <a:cubicBezTo>
                  <a:pt x="3905" y="9434"/>
                  <a:pt x="3854" y="9430"/>
                  <a:pt x="3803" y="9430"/>
                </a:cubicBezTo>
                <a:cubicBezTo>
                  <a:pt x="3732" y="9430"/>
                  <a:pt x="3660" y="9438"/>
                  <a:pt x="3590" y="9438"/>
                </a:cubicBezTo>
                <a:cubicBezTo>
                  <a:pt x="3569" y="9438"/>
                  <a:pt x="3548" y="9437"/>
                  <a:pt x="3527" y="9435"/>
                </a:cubicBezTo>
                <a:cubicBezTo>
                  <a:pt x="3326" y="9397"/>
                  <a:pt x="3125" y="9397"/>
                  <a:pt x="2924" y="9372"/>
                </a:cubicBezTo>
                <a:cubicBezTo>
                  <a:pt x="2586" y="9322"/>
                  <a:pt x="2235" y="9247"/>
                  <a:pt x="1883" y="9184"/>
                </a:cubicBezTo>
                <a:cubicBezTo>
                  <a:pt x="1619" y="9146"/>
                  <a:pt x="1381" y="9021"/>
                  <a:pt x="1180" y="8833"/>
                </a:cubicBezTo>
                <a:cubicBezTo>
                  <a:pt x="904" y="8569"/>
                  <a:pt x="729" y="8243"/>
                  <a:pt x="603" y="7891"/>
                </a:cubicBezTo>
                <a:cubicBezTo>
                  <a:pt x="465" y="7540"/>
                  <a:pt x="389" y="7176"/>
                  <a:pt x="339" y="6812"/>
                </a:cubicBezTo>
                <a:cubicBezTo>
                  <a:pt x="289" y="6486"/>
                  <a:pt x="264" y="6159"/>
                  <a:pt x="252" y="5833"/>
                </a:cubicBezTo>
                <a:cubicBezTo>
                  <a:pt x="252" y="5695"/>
                  <a:pt x="239" y="5557"/>
                  <a:pt x="239" y="5419"/>
                </a:cubicBezTo>
                <a:lnTo>
                  <a:pt x="277" y="4742"/>
                </a:lnTo>
                <a:cubicBezTo>
                  <a:pt x="314" y="4441"/>
                  <a:pt x="352" y="4151"/>
                  <a:pt x="389" y="3850"/>
                </a:cubicBezTo>
                <a:cubicBezTo>
                  <a:pt x="402" y="3713"/>
                  <a:pt x="427" y="3574"/>
                  <a:pt x="452" y="3437"/>
                </a:cubicBezTo>
                <a:cubicBezTo>
                  <a:pt x="478" y="3298"/>
                  <a:pt x="565" y="3198"/>
                  <a:pt x="640" y="3097"/>
                </a:cubicBezTo>
                <a:cubicBezTo>
                  <a:pt x="816" y="2909"/>
                  <a:pt x="1030" y="2771"/>
                  <a:pt x="1256" y="2658"/>
                </a:cubicBezTo>
                <a:cubicBezTo>
                  <a:pt x="1519" y="2533"/>
                  <a:pt x="1795" y="2433"/>
                  <a:pt x="2084" y="2357"/>
                </a:cubicBezTo>
                <a:cubicBezTo>
                  <a:pt x="2310" y="2294"/>
                  <a:pt x="2536" y="2232"/>
                  <a:pt x="2774" y="2182"/>
                </a:cubicBezTo>
                <a:cubicBezTo>
                  <a:pt x="3000" y="2143"/>
                  <a:pt x="3238" y="2093"/>
                  <a:pt x="3476" y="2056"/>
                </a:cubicBezTo>
                <a:cubicBezTo>
                  <a:pt x="3727" y="2006"/>
                  <a:pt x="3978" y="1981"/>
                  <a:pt x="4229" y="1956"/>
                </a:cubicBezTo>
                <a:cubicBezTo>
                  <a:pt x="4468" y="1931"/>
                  <a:pt x="4719" y="1906"/>
                  <a:pt x="4970" y="1880"/>
                </a:cubicBezTo>
                <a:cubicBezTo>
                  <a:pt x="5121" y="1867"/>
                  <a:pt x="5272" y="1867"/>
                  <a:pt x="5409" y="1867"/>
                </a:cubicBezTo>
                <a:cubicBezTo>
                  <a:pt x="5723" y="1842"/>
                  <a:pt x="6024" y="1842"/>
                  <a:pt x="6338" y="1830"/>
                </a:cubicBezTo>
                <a:cubicBezTo>
                  <a:pt x="6426" y="1830"/>
                  <a:pt x="6526" y="1830"/>
                  <a:pt x="6627" y="1817"/>
                </a:cubicBezTo>
                <a:cubicBezTo>
                  <a:pt x="7021" y="1805"/>
                  <a:pt x="7417" y="1802"/>
                  <a:pt x="7815" y="1802"/>
                </a:cubicBezTo>
                <a:close/>
                <a:moveTo>
                  <a:pt x="9802" y="1"/>
                </a:moveTo>
                <a:cubicBezTo>
                  <a:pt x="9592" y="1"/>
                  <a:pt x="9381" y="4"/>
                  <a:pt x="9174" y="10"/>
                </a:cubicBezTo>
                <a:cubicBezTo>
                  <a:pt x="9023" y="23"/>
                  <a:pt x="8886" y="23"/>
                  <a:pt x="8747" y="23"/>
                </a:cubicBezTo>
                <a:cubicBezTo>
                  <a:pt x="8672" y="35"/>
                  <a:pt x="8597" y="35"/>
                  <a:pt x="8509" y="35"/>
                </a:cubicBezTo>
                <a:cubicBezTo>
                  <a:pt x="8270" y="48"/>
                  <a:pt x="8044" y="60"/>
                  <a:pt x="7807" y="73"/>
                </a:cubicBezTo>
                <a:cubicBezTo>
                  <a:pt x="7681" y="85"/>
                  <a:pt x="7556" y="85"/>
                  <a:pt x="7430" y="98"/>
                </a:cubicBezTo>
                <a:cubicBezTo>
                  <a:pt x="7254" y="110"/>
                  <a:pt x="7079" y="123"/>
                  <a:pt x="6915" y="136"/>
                </a:cubicBezTo>
                <a:cubicBezTo>
                  <a:pt x="6777" y="149"/>
                  <a:pt x="6639" y="161"/>
                  <a:pt x="6488" y="174"/>
                </a:cubicBezTo>
                <a:cubicBezTo>
                  <a:pt x="6301" y="186"/>
                  <a:pt x="6112" y="211"/>
                  <a:pt x="5924" y="236"/>
                </a:cubicBezTo>
                <a:cubicBezTo>
                  <a:pt x="5760" y="249"/>
                  <a:pt x="5598" y="261"/>
                  <a:pt x="5434" y="286"/>
                </a:cubicBezTo>
                <a:cubicBezTo>
                  <a:pt x="5171" y="324"/>
                  <a:pt x="4920" y="349"/>
                  <a:pt x="4656" y="400"/>
                </a:cubicBezTo>
                <a:cubicBezTo>
                  <a:pt x="4355" y="437"/>
                  <a:pt x="4054" y="500"/>
                  <a:pt x="3766" y="550"/>
                </a:cubicBezTo>
                <a:cubicBezTo>
                  <a:pt x="3577" y="587"/>
                  <a:pt x="3389" y="651"/>
                  <a:pt x="3200" y="663"/>
                </a:cubicBezTo>
                <a:cubicBezTo>
                  <a:pt x="3175" y="663"/>
                  <a:pt x="3150" y="676"/>
                  <a:pt x="3138" y="688"/>
                </a:cubicBezTo>
                <a:cubicBezTo>
                  <a:pt x="3113" y="701"/>
                  <a:pt x="3100" y="701"/>
                  <a:pt x="3075" y="713"/>
                </a:cubicBezTo>
                <a:cubicBezTo>
                  <a:pt x="2912" y="751"/>
                  <a:pt x="2762" y="788"/>
                  <a:pt x="2611" y="838"/>
                </a:cubicBezTo>
                <a:cubicBezTo>
                  <a:pt x="2146" y="977"/>
                  <a:pt x="1694" y="1127"/>
                  <a:pt x="1281" y="1390"/>
                </a:cubicBezTo>
                <a:cubicBezTo>
                  <a:pt x="929" y="1616"/>
                  <a:pt x="665" y="1918"/>
                  <a:pt x="490" y="2307"/>
                </a:cubicBezTo>
                <a:cubicBezTo>
                  <a:pt x="389" y="2520"/>
                  <a:pt x="339" y="2746"/>
                  <a:pt x="289" y="2972"/>
                </a:cubicBezTo>
                <a:cubicBezTo>
                  <a:pt x="227" y="3286"/>
                  <a:pt x="188" y="3587"/>
                  <a:pt x="138" y="3900"/>
                </a:cubicBezTo>
                <a:lnTo>
                  <a:pt x="63" y="4503"/>
                </a:lnTo>
                <a:cubicBezTo>
                  <a:pt x="51" y="4666"/>
                  <a:pt x="26" y="4842"/>
                  <a:pt x="26" y="5005"/>
                </a:cubicBezTo>
                <a:cubicBezTo>
                  <a:pt x="13" y="5180"/>
                  <a:pt x="1" y="5356"/>
                  <a:pt x="13" y="5470"/>
                </a:cubicBezTo>
                <a:lnTo>
                  <a:pt x="13" y="5959"/>
                </a:lnTo>
                <a:lnTo>
                  <a:pt x="51" y="6486"/>
                </a:lnTo>
                <a:cubicBezTo>
                  <a:pt x="76" y="6750"/>
                  <a:pt x="113" y="7001"/>
                  <a:pt x="176" y="7264"/>
                </a:cubicBezTo>
                <a:cubicBezTo>
                  <a:pt x="264" y="7715"/>
                  <a:pt x="414" y="8155"/>
                  <a:pt x="665" y="8557"/>
                </a:cubicBezTo>
                <a:cubicBezTo>
                  <a:pt x="841" y="8833"/>
                  <a:pt x="1055" y="9071"/>
                  <a:pt x="1343" y="9234"/>
                </a:cubicBezTo>
                <a:cubicBezTo>
                  <a:pt x="1368" y="9247"/>
                  <a:pt x="1381" y="9260"/>
                  <a:pt x="1393" y="9272"/>
                </a:cubicBezTo>
                <a:cubicBezTo>
                  <a:pt x="1418" y="9310"/>
                  <a:pt x="1456" y="9322"/>
                  <a:pt x="1494" y="9335"/>
                </a:cubicBezTo>
                <a:cubicBezTo>
                  <a:pt x="1669" y="9372"/>
                  <a:pt x="1845" y="9435"/>
                  <a:pt x="2034" y="9472"/>
                </a:cubicBezTo>
                <a:cubicBezTo>
                  <a:pt x="2310" y="9536"/>
                  <a:pt x="2586" y="9573"/>
                  <a:pt x="2862" y="9623"/>
                </a:cubicBezTo>
                <a:cubicBezTo>
                  <a:pt x="3063" y="9648"/>
                  <a:pt x="3276" y="9686"/>
                  <a:pt x="3489" y="9686"/>
                </a:cubicBezTo>
                <a:cubicBezTo>
                  <a:pt x="3602" y="9686"/>
                  <a:pt x="3702" y="9673"/>
                  <a:pt x="3816" y="9673"/>
                </a:cubicBezTo>
                <a:cubicBezTo>
                  <a:pt x="4079" y="9698"/>
                  <a:pt x="4343" y="9698"/>
                  <a:pt x="4606" y="9698"/>
                </a:cubicBezTo>
                <a:cubicBezTo>
                  <a:pt x="4907" y="9698"/>
                  <a:pt x="5208" y="9704"/>
                  <a:pt x="5509" y="9704"/>
                </a:cubicBezTo>
                <a:cubicBezTo>
                  <a:pt x="5660" y="9704"/>
                  <a:pt x="5811" y="9703"/>
                  <a:pt x="5961" y="9698"/>
                </a:cubicBezTo>
                <a:cubicBezTo>
                  <a:pt x="6041" y="9694"/>
                  <a:pt x="6119" y="9693"/>
                  <a:pt x="6197" y="9693"/>
                </a:cubicBezTo>
                <a:cubicBezTo>
                  <a:pt x="6352" y="9693"/>
                  <a:pt x="6505" y="9698"/>
                  <a:pt x="6664" y="9698"/>
                </a:cubicBezTo>
                <a:cubicBezTo>
                  <a:pt x="6997" y="9698"/>
                  <a:pt x="7333" y="9702"/>
                  <a:pt x="7669" y="9702"/>
                </a:cubicBezTo>
                <a:cubicBezTo>
                  <a:pt x="7992" y="9702"/>
                  <a:pt x="8315" y="9699"/>
                  <a:pt x="8635" y="9686"/>
                </a:cubicBezTo>
                <a:cubicBezTo>
                  <a:pt x="8823" y="9673"/>
                  <a:pt x="9023" y="9673"/>
                  <a:pt x="9212" y="9661"/>
                </a:cubicBezTo>
                <a:cubicBezTo>
                  <a:pt x="9463" y="9648"/>
                  <a:pt x="9714" y="9636"/>
                  <a:pt x="9965" y="9636"/>
                </a:cubicBezTo>
                <a:cubicBezTo>
                  <a:pt x="10266" y="9623"/>
                  <a:pt x="10554" y="9611"/>
                  <a:pt x="10856" y="9586"/>
                </a:cubicBezTo>
                <a:cubicBezTo>
                  <a:pt x="11069" y="9586"/>
                  <a:pt x="11282" y="9573"/>
                  <a:pt x="11483" y="9573"/>
                </a:cubicBezTo>
                <a:cubicBezTo>
                  <a:pt x="11504" y="9569"/>
                  <a:pt x="11525" y="9567"/>
                  <a:pt x="11546" y="9567"/>
                </a:cubicBezTo>
                <a:cubicBezTo>
                  <a:pt x="11588" y="9567"/>
                  <a:pt x="11630" y="9573"/>
                  <a:pt x="11672" y="9573"/>
                </a:cubicBezTo>
                <a:cubicBezTo>
                  <a:pt x="11923" y="9561"/>
                  <a:pt x="12161" y="9561"/>
                  <a:pt x="12400" y="9561"/>
                </a:cubicBezTo>
                <a:cubicBezTo>
                  <a:pt x="12462" y="9561"/>
                  <a:pt x="12525" y="9548"/>
                  <a:pt x="12587" y="9536"/>
                </a:cubicBezTo>
                <a:cubicBezTo>
                  <a:pt x="12701" y="9523"/>
                  <a:pt x="12813" y="9511"/>
                  <a:pt x="12939" y="9511"/>
                </a:cubicBezTo>
                <a:cubicBezTo>
                  <a:pt x="13178" y="9498"/>
                  <a:pt x="13429" y="9498"/>
                  <a:pt x="13667" y="9485"/>
                </a:cubicBezTo>
                <a:cubicBezTo>
                  <a:pt x="13893" y="9485"/>
                  <a:pt x="14118" y="9472"/>
                  <a:pt x="14332" y="9472"/>
                </a:cubicBezTo>
                <a:cubicBezTo>
                  <a:pt x="14369" y="9472"/>
                  <a:pt x="14395" y="9485"/>
                  <a:pt x="14408" y="9511"/>
                </a:cubicBezTo>
                <a:cubicBezTo>
                  <a:pt x="14495" y="9623"/>
                  <a:pt x="14570" y="9748"/>
                  <a:pt x="14633" y="9887"/>
                </a:cubicBezTo>
                <a:cubicBezTo>
                  <a:pt x="14771" y="10225"/>
                  <a:pt x="14871" y="10577"/>
                  <a:pt x="14947" y="10928"/>
                </a:cubicBezTo>
                <a:cubicBezTo>
                  <a:pt x="14960" y="11017"/>
                  <a:pt x="14985" y="11104"/>
                  <a:pt x="14997" y="11192"/>
                </a:cubicBezTo>
                <a:cubicBezTo>
                  <a:pt x="15021" y="11289"/>
                  <a:pt x="15072" y="11339"/>
                  <a:pt x="15138" y="11339"/>
                </a:cubicBezTo>
                <a:cubicBezTo>
                  <a:pt x="15175" y="11339"/>
                  <a:pt x="15216" y="11324"/>
                  <a:pt x="15261" y="11293"/>
                </a:cubicBezTo>
                <a:cubicBezTo>
                  <a:pt x="15361" y="11217"/>
                  <a:pt x="15474" y="11167"/>
                  <a:pt x="15599" y="11129"/>
                </a:cubicBezTo>
                <a:cubicBezTo>
                  <a:pt x="15700" y="11104"/>
                  <a:pt x="15788" y="11042"/>
                  <a:pt x="15813" y="10928"/>
                </a:cubicBezTo>
                <a:cubicBezTo>
                  <a:pt x="15825" y="10841"/>
                  <a:pt x="15850" y="10766"/>
                  <a:pt x="15875" y="10690"/>
                </a:cubicBezTo>
                <a:cubicBezTo>
                  <a:pt x="15914" y="10590"/>
                  <a:pt x="15939" y="10476"/>
                  <a:pt x="16026" y="10401"/>
                </a:cubicBezTo>
                <a:cubicBezTo>
                  <a:pt x="16039" y="10389"/>
                  <a:pt x="16039" y="10376"/>
                  <a:pt x="16039" y="10351"/>
                </a:cubicBezTo>
                <a:cubicBezTo>
                  <a:pt x="16039" y="10326"/>
                  <a:pt x="16051" y="10289"/>
                  <a:pt x="16076" y="10264"/>
                </a:cubicBezTo>
                <a:cubicBezTo>
                  <a:pt x="16165" y="10125"/>
                  <a:pt x="16252" y="9987"/>
                  <a:pt x="16402" y="9912"/>
                </a:cubicBezTo>
                <a:cubicBezTo>
                  <a:pt x="16704" y="9736"/>
                  <a:pt x="16943" y="9485"/>
                  <a:pt x="17118" y="9184"/>
                </a:cubicBezTo>
                <a:cubicBezTo>
                  <a:pt x="17206" y="9021"/>
                  <a:pt x="17294" y="8858"/>
                  <a:pt x="17406" y="8707"/>
                </a:cubicBezTo>
                <a:cubicBezTo>
                  <a:pt x="17507" y="8557"/>
                  <a:pt x="17582" y="8381"/>
                  <a:pt x="17632" y="8205"/>
                </a:cubicBezTo>
                <a:cubicBezTo>
                  <a:pt x="17708" y="7980"/>
                  <a:pt x="17821" y="7754"/>
                  <a:pt x="17858" y="7503"/>
                </a:cubicBezTo>
                <a:cubicBezTo>
                  <a:pt x="17883" y="7289"/>
                  <a:pt x="17921" y="7076"/>
                  <a:pt x="17947" y="6862"/>
                </a:cubicBezTo>
                <a:cubicBezTo>
                  <a:pt x="17984" y="6611"/>
                  <a:pt x="18034" y="6348"/>
                  <a:pt x="18059" y="6084"/>
                </a:cubicBezTo>
                <a:cubicBezTo>
                  <a:pt x="18084" y="5846"/>
                  <a:pt x="18084" y="5607"/>
                  <a:pt x="18084" y="5369"/>
                </a:cubicBezTo>
                <a:cubicBezTo>
                  <a:pt x="18097" y="5118"/>
                  <a:pt x="18084" y="4867"/>
                  <a:pt x="18084" y="4616"/>
                </a:cubicBezTo>
                <a:cubicBezTo>
                  <a:pt x="18084" y="4327"/>
                  <a:pt x="18059" y="4039"/>
                  <a:pt x="18034" y="3738"/>
                </a:cubicBezTo>
                <a:cubicBezTo>
                  <a:pt x="18009" y="3474"/>
                  <a:pt x="17984" y="3198"/>
                  <a:pt x="17921" y="2922"/>
                </a:cubicBezTo>
                <a:cubicBezTo>
                  <a:pt x="17846" y="2533"/>
                  <a:pt x="17721" y="2156"/>
                  <a:pt x="17520" y="1805"/>
                </a:cubicBezTo>
                <a:cubicBezTo>
                  <a:pt x="17419" y="1655"/>
                  <a:pt x="17294" y="1516"/>
                  <a:pt x="17206" y="1365"/>
                </a:cubicBezTo>
                <a:cubicBezTo>
                  <a:pt x="17194" y="1353"/>
                  <a:pt x="17181" y="1340"/>
                  <a:pt x="17155" y="1340"/>
                </a:cubicBezTo>
                <a:cubicBezTo>
                  <a:pt x="17143" y="1328"/>
                  <a:pt x="17118" y="1315"/>
                  <a:pt x="17105" y="1290"/>
                </a:cubicBezTo>
                <a:cubicBezTo>
                  <a:pt x="16867" y="1077"/>
                  <a:pt x="16591" y="914"/>
                  <a:pt x="16290" y="801"/>
                </a:cubicBezTo>
                <a:cubicBezTo>
                  <a:pt x="16026" y="713"/>
                  <a:pt x="15750" y="651"/>
                  <a:pt x="15487" y="600"/>
                </a:cubicBezTo>
                <a:cubicBezTo>
                  <a:pt x="15097" y="512"/>
                  <a:pt x="14696" y="437"/>
                  <a:pt x="14307" y="374"/>
                </a:cubicBezTo>
                <a:cubicBezTo>
                  <a:pt x="14118" y="349"/>
                  <a:pt x="13943" y="324"/>
                  <a:pt x="13767" y="299"/>
                </a:cubicBezTo>
                <a:cubicBezTo>
                  <a:pt x="13591" y="274"/>
                  <a:pt x="13429" y="249"/>
                  <a:pt x="13265" y="236"/>
                </a:cubicBezTo>
                <a:cubicBezTo>
                  <a:pt x="13102" y="211"/>
                  <a:pt x="12952" y="186"/>
                  <a:pt x="12788" y="174"/>
                </a:cubicBezTo>
                <a:cubicBezTo>
                  <a:pt x="12676" y="161"/>
                  <a:pt x="12562" y="149"/>
                  <a:pt x="12462" y="136"/>
                </a:cubicBezTo>
                <a:cubicBezTo>
                  <a:pt x="12324" y="123"/>
                  <a:pt x="12186" y="110"/>
                  <a:pt x="12048" y="110"/>
                </a:cubicBezTo>
                <a:cubicBezTo>
                  <a:pt x="11898" y="98"/>
                  <a:pt x="11759" y="73"/>
                  <a:pt x="11609" y="60"/>
                </a:cubicBezTo>
                <a:cubicBezTo>
                  <a:pt x="11483" y="60"/>
                  <a:pt x="11358" y="48"/>
                  <a:pt x="11245" y="35"/>
                </a:cubicBezTo>
                <a:cubicBezTo>
                  <a:pt x="11182" y="35"/>
                  <a:pt x="11107" y="35"/>
                  <a:pt x="11044" y="23"/>
                </a:cubicBezTo>
                <a:cubicBezTo>
                  <a:pt x="11028" y="19"/>
                  <a:pt x="11011" y="17"/>
                  <a:pt x="10994" y="17"/>
                </a:cubicBezTo>
                <a:cubicBezTo>
                  <a:pt x="10961" y="17"/>
                  <a:pt x="10927" y="23"/>
                  <a:pt x="10894" y="23"/>
                </a:cubicBezTo>
                <a:cubicBezTo>
                  <a:pt x="10743" y="10"/>
                  <a:pt x="10593" y="10"/>
                  <a:pt x="10429" y="10"/>
                </a:cubicBezTo>
                <a:cubicBezTo>
                  <a:pt x="10222" y="4"/>
                  <a:pt x="10012" y="1"/>
                  <a:pt x="9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3287193" y="2642410"/>
            <a:ext cx="826179" cy="92035"/>
          </a:xfrm>
          <a:custGeom>
            <a:rect b="b" l="l" r="r" t="t"/>
            <a:pathLst>
              <a:path extrusionOk="0" h="2325" w="20871">
                <a:moveTo>
                  <a:pt x="17089" y="1"/>
                </a:moveTo>
                <a:cubicBezTo>
                  <a:pt x="16983" y="1"/>
                  <a:pt x="16875" y="11"/>
                  <a:pt x="16767" y="32"/>
                </a:cubicBezTo>
                <a:cubicBezTo>
                  <a:pt x="16265" y="120"/>
                  <a:pt x="15800" y="321"/>
                  <a:pt x="15361" y="559"/>
                </a:cubicBezTo>
                <a:cubicBezTo>
                  <a:pt x="15072" y="723"/>
                  <a:pt x="14846" y="935"/>
                  <a:pt x="14595" y="1136"/>
                </a:cubicBezTo>
                <a:cubicBezTo>
                  <a:pt x="14223" y="1444"/>
                  <a:pt x="13822" y="1613"/>
                  <a:pt x="13379" y="1613"/>
                </a:cubicBezTo>
                <a:cubicBezTo>
                  <a:pt x="13225" y="1613"/>
                  <a:pt x="13066" y="1593"/>
                  <a:pt x="12902" y="1551"/>
                </a:cubicBezTo>
                <a:cubicBezTo>
                  <a:pt x="12562" y="1476"/>
                  <a:pt x="12299" y="1287"/>
                  <a:pt x="12035" y="1074"/>
                </a:cubicBezTo>
                <a:cubicBezTo>
                  <a:pt x="11772" y="873"/>
                  <a:pt x="11521" y="684"/>
                  <a:pt x="11232" y="547"/>
                </a:cubicBezTo>
                <a:cubicBezTo>
                  <a:pt x="11056" y="472"/>
                  <a:pt x="10881" y="408"/>
                  <a:pt x="10693" y="396"/>
                </a:cubicBezTo>
                <a:cubicBezTo>
                  <a:pt x="10649" y="394"/>
                  <a:pt x="10605" y="392"/>
                  <a:pt x="10562" y="392"/>
                </a:cubicBezTo>
                <a:cubicBezTo>
                  <a:pt x="10184" y="392"/>
                  <a:pt x="9824" y="487"/>
                  <a:pt x="9475" y="622"/>
                </a:cubicBezTo>
                <a:cubicBezTo>
                  <a:pt x="9074" y="785"/>
                  <a:pt x="8710" y="1011"/>
                  <a:pt x="8346" y="1237"/>
                </a:cubicBezTo>
                <a:cubicBezTo>
                  <a:pt x="8070" y="1412"/>
                  <a:pt x="7807" y="1601"/>
                  <a:pt x="7505" y="1727"/>
                </a:cubicBezTo>
                <a:cubicBezTo>
                  <a:pt x="7086" y="1894"/>
                  <a:pt x="6650" y="2018"/>
                  <a:pt x="6188" y="2018"/>
                </a:cubicBezTo>
                <a:cubicBezTo>
                  <a:pt x="6097" y="2018"/>
                  <a:pt x="6004" y="2013"/>
                  <a:pt x="5911" y="2003"/>
                </a:cubicBezTo>
                <a:cubicBezTo>
                  <a:pt x="5660" y="1964"/>
                  <a:pt x="5422" y="1877"/>
                  <a:pt x="5208" y="1727"/>
                </a:cubicBezTo>
                <a:cubicBezTo>
                  <a:pt x="4895" y="1501"/>
                  <a:pt x="4631" y="1237"/>
                  <a:pt x="4368" y="961"/>
                </a:cubicBezTo>
                <a:cubicBezTo>
                  <a:pt x="4154" y="748"/>
                  <a:pt x="3928" y="559"/>
                  <a:pt x="3677" y="408"/>
                </a:cubicBezTo>
                <a:cubicBezTo>
                  <a:pt x="3414" y="258"/>
                  <a:pt x="3125" y="157"/>
                  <a:pt x="2812" y="157"/>
                </a:cubicBezTo>
                <a:cubicBezTo>
                  <a:pt x="2598" y="157"/>
                  <a:pt x="2385" y="208"/>
                  <a:pt x="2184" y="296"/>
                </a:cubicBezTo>
                <a:cubicBezTo>
                  <a:pt x="1418" y="597"/>
                  <a:pt x="754" y="1061"/>
                  <a:pt x="252" y="1714"/>
                </a:cubicBezTo>
                <a:cubicBezTo>
                  <a:pt x="176" y="1802"/>
                  <a:pt x="113" y="1877"/>
                  <a:pt x="51" y="1964"/>
                </a:cubicBezTo>
                <a:cubicBezTo>
                  <a:pt x="1" y="2028"/>
                  <a:pt x="13" y="2115"/>
                  <a:pt x="63" y="2153"/>
                </a:cubicBezTo>
                <a:cubicBezTo>
                  <a:pt x="85" y="2175"/>
                  <a:pt x="112" y="2185"/>
                  <a:pt x="139" y="2185"/>
                </a:cubicBezTo>
                <a:cubicBezTo>
                  <a:pt x="174" y="2185"/>
                  <a:pt x="210" y="2168"/>
                  <a:pt x="239" y="2140"/>
                </a:cubicBezTo>
                <a:lnTo>
                  <a:pt x="339" y="2040"/>
                </a:lnTo>
                <a:cubicBezTo>
                  <a:pt x="453" y="1902"/>
                  <a:pt x="578" y="1752"/>
                  <a:pt x="704" y="1626"/>
                </a:cubicBezTo>
                <a:cubicBezTo>
                  <a:pt x="1142" y="1161"/>
                  <a:pt x="1657" y="823"/>
                  <a:pt x="2247" y="584"/>
                </a:cubicBezTo>
                <a:cubicBezTo>
                  <a:pt x="2440" y="504"/>
                  <a:pt x="2632" y="460"/>
                  <a:pt x="2825" y="460"/>
                </a:cubicBezTo>
                <a:cubicBezTo>
                  <a:pt x="2996" y="460"/>
                  <a:pt x="3167" y="495"/>
                  <a:pt x="3339" y="572"/>
                </a:cubicBezTo>
                <a:cubicBezTo>
                  <a:pt x="3615" y="710"/>
                  <a:pt x="3853" y="885"/>
                  <a:pt x="4067" y="1099"/>
                </a:cubicBezTo>
                <a:cubicBezTo>
                  <a:pt x="4280" y="1300"/>
                  <a:pt x="4480" y="1526"/>
                  <a:pt x="4706" y="1714"/>
                </a:cubicBezTo>
                <a:cubicBezTo>
                  <a:pt x="4882" y="1864"/>
                  <a:pt x="5058" y="2015"/>
                  <a:pt x="5272" y="2115"/>
                </a:cubicBezTo>
                <a:cubicBezTo>
                  <a:pt x="5497" y="2229"/>
                  <a:pt x="5735" y="2291"/>
                  <a:pt x="5999" y="2316"/>
                </a:cubicBezTo>
                <a:cubicBezTo>
                  <a:pt x="6078" y="2321"/>
                  <a:pt x="6157" y="2325"/>
                  <a:pt x="6236" y="2325"/>
                </a:cubicBezTo>
                <a:cubicBezTo>
                  <a:pt x="6345" y="2325"/>
                  <a:pt x="6455" y="2318"/>
                  <a:pt x="6564" y="2304"/>
                </a:cubicBezTo>
                <a:cubicBezTo>
                  <a:pt x="6840" y="2279"/>
                  <a:pt x="7104" y="2190"/>
                  <a:pt x="7367" y="2103"/>
                </a:cubicBezTo>
                <a:cubicBezTo>
                  <a:pt x="7756" y="1978"/>
                  <a:pt x="8095" y="1764"/>
                  <a:pt x="8434" y="1538"/>
                </a:cubicBezTo>
                <a:cubicBezTo>
                  <a:pt x="8811" y="1312"/>
                  <a:pt x="9187" y="1074"/>
                  <a:pt x="9589" y="910"/>
                </a:cubicBezTo>
                <a:cubicBezTo>
                  <a:pt x="9852" y="798"/>
                  <a:pt x="10141" y="723"/>
                  <a:pt x="10429" y="697"/>
                </a:cubicBezTo>
                <a:cubicBezTo>
                  <a:pt x="10464" y="694"/>
                  <a:pt x="10499" y="693"/>
                  <a:pt x="10534" y="693"/>
                </a:cubicBezTo>
                <a:cubicBezTo>
                  <a:pt x="10769" y="693"/>
                  <a:pt x="10988" y="765"/>
                  <a:pt x="11207" y="885"/>
                </a:cubicBezTo>
                <a:cubicBezTo>
                  <a:pt x="11496" y="1049"/>
                  <a:pt x="11772" y="1262"/>
                  <a:pt x="12035" y="1463"/>
                </a:cubicBezTo>
                <a:cubicBezTo>
                  <a:pt x="12429" y="1773"/>
                  <a:pt x="12874" y="1922"/>
                  <a:pt x="13350" y="1922"/>
                </a:cubicBezTo>
                <a:cubicBezTo>
                  <a:pt x="13450" y="1922"/>
                  <a:pt x="13552" y="1915"/>
                  <a:pt x="13655" y="1902"/>
                </a:cubicBezTo>
                <a:cubicBezTo>
                  <a:pt x="14056" y="1864"/>
                  <a:pt x="14420" y="1676"/>
                  <a:pt x="14734" y="1425"/>
                </a:cubicBezTo>
                <a:cubicBezTo>
                  <a:pt x="14910" y="1287"/>
                  <a:pt x="15072" y="1124"/>
                  <a:pt x="15248" y="999"/>
                </a:cubicBezTo>
                <a:cubicBezTo>
                  <a:pt x="15688" y="710"/>
                  <a:pt x="16151" y="497"/>
                  <a:pt x="16653" y="371"/>
                </a:cubicBezTo>
                <a:cubicBezTo>
                  <a:pt x="16796" y="333"/>
                  <a:pt x="16937" y="313"/>
                  <a:pt x="17076" y="313"/>
                </a:cubicBezTo>
                <a:cubicBezTo>
                  <a:pt x="17255" y="313"/>
                  <a:pt x="17431" y="345"/>
                  <a:pt x="17607" y="408"/>
                </a:cubicBezTo>
                <a:cubicBezTo>
                  <a:pt x="17846" y="497"/>
                  <a:pt x="18059" y="609"/>
                  <a:pt x="18260" y="760"/>
                </a:cubicBezTo>
                <a:cubicBezTo>
                  <a:pt x="18486" y="923"/>
                  <a:pt x="18712" y="1086"/>
                  <a:pt x="18976" y="1199"/>
                </a:cubicBezTo>
                <a:cubicBezTo>
                  <a:pt x="19156" y="1280"/>
                  <a:pt x="19336" y="1320"/>
                  <a:pt x="19523" y="1320"/>
                </a:cubicBezTo>
                <a:cubicBezTo>
                  <a:pt x="19570" y="1320"/>
                  <a:pt x="19617" y="1317"/>
                  <a:pt x="19665" y="1312"/>
                </a:cubicBezTo>
                <a:cubicBezTo>
                  <a:pt x="19675" y="1309"/>
                  <a:pt x="19682" y="1307"/>
                  <a:pt x="19687" y="1307"/>
                </a:cubicBezTo>
                <a:cubicBezTo>
                  <a:pt x="19704" y="1307"/>
                  <a:pt x="19704" y="1321"/>
                  <a:pt x="19704" y="1350"/>
                </a:cubicBezTo>
                <a:cubicBezTo>
                  <a:pt x="19690" y="1476"/>
                  <a:pt x="19678" y="1601"/>
                  <a:pt x="19678" y="1714"/>
                </a:cubicBezTo>
                <a:cubicBezTo>
                  <a:pt x="19665" y="1802"/>
                  <a:pt x="19716" y="1864"/>
                  <a:pt x="19779" y="1877"/>
                </a:cubicBezTo>
                <a:cubicBezTo>
                  <a:pt x="19798" y="1883"/>
                  <a:pt x="19816" y="1887"/>
                  <a:pt x="19833" y="1887"/>
                </a:cubicBezTo>
                <a:cubicBezTo>
                  <a:pt x="19884" y="1887"/>
                  <a:pt x="19929" y="1858"/>
                  <a:pt x="19967" y="1802"/>
                </a:cubicBezTo>
                <a:cubicBezTo>
                  <a:pt x="19992" y="1789"/>
                  <a:pt x="20005" y="1764"/>
                  <a:pt x="20030" y="1739"/>
                </a:cubicBezTo>
                <a:cubicBezTo>
                  <a:pt x="20231" y="1613"/>
                  <a:pt x="20418" y="1488"/>
                  <a:pt x="20607" y="1337"/>
                </a:cubicBezTo>
                <a:cubicBezTo>
                  <a:pt x="20720" y="1262"/>
                  <a:pt x="20833" y="1174"/>
                  <a:pt x="20870" y="1024"/>
                </a:cubicBezTo>
                <a:lnTo>
                  <a:pt x="20870" y="948"/>
                </a:lnTo>
                <a:cubicBezTo>
                  <a:pt x="20845" y="860"/>
                  <a:pt x="20783" y="798"/>
                  <a:pt x="20707" y="748"/>
                </a:cubicBezTo>
                <a:cubicBezTo>
                  <a:pt x="20569" y="659"/>
                  <a:pt x="20418" y="597"/>
                  <a:pt x="20256" y="522"/>
                </a:cubicBezTo>
                <a:cubicBezTo>
                  <a:pt x="20180" y="472"/>
                  <a:pt x="20092" y="433"/>
                  <a:pt x="20030" y="358"/>
                </a:cubicBezTo>
                <a:cubicBezTo>
                  <a:pt x="20009" y="331"/>
                  <a:pt x="19978" y="319"/>
                  <a:pt x="19944" y="319"/>
                </a:cubicBezTo>
                <a:cubicBezTo>
                  <a:pt x="19915" y="319"/>
                  <a:pt x="19883" y="328"/>
                  <a:pt x="19854" y="346"/>
                </a:cubicBezTo>
                <a:cubicBezTo>
                  <a:pt x="19766" y="383"/>
                  <a:pt x="19729" y="446"/>
                  <a:pt x="19741" y="509"/>
                </a:cubicBezTo>
                <a:cubicBezTo>
                  <a:pt x="19766" y="647"/>
                  <a:pt x="19729" y="785"/>
                  <a:pt x="19729" y="923"/>
                </a:cubicBezTo>
                <a:cubicBezTo>
                  <a:pt x="19729" y="974"/>
                  <a:pt x="19704" y="986"/>
                  <a:pt x="19665" y="999"/>
                </a:cubicBezTo>
                <a:cubicBezTo>
                  <a:pt x="19609" y="1011"/>
                  <a:pt x="19553" y="1018"/>
                  <a:pt x="19496" y="1018"/>
                </a:cubicBezTo>
                <a:cubicBezTo>
                  <a:pt x="19440" y="1018"/>
                  <a:pt x="19383" y="1011"/>
                  <a:pt x="19327" y="999"/>
                </a:cubicBezTo>
                <a:cubicBezTo>
                  <a:pt x="19113" y="948"/>
                  <a:pt x="18925" y="848"/>
                  <a:pt x="18737" y="723"/>
                </a:cubicBezTo>
                <a:cubicBezTo>
                  <a:pt x="18474" y="522"/>
                  <a:pt x="18198" y="333"/>
                  <a:pt x="17896" y="196"/>
                </a:cubicBezTo>
                <a:cubicBezTo>
                  <a:pt x="17634" y="69"/>
                  <a:pt x="17365" y="1"/>
                  <a:pt x="1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3344830" y="2436760"/>
            <a:ext cx="693015" cy="190087"/>
          </a:xfrm>
          <a:custGeom>
            <a:rect b="b" l="l" r="r" t="t"/>
            <a:pathLst>
              <a:path extrusionOk="0" h="4802" w="17507">
                <a:moveTo>
                  <a:pt x="3573" y="406"/>
                </a:moveTo>
                <a:cubicBezTo>
                  <a:pt x="3694" y="406"/>
                  <a:pt x="3785" y="465"/>
                  <a:pt x="3866" y="546"/>
                </a:cubicBezTo>
                <a:cubicBezTo>
                  <a:pt x="3991" y="684"/>
                  <a:pt x="4092" y="910"/>
                  <a:pt x="4079" y="1111"/>
                </a:cubicBezTo>
                <a:cubicBezTo>
                  <a:pt x="4079" y="1537"/>
                  <a:pt x="3966" y="1877"/>
                  <a:pt x="3802" y="2215"/>
                </a:cubicBezTo>
                <a:cubicBezTo>
                  <a:pt x="3652" y="2529"/>
                  <a:pt x="3439" y="2805"/>
                  <a:pt x="3200" y="3056"/>
                </a:cubicBezTo>
                <a:cubicBezTo>
                  <a:pt x="3188" y="3075"/>
                  <a:pt x="3175" y="3084"/>
                  <a:pt x="3162" y="3084"/>
                </a:cubicBezTo>
                <a:cubicBezTo>
                  <a:pt x="3150" y="3084"/>
                  <a:pt x="3137" y="3075"/>
                  <a:pt x="3125" y="3056"/>
                </a:cubicBezTo>
                <a:cubicBezTo>
                  <a:pt x="2887" y="2767"/>
                  <a:pt x="2748" y="2454"/>
                  <a:pt x="2698" y="2077"/>
                </a:cubicBezTo>
                <a:cubicBezTo>
                  <a:pt x="2686" y="1927"/>
                  <a:pt x="2673" y="1776"/>
                  <a:pt x="2686" y="1638"/>
                </a:cubicBezTo>
                <a:cubicBezTo>
                  <a:pt x="2711" y="1299"/>
                  <a:pt x="2786" y="985"/>
                  <a:pt x="3012" y="709"/>
                </a:cubicBezTo>
                <a:cubicBezTo>
                  <a:pt x="3150" y="546"/>
                  <a:pt x="3326" y="433"/>
                  <a:pt x="3539" y="408"/>
                </a:cubicBezTo>
                <a:cubicBezTo>
                  <a:pt x="3551" y="407"/>
                  <a:pt x="3562" y="406"/>
                  <a:pt x="3573" y="406"/>
                </a:cubicBezTo>
                <a:close/>
                <a:moveTo>
                  <a:pt x="6894" y="266"/>
                </a:moveTo>
                <a:cubicBezTo>
                  <a:pt x="6929" y="266"/>
                  <a:pt x="6966" y="271"/>
                  <a:pt x="7003" y="282"/>
                </a:cubicBezTo>
                <a:cubicBezTo>
                  <a:pt x="7229" y="358"/>
                  <a:pt x="7355" y="521"/>
                  <a:pt x="7430" y="734"/>
                </a:cubicBezTo>
                <a:cubicBezTo>
                  <a:pt x="7517" y="935"/>
                  <a:pt x="7530" y="1149"/>
                  <a:pt x="7517" y="1362"/>
                </a:cubicBezTo>
                <a:cubicBezTo>
                  <a:pt x="7480" y="1889"/>
                  <a:pt x="7279" y="2354"/>
                  <a:pt x="6953" y="2780"/>
                </a:cubicBezTo>
                <a:cubicBezTo>
                  <a:pt x="6802" y="2981"/>
                  <a:pt x="6627" y="3157"/>
                  <a:pt x="6438" y="3319"/>
                </a:cubicBezTo>
                <a:cubicBezTo>
                  <a:pt x="6427" y="3331"/>
                  <a:pt x="6418" y="3337"/>
                  <a:pt x="6409" y="3337"/>
                </a:cubicBezTo>
                <a:cubicBezTo>
                  <a:pt x="6399" y="3337"/>
                  <a:pt x="6389" y="3328"/>
                  <a:pt x="6376" y="3307"/>
                </a:cubicBezTo>
                <a:cubicBezTo>
                  <a:pt x="6200" y="3043"/>
                  <a:pt x="6087" y="2742"/>
                  <a:pt x="6036" y="2429"/>
                </a:cubicBezTo>
                <a:cubicBezTo>
                  <a:pt x="6011" y="2265"/>
                  <a:pt x="5999" y="2115"/>
                  <a:pt x="5999" y="1952"/>
                </a:cubicBezTo>
                <a:cubicBezTo>
                  <a:pt x="5986" y="1537"/>
                  <a:pt x="6100" y="1161"/>
                  <a:pt x="6300" y="797"/>
                </a:cubicBezTo>
                <a:cubicBezTo>
                  <a:pt x="6388" y="634"/>
                  <a:pt x="6501" y="471"/>
                  <a:pt x="6652" y="358"/>
                </a:cubicBezTo>
                <a:cubicBezTo>
                  <a:pt x="6731" y="296"/>
                  <a:pt x="6810" y="266"/>
                  <a:pt x="6894" y="266"/>
                </a:cubicBezTo>
                <a:close/>
                <a:moveTo>
                  <a:pt x="10693" y="520"/>
                </a:moveTo>
                <a:cubicBezTo>
                  <a:pt x="10827" y="520"/>
                  <a:pt x="10938" y="581"/>
                  <a:pt x="11019" y="684"/>
                </a:cubicBezTo>
                <a:cubicBezTo>
                  <a:pt x="11182" y="873"/>
                  <a:pt x="11245" y="1099"/>
                  <a:pt x="11270" y="1336"/>
                </a:cubicBezTo>
                <a:cubicBezTo>
                  <a:pt x="11307" y="1688"/>
                  <a:pt x="11195" y="2002"/>
                  <a:pt x="11069" y="2315"/>
                </a:cubicBezTo>
                <a:cubicBezTo>
                  <a:pt x="10906" y="2680"/>
                  <a:pt x="10668" y="3006"/>
                  <a:pt x="10404" y="3307"/>
                </a:cubicBezTo>
                <a:cubicBezTo>
                  <a:pt x="10367" y="3349"/>
                  <a:pt x="10348" y="3371"/>
                  <a:pt x="10330" y="3371"/>
                </a:cubicBezTo>
                <a:cubicBezTo>
                  <a:pt x="10311" y="3371"/>
                  <a:pt x="10292" y="3346"/>
                  <a:pt x="10253" y="3294"/>
                </a:cubicBezTo>
                <a:cubicBezTo>
                  <a:pt x="10040" y="2993"/>
                  <a:pt x="9902" y="2655"/>
                  <a:pt x="9814" y="2290"/>
                </a:cubicBezTo>
                <a:cubicBezTo>
                  <a:pt x="9776" y="2103"/>
                  <a:pt x="9739" y="1914"/>
                  <a:pt x="9739" y="1738"/>
                </a:cubicBezTo>
                <a:cubicBezTo>
                  <a:pt x="9739" y="1350"/>
                  <a:pt x="9864" y="1035"/>
                  <a:pt x="10127" y="784"/>
                </a:cubicBezTo>
                <a:cubicBezTo>
                  <a:pt x="10278" y="647"/>
                  <a:pt x="10454" y="546"/>
                  <a:pt x="10655" y="521"/>
                </a:cubicBezTo>
                <a:cubicBezTo>
                  <a:pt x="10668" y="520"/>
                  <a:pt x="10681" y="520"/>
                  <a:pt x="10693" y="520"/>
                </a:cubicBezTo>
                <a:close/>
                <a:moveTo>
                  <a:pt x="14034" y="400"/>
                </a:moveTo>
                <a:cubicBezTo>
                  <a:pt x="14166" y="400"/>
                  <a:pt x="14291" y="455"/>
                  <a:pt x="14394" y="558"/>
                </a:cubicBezTo>
                <a:cubicBezTo>
                  <a:pt x="14620" y="772"/>
                  <a:pt x="14746" y="1035"/>
                  <a:pt x="14796" y="1324"/>
                </a:cubicBezTo>
                <a:cubicBezTo>
                  <a:pt x="14834" y="1638"/>
                  <a:pt x="14809" y="1927"/>
                  <a:pt x="14709" y="2215"/>
                </a:cubicBezTo>
                <a:cubicBezTo>
                  <a:pt x="14633" y="2416"/>
                  <a:pt x="14520" y="2579"/>
                  <a:pt x="14382" y="2742"/>
                </a:cubicBezTo>
                <a:cubicBezTo>
                  <a:pt x="14194" y="2981"/>
                  <a:pt x="13968" y="3182"/>
                  <a:pt x="13730" y="3370"/>
                </a:cubicBezTo>
                <a:cubicBezTo>
                  <a:pt x="13712" y="3381"/>
                  <a:pt x="13701" y="3387"/>
                  <a:pt x="13690" y="3387"/>
                </a:cubicBezTo>
                <a:cubicBezTo>
                  <a:pt x="13678" y="3387"/>
                  <a:pt x="13668" y="3378"/>
                  <a:pt x="13654" y="3357"/>
                </a:cubicBezTo>
                <a:cubicBezTo>
                  <a:pt x="13441" y="3043"/>
                  <a:pt x="13303" y="2705"/>
                  <a:pt x="13240" y="2328"/>
                </a:cubicBezTo>
                <a:cubicBezTo>
                  <a:pt x="13215" y="2165"/>
                  <a:pt x="13190" y="1989"/>
                  <a:pt x="13190" y="1763"/>
                </a:cubicBezTo>
                <a:cubicBezTo>
                  <a:pt x="13203" y="1500"/>
                  <a:pt x="13240" y="1186"/>
                  <a:pt x="13390" y="898"/>
                </a:cubicBezTo>
                <a:cubicBezTo>
                  <a:pt x="13479" y="722"/>
                  <a:pt x="13591" y="584"/>
                  <a:pt x="13755" y="483"/>
                </a:cubicBezTo>
                <a:cubicBezTo>
                  <a:pt x="13848" y="427"/>
                  <a:pt x="13943" y="400"/>
                  <a:pt x="14034" y="400"/>
                </a:cubicBezTo>
                <a:close/>
                <a:moveTo>
                  <a:pt x="6879" y="0"/>
                </a:moveTo>
                <a:cubicBezTo>
                  <a:pt x="6780" y="0"/>
                  <a:pt x="6683" y="25"/>
                  <a:pt x="6588" y="82"/>
                </a:cubicBezTo>
                <a:cubicBezTo>
                  <a:pt x="6501" y="145"/>
                  <a:pt x="6413" y="207"/>
                  <a:pt x="6351" y="282"/>
                </a:cubicBezTo>
                <a:cubicBezTo>
                  <a:pt x="6175" y="471"/>
                  <a:pt x="6049" y="672"/>
                  <a:pt x="5949" y="898"/>
                </a:cubicBezTo>
                <a:cubicBezTo>
                  <a:pt x="5748" y="1350"/>
                  <a:pt x="5710" y="1826"/>
                  <a:pt x="5760" y="2315"/>
                </a:cubicBezTo>
                <a:cubicBezTo>
                  <a:pt x="5810" y="2730"/>
                  <a:pt x="5936" y="3119"/>
                  <a:pt x="6162" y="3470"/>
                </a:cubicBezTo>
                <a:cubicBezTo>
                  <a:pt x="6187" y="3495"/>
                  <a:pt x="6175" y="3520"/>
                  <a:pt x="6150" y="3533"/>
                </a:cubicBezTo>
                <a:cubicBezTo>
                  <a:pt x="5974" y="3659"/>
                  <a:pt x="5785" y="3746"/>
                  <a:pt x="5572" y="3821"/>
                </a:cubicBezTo>
                <a:cubicBezTo>
                  <a:pt x="5353" y="3892"/>
                  <a:pt x="5125" y="3929"/>
                  <a:pt x="4897" y="3929"/>
                </a:cubicBezTo>
                <a:cubicBezTo>
                  <a:pt x="4837" y="3929"/>
                  <a:pt x="4778" y="3927"/>
                  <a:pt x="4719" y="3922"/>
                </a:cubicBezTo>
                <a:cubicBezTo>
                  <a:pt x="4493" y="3910"/>
                  <a:pt x="4292" y="3834"/>
                  <a:pt x="4092" y="3746"/>
                </a:cubicBezTo>
                <a:cubicBezTo>
                  <a:pt x="3828" y="3646"/>
                  <a:pt x="3602" y="3495"/>
                  <a:pt x="3389" y="3319"/>
                </a:cubicBezTo>
                <a:cubicBezTo>
                  <a:pt x="3364" y="3307"/>
                  <a:pt x="3326" y="3282"/>
                  <a:pt x="3376" y="3244"/>
                </a:cubicBezTo>
                <a:cubicBezTo>
                  <a:pt x="3615" y="2993"/>
                  <a:pt x="3828" y="2717"/>
                  <a:pt x="3991" y="2416"/>
                </a:cubicBezTo>
                <a:cubicBezTo>
                  <a:pt x="4204" y="2002"/>
                  <a:pt x="4343" y="1575"/>
                  <a:pt x="4330" y="1111"/>
                </a:cubicBezTo>
                <a:cubicBezTo>
                  <a:pt x="4330" y="885"/>
                  <a:pt x="4267" y="672"/>
                  <a:pt x="4129" y="471"/>
                </a:cubicBezTo>
                <a:cubicBezTo>
                  <a:pt x="3990" y="263"/>
                  <a:pt x="3791" y="156"/>
                  <a:pt x="3569" y="156"/>
                </a:cubicBezTo>
                <a:cubicBezTo>
                  <a:pt x="3471" y="156"/>
                  <a:pt x="3368" y="177"/>
                  <a:pt x="3263" y="220"/>
                </a:cubicBezTo>
                <a:cubicBezTo>
                  <a:pt x="2924" y="371"/>
                  <a:pt x="2711" y="622"/>
                  <a:pt x="2573" y="960"/>
                </a:cubicBezTo>
                <a:cubicBezTo>
                  <a:pt x="2460" y="1236"/>
                  <a:pt x="2422" y="1525"/>
                  <a:pt x="2422" y="1826"/>
                </a:cubicBezTo>
                <a:cubicBezTo>
                  <a:pt x="2435" y="1989"/>
                  <a:pt x="2447" y="2165"/>
                  <a:pt x="2485" y="2328"/>
                </a:cubicBezTo>
                <a:cubicBezTo>
                  <a:pt x="2561" y="2667"/>
                  <a:pt x="2711" y="2981"/>
                  <a:pt x="2949" y="3244"/>
                </a:cubicBezTo>
                <a:cubicBezTo>
                  <a:pt x="2974" y="3269"/>
                  <a:pt x="2974" y="3294"/>
                  <a:pt x="2937" y="3319"/>
                </a:cubicBezTo>
                <a:cubicBezTo>
                  <a:pt x="2849" y="3383"/>
                  <a:pt x="2773" y="3458"/>
                  <a:pt x="2686" y="3533"/>
                </a:cubicBezTo>
                <a:cubicBezTo>
                  <a:pt x="2410" y="3759"/>
                  <a:pt x="2109" y="3947"/>
                  <a:pt x="1769" y="4047"/>
                </a:cubicBezTo>
                <a:cubicBezTo>
                  <a:pt x="1602" y="4113"/>
                  <a:pt x="1429" y="4150"/>
                  <a:pt x="1248" y="4150"/>
                </a:cubicBezTo>
                <a:cubicBezTo>
                  <a:pt x="1185" y="4150"/>
                  <a:pt x="1120" y="4145"/>
                  <a:pt x="1055" y="4136"/>
                </a:cubicBezTo>
                <a:cubicBezTo>
                  <a:pt x="991" y="4136"/>
                  <a:pt x="991" y="4110"/>
                  <a:pt x="1016" y="4072"/>
                </a:cubicBezTo>
                <a:cubicBezTo>
                  <a:pt x="1067" y="3960"/>
                  <a:pt x="1105" y="3859"/>
                  <a:pt x="1155" y="3746"/>
                </a:cubicBezTo>
                <a:cubicBezTo>
                  <a:pt x="1180" y="3696"/>
                  <a:pt x="1180" y="3646"/>
                  <a:pt x="1142" y="3608"/>
                </a:cubicBezTo>
                <a:cubicBezTo>
                  <a:pt x="1103" y="3559"/>
                  <a:pt x="1056" y="3525"/>
                  <a:pt x="1001" y="3525"/>
                </a:cubicBezTo>
                <a:cubicBezTo>
                  <a:pt x="986" y="3525"/>
                  <a:pt x="970" y="3528"/>
                  <a:pt x="954" y="3533"/>
                </a:cubicBezTo>
                <a:cubicBezTo>
                  <a:pt x="816" y="3558"/>
                  <a:pt x="690" y="3583"/>
                  <a:pt x="565" y="3595"/>
                </a:cubicBezTo>
                <a:cubicBezTo>
                  <a:pt x="439" y="3621"/>
                  <a:pt x="314" y="3646"/>
                  <a:pt x="201" y="3696"/>
                </a:cubicBezTo>
                <a:cubicBezTo>
                  <a:pt x="38" y="3771"/>
                  <a:pt x="0" y="3885"/>
                  <a:pt x="88" y="4035"/>
                </a:cubicBezTo>
                <a:cubicBezTo>
                  <a:pt x="138" y="4122"/>
                  <a:pt x="188" y="4223"/>
                  <a:pt x="238" y="4311"/>
                </a:cubicBezTo>
                <a:cubicBezTo>
                  <a:pt x="302" y="4424"/>
                  <a:pt x="352" y="4524"/>
                  <a:pt x="402" y="4638"/>
                </a:cubicBezTo>
                <a:cubicBezTo>
                  <a:pt x="442" y="4724"/>
                  <a:pt x="507" y="4768"/>
                  <a:pt x="571" y="4768"/>
                </a:cubicBezTo>
                <a:cubicBezTo>
                  <a:pt x="629" y="4768"/>
                  <a:pt x="687" y="4733"/>
                  <a:pt x="728" y="4663"/>
                </a:cubicBezTo>
                <a:cubicBezTo>
                  <a:pt x="779" y="4574"/>
                  <a:pt x="816" y="4499"/>
                  <a:pt x="866" y="4412"/>
                </a:cubicBezTo>
                <a:cubicBezTo>
                  <a:pt x="875" y="4378"/>
                  <a:pt x="889" y="4367"/>
                  <a:pt x="912" y="4367"/>
                </a:cubicBezTo>
                <a:cubicBezTo>
                  <a:pt x="924" y="4367"/>
                  <a:pt x="938" y="4370"/>
                  <a:pt x="954" y="4373"/>
                </a:cubicBezTo>
                <a:cubicBezTo>
                  <a:pt x="1044" y="4395"/>
                  <a:pt x="1134" y="4404"/>
                  <a:pt x="1224" y="4404"/>
                </a:cubicBezTo>
                <a:cubicBezTo>
                  <a:pt x="1297" y="4404"/>
                  <a:pt x="1370" y="4398"/>
                  <a:pt x="1443" y="4387"/>
                </a:cubicBezTo>
                <a:cubicBezTo>
                  <a:pt x="1845" y="4336"/>
                  <a:pt x="2196" y="4173"/>
                  <a:pt x="2522" y="3960"/>
                </a:cubicBezTo>
                <a:cubicBezTo>
                  <a:pt x="2736" y="3821"/>
                  <a:pt x="2937" y="3659"/>
                  <a:pt x="3125" y="3495"/>
                </a:cubicBezTo>
                <a:cubicBezTo>
                  <a:pt x="3140" y="3480"/>
                  <a:pt x="3151" y="3469"/>
                  <a:pt x="3163" y="3469"/>
                </a:cubicBezTo>
                <a:cubicBezTo>
                  <a:pt x="3170" y="3469"/>
                  <a:pt x="3178" y="3473"/>
                  <a:pt x="3188" y="3483"/>
                </a:cubicBezTo>
                <a:cubicBezTo>
                  <a:pt x="3426" y="3696"/>
                  <a:pt x="3690" y="3859"/>
                  <a:pt x="3966" y="3985"/>
                </a:cubicBezTo>
                <a:cubicBezTo>
                  <a:pt x="4272" y="4115"/>
                  <a:pt x="4578" y="4190"/>
                  <a:pt x="4894" y="4190"/>
                </a:cubicBezTo>
                <a:cubicBezTo>
                  <a:pt x="5005" y="4190"/>
                  <a:pt x="5118" y="4180"/>
                  <a:pt x="5233" y="4161"/>
                </a:cubicBezTo>
                <a:cubicBezTo>
                  <a:pt x="5623" y="4110"/>
                  <a:pt x="5974" y="3960"/>
                  <a:pt x="6300" y="3746"/>
                </a:cubicBezTo>
                <a:cubicBezTo>
                  <a:pt x="6314" y="3737"/>
                  <a:pt x="6327" y="3732"/>
                  <a:pt x="6338" y="3732"/>
                </a:cubicBezTo>
                <a:cubicBezTo>
                  <a:pt x="6356" y="3732"/>
                  <a:pt x="6372" y="3743"/>
                  <a:pt x="6388" y="3759"/>
                </a:cubicBezTo>
                <a:cubicBezTo>
                  <a:pt x="6438" y="3821"/>
                  <a:pt x="6488" y="3872"/>
                  <a:pt x="6526" y="3922"/>
                </a:cubicBezTo>
                <a:cubicBezTo>
                  <a:pt x="6802" y="4198"/>
                  <a:pt x="7104" y="4437"/>
                  <a:pt x="7455" y="4599"/>
                </a:cubicBezTo>
                <a:cubicBezTo>
                  <a:pt x="7693" y="4713"/>
                  <a:pt x="7944" y="4788"/>
                  <a:pt x="8208" y="4800"/>
                </a:cubicBezTo>
                <a:cubicBezTo>
                  <a:pt x="8233" y="4801"/>
                  <a:pt x="8258" y="4802"/>
                  <a:pt x="8283" y="4802"/>
                </a:cubicBezTo>
                <a:cubicBezTo>
                  <a:pt x="8593" y="4802"/>
                  <a:pt x="8883" y="4728"/>
                  <a:pt x="9162" y="4599"/>
                </a:cubicBezTo>
                <a:cubicBezTo>
                  <a:pt x="9588" y="4412"/>
                  <a:pt x="9952" y="4148"/>
                  <a:pt x="10278" y="3821"/>
                </a:cubicBezTo>
                <a:cubicBezTo>
                  <a:pt x="10291" y="3809"/>
                  <a:pt x="10303" y="3802"/>
                  <a:pt x="10316" y="3802"/>
                </a:cubicBezTo>
                <a:cubicBezTo>
                  <a:pt x="10328" y="3802"/>
                  <a:pt x="10341" y="3809"/>
                  <a:pt x="10353" y="3821"/>
                </a:cubicBezTo>
                <a:cubicBezTo>
                  <a:pt x="10517" y="3985"/>
                  <a:pt x="10693" y="4122"/>
                  <a:pt x="10893" y="4236"/>
                </a:cubicBezTo>
                <a:cubicBezTo>
                  <a:pt x="11179" y="4394"/>
                  <a:pt x="11489" y="4482"/>
                  <a:pt x="11815" y="4482"/>
                </a:cubicBezTo>
                <a:cubicBezTo>
                  <a:pt x="11904" y="4482"/>
                  <a:pt x="11994" y="4475"/>
                  <a:pt x="12085" y="4462"/>
                </a:cubicBezTo>
                <a:cubicBezTo>
                  <a:pt x="12374" y="4424"/>
                  <a:pt x="12650" y="4323"/>
                  <a:pt x="12927" y="4198"/>
                </a:cubicBezTo>
                <a:cubicBezTo>
                  <a:pt x="13164" y="4085"/>
                  <a:pt x="13390" y="3947"/>
                  <a:pt x="13604" y="3796"/>
                </a:cubicBezTo>
                <a:cubicBezTo>
                  <a:pt x="13620" y="3781"/>
                  <a:pt x="13630" y="3770"/>
                  <a:pt x="13645" y="3770"/>
                </a:cubicBezTo>
                <a:cubicBezTo>
                  <a:pt x="13654" y="3770"/>
                  <a:pt x="13665" y="3774"/>
                  <a:pt x="13679" y="3784"/>
                </a:cubicBezTo>
                <a:cubicBezTo>
                  <a:pt x="13805" y="3910"/>
                  <a:pt x="13943" y="4022"/>
                  <a:pt x="14093" y="4110"/>
                </a:cubicBezTo>
                <a:cubicBezTo>
                  <a:pt x="14387" y="4279"/>
                  <a:pt x="14692" y="4372"/>
                  <a:pt x="15011" y="4372"/>
                </a:cubicBezTo>
                <a:cubicBezTo>
                  <a:pt x="15142" y="4372"/>
                  <a:pt x="15276" y="4356"/>
                  <a:pt x="15411" y="4323"/>
                </a:cubicBezTo>
                <a:cubicBezTo>
                  <a:pt x="15763" y="4236"/>
                  <a:pt x="16076" y="4085"/>
                  <a:pt x="16390" y="3897"/>
                </a:cubicBezTo>
                <a:cubicBezTo>
                  <a:pt x="16566" y="3796"/>
                  <a:pt x="16729" y="3671"/>
                  <a:pt x="16867" y="3495"/>
                </a:cubicBezTo>
                <a:cubicBezTo>
                  <a:pt x="16883" y="3471"/>
                  <a:pt x="16899" y="3463"/>
                  <a:pt x="16918" y="3463"/>
                </a:cubicBezTo>
                <a:cubicBezTo>
                  <a:pt x="16929" y="3463"/>
                  <a:pt x="16941" y="3466"/>
                  <a:pt x="16954" y="3470"/>
                </a:cubicBezTo>
                <a:cubicBezTo>
                  <a:pt x="17080" y="3545"/>
                  <a:pt x="17193" y="3621"/>
                  <a:pt x="17331" y="3671"/>
                </a:cubicBezTo>
                <a:cubicBezTo>
                  <a:pt x="17346" y="3675"/>
                  <a:pt x="17361" y="3677"/>
                  <a:pt x="17376" y="3677"/>
                </a:cubicBezTo>
                <a:cubicBezTo>
                  <a:pt x="17447" y="3677"/>
                  <a:pt x="17507" y="3628"/>
                  <a:pt x="17507" y="3545"/>
                </a:cubicBezTo>
                <a:cubicBezTo>
                  <a:pt x="17507" y="3495"/>
                  <a:pt x="17495" y="3458"/>
                  <a:pt x="17495" y="3420"/>
                </a:cubicBezTo>
                <a:cubicBezTo>
                  <a:pt x="17495" y="3207"/>
                  <a:pt x="17456" y="2993"/>
                  <a:pt x="17431" y="2780"/>
                </a:cubicBezTo>
                <a:cubicBezTo>
                  <a:pt x="17408" y="2639"/>
                  <a:pt x="17330" y="2553"/>
                  <a:pt x="17207" y="2553"/>
                </a:cubicBezTo>
                <a:cubicBezTo>
                  <a:pt x="17198" y="2553"/>
                  <a:pt x="17189" y="2553"/>
                  <a:pt x="17180" y="2554"/>
                </a:cubicBezTo>
                <a:cubicBezTo>
                  <a:pt x="17005" y="2579"/>
                  <a:pt x="16842" y="2604"/>
                  <a:pt x="16678" y="2667"/>
                </a:cubicBezTo>
                <a:cubicBezTo>
                  <a:pt x="16528" y="2705"/>
                  <a:pt x="16377" y="2755"/>
                  <a:pt x="16227" y="2805"/>
                </a:cubicBezTo>
                <a:cubicBezTo>
                  <a:pt x="16151" y="2830"/>
                  <a:pt x="16126" y="2931"/>
                  <a:pt x="16176" y="2993"/>
                </a:cubicBezTo>
                <a:cubicBezTo>
                  <a:pt x="16201" y="3031"/>
                  <a:pt x="16240" y="3043"/>
                  <a:pt x="16277" y="3056"/>
                </a:cubicBezTo>
                <a:cubicBezTo>
                  <a:pt x="16402" y="3119"/>
                  <a:pt x="16528" y="3207"/>
                  <a:pt x="16641" y="3282"/>
                </a:cubicBezTo>
                <a:cubicBezTo>
                  <a:pt x="16678" y="3294"/>
                  <a:pt x="16678" y="3319"/>
                  <a:pt x="16653" y="3344"/>
                </a:cubicBezTo>
                <a:cubicBezTo>
                  <a:pt x="16591" y="3408"/>
                  <a:pt x="16528" y="3483"/>
                  <a:pt x="16452" y="3533"/>
                </a:cubicBezTo>
                <a:cubicBezTo>
                  <a:pt x="16189" y="3734"/>
                  <a:pt x="15888" y="3885"/>
                  <a:pt x="15587" y="3997"/>
                </a:cubicBezTo>
                <a:cubicBezTo>
                  <a:pt x="15403" y="4065"/>
                  <a:pt x="15212" y="4110"/>
                  <a:pt x="15020" y="4110"/>
                </a:cubicBezTo>
                <a:cubicBezTo>
                  <a:pt x="14962" y="4110"/>
                  <a:pt x="14904" y="4106"/>
                  <a:pt x="14846" y="4097"/>
                </a:cubicBezTo>
                <a:cubicBezTo>
                  <a:pt x="14470" y="4047"/>
                  <a:pt x="14156" y="3885"/>
                  <a:pt x="13892" y="3634"/>
                </a:cubicBezTo>
                <a:cubicBezTo>
                  <a:pt x="13867" y="3595"/>
                  <a:pt x="13880" y="3583"/>
                  <a:pt x="13905" y="3570"/>
                </a:cubicBezTo>
                <a:cubicBezTo>
                  <a:pt x="14143" y="3370"/>
                  <a:pt x="14382" y="3169"/>
                  <a:pt x="14570" y="2918"/>
                </a:cubicBezTo>
                <a:cubicBezTo>
                  <a:pt x="14721" y="2742"/>
                  <a:pt x="14846" y="2554"/>
                  <a:pt x="14934" y="2354"/>
                </a:cubicBezTo>
                <a:cubicBezTo>
                  <a:pt x="15035" y="2115"/>
                  <a:pt x="15072" y="1864"/>
                  <a:pt x="15072" y="1601"/>
                </a:cubicBezTo>
                <a:cubicBezTo>
                  <a:pt x="15060" y="1525"/>
                  <a:pt x="15072" y="1437"/>
                  <a:pt x="15060" y="1350"/>
                </a:cubicBezTo>
                <a:cubicBezTo>
                  <a:pt x="15010" y="960"/>
                  <a:pt x="14859" y="609"/>
                  <a:pt x="14558" y="346"/>
                </a:cubicBezTo>
                <a:cubicBezTo>
                  <a:pt x="14403" y="208"/>
                  <a:pt x="14230" y="135"/>
                  <a:pt x="14048" y="135"/>
                </a:cubicBezTo>
                <a:cubicBezTo>
                  <a:pt x="13964" y="135"/>
                  <a:pt x="13879" y="150"/>
                  <a:pt x="13792" y="182"/>
                </a:cubicBezTo>
                <a:cubicBezTo>
                  <a:pt x="13491" y="282"/>
                  <a:pt x="13290" y="496"/>
                  <a:pt x="13152" y="772"/>
                </a:cubicBezTo>
                <a:cubicBezTo>
                  <a:pt x="12989" y="1085"/>
                  <a:pt x="12939" y="1437"/>
                  <a:pt x="12927" y="1788"/>
                </a:cubicBezTo>
                <a:cubicBezTo>
                  <a:pt x="12927" y="1952"/>
                  <a:pt x="12939" y="2115"/>
                  <a:pt x="12964" y="2290"/>
                </a:cubicBezTo>
                <a:cubicBezTo>
                  <a:pt x="13027" y="2730"/>
                  <a:pt x="13190" y="3144"/>
                  <a:pt x="13454" y="3520"/>
                </a:cubicBezTo>
                <a:cubicBezTo>
                  <a:pt x="13466" y="3545"/>
                  <a:pt x="13466" y="3570"/>
                  <a:pt x="13441" y="3595"/>
                </a:cubicBezTo>
                <a:cubicBezTo>
                  <a:pt x="13164" y="3784"/>
                  <a:pt x="12876" y="3947"/>
                  <a:pt x="12562" y="4060"/>
                </a:cubicBezTo>
                <a:cubicBezTo>
                  <a:pt x="12319" y="4161"/>
                  <a:pt x="12069" y="4222"/>
                  <a:pt x="11809" y="4222"/>
                </a:cubicBezTo>
                <a:cubicBezTo>
                  <a:pt x="11747" y="4222"/>
                  <a:pt x="11685" y="4218"/>
                  <a:pt x="11621" y="4211"/>
                </a:cubicBezTo>
                <a:cubicBezTo>
                  <a:pt x="11182" y="4148"/>
                  <a:pt x="10830" y="3922"/>
                  <a:pt x="10517" y="3621"/>
                </a:cubicBezTo>
                <a:cubicBezTo>
                  <a:pt x="10504" y="3608"/>
                  <a:pt x="10504" y="3583"/>
                  <a:pt x="10517" y="3570"/>
                </a:cubicBezTo>
                <a:cubicBezTo>
                  <a:pt x="10567" y="3508"/>
                  <a:pt x="10617" y="3458"/>
                  <a:pt x="10668" y="3395"/>
                </a:cubicBezTo>
                <a:cubicBezTo>
                  <a:pt x="10944" y="3081"/>
                  <a:pt x="11157" y="2742"/>
                  <a:pt x="11332" y="2366"/>
                </a:cubicBezTo>
                <a:cubicBezTo>
                  <a:pt x="11483" y="2002"/>
                  <a:pt x="11571" y="1638"/>
                  <a:pt x="11521" y="1249"/>
                </a:cubicBezTo>
                <a:cubicBezTo>
                  <a:pt x="11483" y="973"/>
                  <a:pt x="11408" y="722"/>
                  <a:pt x="11220" y="508"/>
                </a:cubicBezTo>
                <a:cubicBezTo>
                  <a:pt x="11079" y="358"/>
                  <a:pt x="10907" y="264"/>
                  <a:pt x="10708" y="264"/>
                </a:cubicBezTo>
                <a:cubicBezTo>
                  <a:pt x="10659" y="264"/>
                  <a:pt x="10607" y="270"/>
                  <a:pt x="10554" y="282"/>
                </a:cubicBezTo>
                <a:cubicBezTo>
                  <a:pt x="10077" y="383"/>
                  <a:pt x="9764" y="684"/>
                  <a:pt x="9588" y="1124"/>
                </a:cubicBezTo>
                <a:cubicBezTo>
                  <a:pt x="9450" y="1450"/>
                  <a:pt x="9450" y="1776"/>
                  <a:pt x="9513" y="2103"/>
                </a:cubicBezTo>
                <a:cubicBezTo>
                  <a:pt x="9600" y="2630"/>
                  <a:pt x="9789" y="3132"/>
                  <a:pt x="10115" y="3558"/>
                </a:cubicBezTo>
                <a:cubicBezTo>
                  <a:pt x="10141" y="3583"/>
                  <a:pt x="10141" y="3595"/>
                  <a:pt x="10115" y="3621"/>
                </a:cubicBezTo>
                <a:cubicBezTo>
                  <a:pt x="10052" y="3684"/>
                  <a:pt x="9990" y="3746"/>
                  <a:pt x="9915" y="3809"/>
                </a:cubicBezTo>
                <a:cubicBezTo>
                  <a:pt x="9639" y="4047"/>
                  <a:pt x="9337" y="4248"/>
                  <a:pt x="8986" y="4399"/>
                </a:cubicBezTo>
                <a:cubicBezTo>
                  <a:pt x="8764" y="4492"/>
                  <a:pt x="8539" y="4544"/>
                  <a:pt x="8310" y="4544"/>
                </a:cubicBezTo>
                <a:cubicBezTo>
                  <a:pt x="8136" y="4544"/>
                  <a:pt x="7960" y="4514"/>
                  <a:pt x="7781" y="4449"/>
                </a:cubicBezTo>
                <a:cubicBezTo>
                  <a:pt x="7316" y="4273"/>
                  <a:pt x="6928" y="3985"/>
                  <a:pt x="6602" y="3608"/>
                </a:cubicBezTo>
                <a:cubicBezTo>
                  <a:pt x="6551" y="3558"/>
                  <a:pt x="6551" y="3558"/>
                  <a:pt x="6614" y="3508"/>
                </a:cubicBezTo>
                <a:cubicBezTo>
                  <a:pt x="6839" y="3319"/>
                  <a:pt x="7028" y="3119"/>
                  <a:pt x="7191" y="2906"/>
                </a:cubicBezTo>
                <a:cubicBezTo>
                  <a:pt x="7505" y="2479"/>
                  <a:pt x="7706" y="2002"/>
                  <a:pt x="7768" y="1475"/>
                </a:cubicBezTo>
                <a:cubicBezTo>
                  <a:pt x="7793" y="1186"/>
                  <a:pt x="7781" y="898"/>
                  <a:pt x="7668" y="622"/>
                </a:cubicBezTo>
                <a:cubicBezTo>
                  <a:pt x="7567" y="383"/>
                  <a:pt x="7417" y="182"/>
                  <a:pt x="7179" y="69"/>
                </a:cubicBezTo>
                <a:cubicBezTo>
                  <a:pt x="7078" y="25"/>
                  <a:pt x="6978" y="0"/>
                  <a:pt x="6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3270329" y="2798616"/>
            <a:ext cx="844546" cy="61357"/>
          </a:xfrm>
          <a:custGeom>
            <a:rect b="b" l="l" r="r" t="t"/>
            <a:pathLst>
              <a:path extrusionOk="0" h="1550" w="21335">
                <a:moveTo>
                  <a:pt x="20228" y="307"/>
                </a:moveTo>
                <a:cubicBezTo>
                  <a:pt x="20478" y="307"/>
                  <a:pt x="20742" y="472"/>
                  <a:pt x="20819" y="704"/>
                </a:cubicBezTo>
                <a:cubicBezTo>
                  <a:pt x="20895" y="943"/>
                  <a:pt x="20769" y="1169"/>
                  <a:pt x="20518" y="1219"/>
                </a:cubicBezTo>
                <a:cubicBezTo>
                  <a:pt x="20481" y="1231"/>
                  <a:pt x="20431" y="1244"/>
                  <a:pt x="20393" y="1244"/>
                </a:cubicBezTo>
                <a:cubicBezTo>
                  <a:pt x="20130" y="1244"/>
                  <a:pt x="19891" y="1081"/>
                  <a:pt x="19803" y="868"/>
                </a:cubicBezTo>
                <a:cubicBezTo>
                  <a:pt x="19715" y="654"/>
                  <a:pt x="19803" y="441"/>
                  <a:pt x="20016" y="353"/>
                </a:cubicBezTo>
                <a:cubicBezTo>
                  <a:pt x="20082" y="321"/>
                  <a:pt x="20155" y="307"/>
                  <a:pt x="20228" y="307"/>
                </a:cubicBezTo>
                <a:close/>
                <a:moveTo>
                  <a:pt x="20200" y="1"/>
                </a:moveTo>
                <a:cubicBezTo>
                  <a:pt x="20185" y="1"/>
                  <a:pt x="20170" y="1"/>
                  <a:pt x="20155" y="1"/>
                </a:cubicBezTo>
                <a:cubicBezTo>
                  <a:pt x="19840" y="26"/>
                  <a:pt x="19552" y="252"/>
                  <a:pt x="19477" y="554"/>
                </a:cubicBezTo>
                <a:cubicBezTo>
                  <a:pt x="19464" y="654"/>
                  <a:pt x="19464" y="654"/>
                  <a:pt x="19363" y="654"/>
                </a:cubicBezTo>
                <a:cubicBezTo>
                  <a:pt x="18008" y="654"/>
                  <a:pt x="16666" y="654"/>
                  <a:pt x="15323" y="667"/>
                </a:cubicBezTo>
                <a:cubicBezTo>
                  <a:pt x="14620" y="673"/>
                  <a:pt x="13914" y="673"/>
                  <a:pt x="13208" y="673"/>
                </a:cubicBezTo>
                <a:cubicBezTo>
                  <a:pt x="12502" y="673"/>
                  <a:pt x="11797" y="673"/>
                  <a:pt x="11094" y="679"/>
                </a:cubicBezTo>
                <a:cubicBezTo>
                  <a:pt x="10441" y="686"/>
                  <a:pt x="9789" y="686"/>
                  <a:pt x="9136" y="686"/>
                </a:cubicBezTo>
                <a:cubicBezTo>
                  <a:pt x="8484" y="686"/>
                  <a:pt x="7831" y="686"/>
                  <a:pt x="7178" y="692"/>
                </a:cubicBezTo>
                <a:cubicBezTo>
                  <a:pt x="6802" y="696"/>
                  <a:pt x="6427" y="697"/>
                  <a:pt x="6053" y="697"/>
                </a:cubicBezTo>
                <a:cubicBezTo>
                  <a:pt x="5304" y="697"/>
                  <a:pt x="4559" y="692"/>
                  <a:pt x="3815" y="692"/>
                </a:cubicBezTo>
                <a:lnTo>
                  <a:pt x="3815" y="704"/>
                </a:lnTo>
                <a:lnTo>
                  <a:pt x="2924" y="704"/>
                </a:lnTo>
                <a:cubicBezTo>
                  <a:pt x="2033" y="704"/>
                  <a:pt x="1130" y="704"/>
                  <a:pt x="226" y="717"/>
                </a:cubicBezTo>
                <a:lnTo>
                  <a:pt x="126" y="717"/>
                </a:lnTo>
                <a:cubicBezTo>
                  <a:pt x="37" y="742"/>
                  <a:pt x="0" y="805"/>
                  <a:pt x="0" y="880"/>
                </a:cubicBezTo>
                <a:cubicBezTo>
                  <a:pt x="12" y="955"/>
                  <a:pt x="62" y="1005"/>
                  <a:pt x="151" y="1005"/>
                </a:cubicBezTo>
                <a:lnTo>
                  <a:pt x="363" y="1005"/>
                </a:lnTo>
                <a:cubicBezTo>
                  <a:pt x="1351" y="1005"/>
                  <a:pt x="2333" y="1011"/>
                  <a:pt x="3312" y="1011"/>
                </a:cubicBezTo>
                <a:cubicBezTo>
                  <a:pt x="3802" y="1011"/>
                  <a:pt x="4292" y="1010"/>
                  <a:pt x="4781" y="1005"/>
                </a:cubicBezTo>
                <a:cubicBezTo>
                  <a:pt x="5540" y="993"/>
                  <a:pt x="6297" y="993"/>
                  <a:pt x="7051" y="993"/>
                </a:cubicBezTo>
                <a:cubicBezTo>
                  <a:pt x="7806" y="993"/>
                  <a:pt x="8559" y="993"/>
                  <a:pt x="9312" y="980"/>
                </a:cubicBezTo>
                <a:cubicBezTo>
                  <a:pt x="9637" y="978"/>
                  <a:pt x="9962" y="977"/>
                  <a:pt x="10287" y="977"/>
                </a:cubicBezTo>
                <a:cubicBezTo>
                  <a:pt x="10904" y="977"/>
                  <a:pt x="11520" y="980"/>
                  <a:pt x="12136" y="980"/>
                </a:cubicBezTo>
                <a:cubicBezTo>
                  <a:pt x="12683" y="980"/>
                  <a:pt x="13230" y="977"/>
                  <a:pt x="13779" y="968"/>
                </a:cubicBezTo>
                <a:cubicBezTo>
                  <a:pt x="14095" y="965"/>
                  <a:pt x="14410" y="964"/>
                  <a:pt x="14724" y="964"/>
                </a:cubicBezTo>
                <a:cubicBezTo>
                  <a:pt x="15250" y="964"/>
                  <a:pt x="15775" y="967"/>
                  <a:pt x="16300" y="967"/>
                </a:cubicBezTo>
                <a:cubicBezTo>
                  <a:pt x="16794" y="967"/>
                  <a:pt x="17288" y="964"/>
                  <a:pt x="17782" y="955"/>
                </a:cubicBezTo>
                <a:lnTo>
                  <a:pt x="19439" y="955"/>
                </a:lnTo>
                <a:cubicBezTo>
                  <a:pt x="19489" y="955"/>
                  <a:pt x="19514" y="968"/>
                  <a:pt x="19527" y="1018"/>
                </a:cubicBezTo>
                <a:cubicBezTo>
                  <a:pt x="19667" y="1332"/>
                  <a:pt x="20044" y="1549"/>
                  <a:pt x="20408" y="1549"/>
                </a:cubicBezTo>
                <a:cubicBezTo>
                  <a:pt x="20437" y="1549"/>
                  <a:pt x="20465" y="1548"/>
                  <a:pt x="20493" y="1545"/>
                </a:cubicBezTo>
                <a:cubicBezTo>
                  <a:pt x="21045" y="1482"/>
                  <a:pt x="21334" y="918"/>
                  <a:pt x="21033" y="441"/>
                </a:cubicBezTo>
                <a:cubicBezTo>
                  <a:pt x="20840" y="139"/>
                  <a:pt x="20555" y="1"/>
                  <a:pt x="20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0" name="Google Shape;3750;p80"/>
          <p:cNvGrpSpPr/>
          <p:nvPr/>
        </p:nvGrpSpPr>
        <p:grpSpPr>
          <a:xfrm>
            <a:off x="3374639" y="3430094"/>
            <a:ext cx="596150" cy="576753"/>
            <a:chOff x="3374639" y="3194044"/>
            <a:chExt cx="596150" cy="576753"/>
          </a:xfrm>
        </p:grpSpPr>
        <p:sp>
          <p:nvSpPr>
            <p:cNvPr id="3751" name="Google Shape;3751;p80"/>
            <p:cNvSpPr/>
            <p:nvPr/>
          </p:nvSpPr>
          <p:spPr>
            <a:xfrm>
              <a:off x="3374639" y="3194044"/>
              <a:ext cx="596150" cy="576753"/>
            </a:xfrm>
            <a:custGeom>
              <a:rect b="b" l="l" r="r" t="t"/>
              <a:pathLst>
                <a:path extrusionOk="0" h="14570" w="15060">
                  <a:moveTo>
                    <a:pt x="14633" y="276"/>
                  </a:moveTo>
                  <a:cubicBezTo>
                    <a:pt x="14533" y="389"/>
                    <a:pt x="14444" y="489"/>
                    <a:pt x="14357" y="590"/>
                  </a:cubicBezTo>
                  <a:cubicBezTo>
                    <a:pt x="14093" y="866"/>
                    <a:pt x="13867" y="1155"/>
                    <a:pt x="13654" y="1456"/>
                  </a:cubicBezTo>
                  <a:cubicBezTo>
                    <a:pt x="13616" y="1493"/>
                    <a:pt x="13591" y="1506"/>
                    <a:pt x="13541" y="1506"/>
                  </a:cubicBezTo>
                  <a:cubicBezTo>
                    <a:pt x="13315" y="1506"/>
                    <a:pt x="13089" y="1518"/>
                    <a:pt x="12863" y="1518"/>
                  </a:cubicBezTo>
                  <a:cubicBezTo>
                    <a:pt x="12850" y="1518"/>
                    <a:pt x="12835" y="1522"/>
                    <a:pt x="12822" y="1522"/>
                  </a:cubicBezTo>
                  <a:cubicBezTo>
                    <a:pt x="12810" y="1522"/>
                    <a:pt x="12801" y="1519"/>
                    <a:pt x="12801" y="1506"/>
                  </a:cubicBezTo>
                  <a:cubicBezTo>
                    <a:pt x="12788" y="1481"/>
                    <a:pt x="12813" y="1468"/>
                    <a:pt x="12826" y="1456"/>
                  </a:cubicBezTo>
                  <a:cubicBezTo>
                    <a:pt x="13089" y="1105"/>
                    <a:pt x="13365" y="765"/>
                    <a:pt x="13641" y="414"/>
                  </a:cubicBezTo>
                  <a:cubicBezTo>
                    <a:pt x="13666" y="389"/>
                    <a:pt x="13691" y="352"/>
                    <a:pt x="13717" y="314"/>
                  </a:cubicBezTo>
                  <a:cubicBezTo>
                    <a:pt x="13742" y="288"/>
                    <a:pt x="13767" y="288"/>
                    <a:pt x="13792" y="288"/>
                  </a:cubicBezTo>
                  <a:cubicBezTo>
                    <a:pt x="14018" y="288"/>
                    <a:pt x="14244" y="288"/>
                    <a:pt x="14470" y="276"/>
                  </a:cubicBezTo>
                  <a:close/>
                  <a:moveTo>
                    <a:pt x="13353" y="302"/>
                  </a:moveTo>
                  <a:lnTo>
                    <a:pt x="13365" y="314"/>
                  </a:lnTo>
                  <a:cubicBezTo>
                    <a:pt x="13290" y="402"/>
                    <a:pt x="13215" y="489"/>
                    <a:pt x="13152" y="590"/>
                  </a:cubicBezTo>
                  <a:cubicBezTo>
                    <a:pt x="12913" y="879"/>
                    <a:pt x="12675" y="1180"/>
                    <a:pt x="12450" y="1481"/>
                  </a:cubicBezTo>
                  <a:cubicBezTo>
                    <a:pt x="12424" y="1506"/>
                    <a:pt x="12399" y="1531"/>
                    <a:pt x="12361" y="1531"/>
                  </a:cubicBezTo>
                  <a:cubicBezTo>
                    <a:pt x="12098" y="1531"/>
                    <a:pt x="11834" y="1543"/>
                    <a:pt x="11571" y="1543"/>
                  </a:cubicBezTo>
                  <a:lnTo>
                    <a:pt x="11546" y="1543"/>
                  </a:lnTo>
                  <a:cubicBezTo>
                    <a:pt x="11533" y="1518"/>
                    <a:pt x="11546" y="1518"/>
                    <a:pt x="11546" y="1506"/>
                  </a:cubicBezTo>
                  <a:cubicBezTo>
                    <a:pt x="11847" y="1205"/>
                    <a:pt x="12148" y="904"/>
                    <a:pt x="12437" y="603"/>
                  </a:cubicBezTo>
                  <a:cubicBezTo>
                    <a:pt x="12500" y="527"/>
                    <a:pt x="12575" y="464"/>
                    <a:pt x="12637" y="389"/>
                  </a:cubicBezTo>
                  <a:cubicBezTo>
                    <a:pt x="12675" y="352"/>
                    <a:pt x="12726" y="327"/>
                    <a:pt x="12788" y="327"/>
                  </a:cubicBezTo>
                  <a:cubicBezTo>
                    <a:pt x="12977" y="314"/>
                    <a:pt x="13164" y="327"/>
                    <a:pt x="13353" y="302"/>
                  </a:cubicBezTo>
                  <a:close/>
                  <a:moveTo>
                    <a:pt x="12299" y="339"/>
                  </a:moveTo>
                  <a:cubicBezTo>
                    <a:pt x="12174" y="464"/>
                    <a:pt x="12060" y="590"/>
                    <a:pt x="11948" y="703"/>
                  </a:cubicBezTo>
                  <a:cubicBezTo>
                    <a:pt x="11709" y="954"/>
                    <a:pt x="11458" y="1205"/>
                    <a:pt x="11220" y="1456"/>
                  </a:cubicBezTo>
                  <a:cubicBezTo>
                    <a:pt x="11156" y="1531"/>
                    <a:pt x="11094" y="1557"/>
                    <a:pt x="10994" y="1557"/>
                  </a:cubicBezTo>
                  <a:cubicBezTo>
                    <a:pt x="10950" y="1554"/>
                    <a:pt x="10906" y="1553"/>
                    <a:pt x="10862" y="1553"/>
                  </a:cubicBezTo>
                  <a:cubicBezTo>
                    <a:pt x="10692" y="1553"/>
                    <a:pt x="10523" y="1569"/>
                    <a:pt x="10353" y="1569"/>
                  </a:cubicBezTo>
                  <a:lnTo>
                    <a:pt x="10278" y="1569"/>
                  </a:lnTo>
                  <a:cubicBezTo>
                    <a:pt x="10328" y="1481"/>
                    <a:pt x="10378" y="1418"/>
                    <a:pt x="10429" y="1356"/>
                  </a:cubicBezTo>
                  <a:cubicBezTo>
                    <a:pt x="10680" y="1029"/>
                    <a:pt x="10956" y="715"/>
                    <a:pt x="11220" y="402"/>
                  </a:cubicBezTo>
                  <a:cubicBezTo>
                    <a:pt x="11245" y="377"/>
                    <a:pt x="11270" y="364"/>
                    <a:pt x="11307" y="364"/>
                  </a:cubicBezTo>
                  <a:cubicBezTo>
                    <a:pt x="11621" y="352"/>
                    <a:pt x="11935" y="352"/>
                    <a:pt x="12249" y="339"/>
                  </a:cubicBezTo>
                  <a:close/>
                  <a:moveTo>
                    <a:pt x="10718" y="373"/>
                  </a:moveTo>
                  <a:cubicBezTo>
                    <a:pt x="10751" y="373"/>
                    <a:pt x="10784" y="374"/>
                    <a:pt x="10818" y="377"/>
                  </a:cubicBezTo>
                  <a:cubicBezTo>
                    <a:pt x="10824" y="377"/>
                    <a:pt x="10834" y="373"/>
                    <a:pt x="10842" y="373"/>
                  </a:cubicBezTo>
                  <a:cubicBezTo>
                    <a:pt x="10849" y="373"/>
                    <a:pt x="10855" y="377"/>
                    <a:pt x="10855" y="389"/>
                  </a:cubicBezTo>
                  <a:cubicBezTo>
                    <a:pt x="10868" y="402"/>
                    <a:pt x="10843" y="414"/>
                    <a:pt x="10843" y="427"/>
                  </a:cubicBezTo>
                  <a:cubicBezTo>
                    <a:pt x="10680" y="615"/>
                    <a:pt x="10504" y="804"/>
                    <a:pt x="10341" y="1004"/>
                  </a:cubicBezTo>
                  <a:cubicBezTo>
                    <a:pt x="10216" y="1180"/>
                    <a:pt x="10077" y="1343"/>
                    <a:pt x="9952" y="1518"/>
                  </a:cubicBezTo>
                  <a:cubicBezTo>
                    <a:pt x="9915" y="1557"/>
                    <a:pt x="9889" y="1582"/>
                    <a:pt x="9839" y="1582"/>
                  </a:cubicBezTo>
                  <a:cubicBezTo>
                    <a:pt x="9772" y="1577"/>
                    <a:pt x="9707" y="1576"/>
                    <a:pt x="9642" y="1576"/>
                  </a:cubicBezTo>
                  <a:cubicBezTo>
                    <a:pt x="9513" y="1576"/>
                    <a:pt x="9387" y="1582"/>
                    <a:pt x="9262" y="1582"/>
                  </a:cubicBezTo>
                  <a:cubicBezTo>
                    <a:pt x="9254" y="1586"/>
                    <a:pt x="9247" y="1587"/>
                    <a:pt x="9240" y="1587"/>
                  </a:cubicBezTo>
                  <a:cubicBezTo>
                    <a:pt x="9226" y="1587"/>
                    <a:pt x="9211" y="1582"/>
                    <a:pt x="9187" y="1582"/>
                  </a:cubicBezTo>
                  <a:lnTo>
                    <a:pt x="9438" y="1331"/>
                  </a:lnTo>
                  <a:cubicBezTo>
                    <a:pt x="9638" y="1117"/>
                    <a:pt x="9839" y="891"/>
                    <a:pt x="10040" y="678"/>
                  </a:cubicBezTo>
                  <a:cubicBezTo>
                    <a:pt x="10127" y="590"/>
                    <a:pt x="10216" y="502"/>
                    <a:pt x="10291" y="414"/>
                  </a:cubicBezTo>
                  <a:cubicBezTo>
                    <a:pt x="10303" y="389"/>
                    <a:pt x="10316" y="389"/>
                    <a:pt x="10341" y="389"/>
                  </a:cubicBezTo>
                  <a:cubicBezTo>
                    <a:pt x="10470" y="389"/>
                    <a:pt x="10592" y="373"/>
                    <a:pt x="10718" y="373"/>
                  </a:cubicBezTo>
                  <a:close/>
                  <a:moveTo>
                    <a:pt x="9927" y="402"/>
                  </a:moveTo>
                  <a:cubicBezTo>
                    <a:pt x="9801" y="527"/>
                    <a:pt x="9689" y="653"/>
                    <a:pt x="9588" y="765"/>
                  </a:cubicBezTo>
                  <a:cubicBezTo>
                    <a:pt x="9337" y="1029"/>
                    <a:pt x="9086" y="1280"/>
                    <a:pt x="8835" y="1543"/>
                  </a:cubicBezTo>
                  <a:cubicBezTo>
                    <a:pt x="8810" y="1582"/>
                    <a:pt x="8760" y="1594"/>
                    <a:pt x="8710" y="1594"/>
                  </a:cubicBezTo>
                  <a:lnTo>
                    <a:pt x="8370" y="1594"/>
                  </a:lnTo>
                  <a:cubicBezTo>
                    <a:pt x="8233" y="1607"/>
                    <a:pt x="8107" y="1607"/>
                    <a:pt x="7969" y="1607"/>
                  </a:cubicBezTo>
                  <a:cubicBezTo>
                    <a:pt x="7961" y="1607"/>
                    <a:pt x="7947" y="1612"/>
                    <a:pt x="7935" y="1612"/>
                  </a:cubicBezTo>
                  <a:cubicBezTo>
                    <a:pt x="7929" y="1612"/>
                    <a:pt x="7923" y="1611"/>
                    <a:pt x="7919" y="1607"/>
                  </a:cubicBezTo>
                  <a:cubicBezTo>
                    <a:pt x="7919" y="1582"/>
                    <a:pt x="7932" y="1569"/>
                    <a:pt x="7944" y="1557"/>
                  </a:cubicBezTo>
                  <a:cubicBezTo>
                    <a:pt x="8120" y="1318"/>
                    <a:pt x="8308" y="1080"/>
                    <a:pt x="8509" y="854"/>
                  </a:cubicBezTo>
                  <a:cubicBezTo>
                    <a:pt x="8571" y="778"/>
                    <a:pt x="8635" y="690"/>
                    <a:pt x="8697" y="615"/>
                  </a:cubicBezTo>
                  <a:lnTo>
                    <a:pt x="8735" y="578"/>
                  </a:lnTo>
                  <a:cubicBezTo>
                    <a:pt x="8810" y="553"/>
                    <a:pt x="8860" y="514"/>
                    <a:pt x="8872" y="452"/>
                  </a:cubicBezTo>
                  <a:cubicBezTo>
                    <a:pt x="8886" y="427"/>
                    <a:pt x="8911" y="427"/>
                    <a:pt x="8923" y="427"/>
                  </a:cubicBezTo>
                  <a:cubicBezTo>
                    <a:pt x="9073" y="427"/>
                    <a:pt x="9212" y="414"/>
                    <a:pt x="9349" y="414"/>
                  </a:cubicBezTo>
                  <a:cubicBezTo>
                    <a:pt x="9525" y="414"/>
                    <a:pt x="9701" y="402"/>
                    <a:pt x="9876" y="402"/>
                  </a:cubicBezTo>
                  <a:close/>
                  <a:moveTo>
                    <a:pt x="8459" y="427"/>
                  </a:moveTo>
                  <a:cubicBezTo>
                    <a:pt x="8471" y="439"/>
                    <a:pt x="8471" y="439"/>
                    <a:pt x="8471" y="452"/>
                  </a:cubicBezTo>
                  <a:cubicBezTo>
                    <a:pt x="8409" y="527"/>
                    <a:pt x="8345" y="603"/>
                    <a:pt x="8270" y="690"/>
                  </a:cubicBezTo>
                  <a:cubicBezTo>
                    <a:pt x="8044" y="966"/>
                    <a:pt x="7806" y="1255"/>
                    <a:pt x="7592" y="1557"/>
                  </a:cubicBezTo>
                  <a:cubicBezTo>
                    <a:pt x="7567" y="1594"/>
                    <a:pt x="7530" y="1619"/>
                    <a:pt x="7480" y="1619"/>
                  </a:cubicBezTo>
                  <a:cubicBezTo>
                    <a:pt x="7425" y="1623"/>
                    <a:pt x="7371" y="1625"/>
                    <a:pt x="7316" y="1625"/>
                  </a:cubicBezTo>
                  <a:cubicBezTo>
                    <a:pt x="7206" y="1625"/>
                    <a:pt x="7095" y="1619"/>
                    <a:pt x="6978" y="1619"/>
                  </a:cubicBezTo>
                  <a:lnTo>
                    <a:pt x="6689" y="1619"/>
                  </a:lnTo>
                  <a:cubicBezTo>
                    <a:pt x="6689" y="1607"/>
                    <a:pt x="6702" y="1594"/>
                    <a:pt x="6714" y="1582"/>
                  </a:cubicBezTo>
                  <a:cubicBezTo>
                    <a:pt x="6928" y="1356"/>
                    <a:pt x="7141" y="1142"/>
                    <a:pt x="7341" y="916"/>
                  </a:cubicBezTo>
                  <a:cubicBezTo>
                    <a:pt x="7455" y="804"/>
                    <a:pt x="7580" y="678"/>
                    <a:pt x="7693" y="553"/>
                  </a:cubicBezTo>
                  <a:cubicBezTo>
                    <a:pt x="7743" y="489"/>
                    <a:pt x="7806" y="452"/>
                    <a:pt x="7907" y="452"/>
                  </a:cubicBezTo>
                  <a:cubicBezTo>
                    <a:pt x="8094" y="439"/>
                    <a:pt x="8283" y="452"/>
                    <a:pt x="8459" y="427"/>
                  </a:cubicBezTo>
                  <a:close/>
                  <a:moveTo>
                    <a:pt x="7329" y="464"/>
                  </a:moveTo>
                  <a:cubicBezTo>
                    <a:pt x="7341" y="464"/>
                    <a:pt x="7354" y="464"/>
                    <a:pt x="7380" y="477"/>
                  </a:cubicBezTo>
                  <a:cubicBezTo>
                    <a:pt x="7291" y="565"/>
                    <a:pt x="7216" y="640"/>
                    <a:pt x="7141" y="728"/>
                  </a:cubicBezTo>
                  <a:lnTo>
                    <a:pt x="6312" y="1594"/>
                  </a:lnTo>
                  <a:cubicBezTo>
                    <a:pt x="6287" y="1619"/>
                    <a:pt x="6262" y="1632"/>
                    <a:pt x="6225" y="1632"/>
                  </a:cubicBezTo>
                  <a:cubicBezTo>
                    <a:pt x="6114" y="1644"/>
                    <a:pt x="6004" y="1647"/>
                    <a:pt x="5893" y="1647"/>
                  </a:cubicBezTo>
                  <a:cubicBezTo>
                    <a:pt x="5778" y="1647"/>
                    <a:pt x="5663" y="1644"/>
                    <a:pt x="5547" y="1644"/>
                  </a:cubicBezTo>
                  <a:cubicBezTo>
                    <a:pt x="5522" y="1644"/>
                    <a:pt x="5484" y="1657"/>
                    <a:pt x="5447" y="1657"/>
                  </a:cubicBezTo>
                  <a:cubicBezTo>
                    <a:pt x="5534" y="1543"/>
                    <a:pt x="5610" y="1443"/>
                    <a:pt x="5698" y="1343"/>
                  </a:cubicBezTo>
                  <a:cubicBezTo>
                    <a:pt x="5861" y="1130"/>
                    <a:pt x="6036" y="904"/>
                    <a:pt x="6212" y="690"/>
                  </a:cubicBezTo>
                  <a:cubicBezTo>
                    <a:pt x="6237" y="653"/>
                    <a:pt x="6262" y="615"/>
                    <a:pt x="6312" y="603"/>
                  </a:cubicBezTo>
                  <a:cubicBezTo>
                    <a:pt x="6351" y="590"/>
                    <a:pt x="6363" y="565"/>
                    <a:pt x="6376" y="527"/>
                  </a:cubicBezTo>
                  <a:cubicBezTo>
                    <a:pt x="6388" y="502"/>
                    <a:pt x="6413" y="489"/>
                    <a:pt x="6438" y="489"/>
                  </a:cubicBezTo>
                  <a:cubicBezTo>
                    <a:pt x="6739" y="477"/>
                    <a:pt x="7028" y="477"/>
                    <a:pt x="7329" y="464"/>
                  </a:cubicBezTo>
                  <a:close/>
                  <a:moveTo>
                    <a:pt x="5936" y="502"/>
                  </a:moveTo>
                  <a:cubicBezTo>
                    <a:pt x="5961" y="502"/>
                    <a:pt x="5974" y="502"/>
                    <a:pt x="5986" y="514"/>
                  </a:cubicBezTo>
                  <a:cubicBezTo>
                    <a:pt x="5986" y="527"/>
                    <a:pt x="5974" y="539"/>
                    <a:pt x="5961" y="553"/>
                  </a:cubicBezTo>
                  <a:cubicBezTo>
                    <a:pt x="5735" y="841"/>
                    <a:pt x="5497" y="1130"/>
                    <a:pt x="5271" y="1418"/>
                  </a:cubicBezTo>
                  <a:cubicBezTo>
                    <a:pt x="5221" y="1481"/>
                    <a:pt x="5171" y="1543"/>
                    <a:pt x="5121" y="1619"/>
                  </a:cubicBezTo>
                  <a:cubicBezTo>
                    <a:pt x="5096" y="1644"/>
                    <a:pt x="5070" y="1657"/>
                    <a:pt x="5032" y="1657"/>
                  </a:cubicBezTo>
                  <a:cubicBezTo>
                    <a:pt x="4794" y="1669"/>
                    <a:pt x="4555" y="1669"/>
                    <a:pt x="4317" y="1669"/>
                  </a:cubicBezTo>
                  <a:cubicBezTo>
                    <a:pt x="4254" y="1669"/>
                    <a:pt x="4192" y="1682"/>
                    <a:pt x="4117" y="1682"/>
                  </a:cubicBezTo>
                  <a:cubicBezTo>
                    <a:pt x="4242" y="1543"/>
                    <a:pt x="4368" y="1431"/>
                    <a:pt x="4493" y="1306"/>
                  </a:cubicBezTo>
                  <a:cubicBezTo>
                    <a:pt x="4694" y="1117"/>
                    <a:pt x="4882" y="904"/>
                    <a:pt x="5057" y="703"/>
                  </a:cubicBezTo>
                  <a:cubicBezTo>
                    <a:pt x="5108" y="653"/>
                    <a:pt x="5158" y="603"/>
                    <a:pt x="5196" y="539"/>
                  </a:cubicBezTo>
                  <a:cubicBezTo>
                    <a:pt x="5208" y="514"/>
                    <a:pt x="5246" y="514"/>
                    <a:pt x="5271" y="514"/>
                  </a:cubicBezTo>
                  <a:cubicBezTo>
                    <a:pt x="5497" y="514"/>
                    <a:pt x="5723" y="514"/>
                    <a:pt x="5936" y="502"/>
                  </a:cubicBezTo>
                  <a:close/>
                  <a:moveTo>
                    <a:pt x="4832" y="527"/>
                  </a:moveTo>
                  <a:lnTo>
                    <a:pt x="4832" y="527"/>
                  </a:lnTo>
                  <a:cubicBezTo>
                    <a:pt x="4681" y="703"/>
                    <a:pt x="4530" y="866"/>
                    <a:pt x="4380" y="1016"/>
                  </a:cubicBezTo>
                  <a:cubicBezTo>
                    <a:pt x="4204" y="1205"/>
                    <a:pt x="4016" y="1368"/>
                    <a:pt x="3828" y="1543"/>
                  </a:cubicBezTo>
                  <a:cubicBezTo>
                    <a:pt x="3777" y="1594"/>
                    <a:pt x="3715" y="1619"/>
                    <a:pt x="3665" y="1669"/>
                  </a:cubicBezTo>
                  <a:cubicBezTo>
                    <a:pt x="3665" y="1682"/>
                    <a:pt x="3640" y="1682"/>
                    <a:pt x="3615" y="1682"/>
                  </a:cubicBezTo>
                  <a:cubicBezTo>
                    <a:pt x="3510" y="1694"/>
                    <a:pt x="3405" y="1697"/>
                    <a:pt x="3301" y="1697"/>
                  </a:cubicBezTo>
                  <a:cubicBezTo>
                    <a:pt x="3192" y="1697"/>
                    <a:pt x="3083" y="1694"/>
                    <a:pt x="2974" y="1694"/>
                  </a:cubicBezTo>
                  <a:cubicBezTo>
                    <a:pt x="2962" y="1694"/>
                    <a:pt x="2949" y="1694"/>
                    <a:pt x="2949" y="1682"/>
                  </a:cubicBezTo>
                  <a:cubicBezTo>
                    <a:pt x="2937" y="1669"/>
                    <a:pt x="2949" y="1657"/>
                    <a:pt x="2962" y="1657"/>
                  </a:cubicBezTo>
                  <a:lnTo>
                    <a:pt x="3640" y="866"/>
                  </a:lnTo>
                  <a:cubicBezTo>
                    <a:pt x="3665" y="829"/>
                    <a:pt x="3702" y="790"/>
                    <a:pt x="3740" y="753"/>
                  </a:cubicBezTo>
                  <a:cubicBezTo>
                    <a:pt x="3765" y="728"/>
                    <a:pt x="3790" y="703"/>
                    <a:pt x="3828" y="703"/>
                  </a:cubicBezTo>
                  <a:cubicBezTo>
                    <a:pt x="3878" y="690"/>
                    <a:pt x="3928" y="653"/>
                    <a:pt x="3928" y="603"/>
                  </a:cubicBezTo>
                  <a:cubicBezTo>
                    <a:pt x="3941" y="553"/>
                    <a:pt x="3966" y="553"/>
                    <a:pt x="4003" y="553"/>
                  </a:cubicBezTo>
                  <a:cubicBezTo>
                    <a:pt x="4242" y="553"/>
                    <a:pt x="4480" y="539"/>
                    <a:pt x="4706" y="539"/>
                  </a:cubicBezTo>
                  <a:cubicBezTo>
                    <a:pt x="4744" y="539"/>
                    <a:pt x="4781" y="539"/>
                    <a:pt x="4832" y="527"/>
                  </a:cubicBezTo>
                  <a:close/>
                  <a:moveTo>
                    <a:pt x="3526" y="565"/>
                  </a:moveTo>
                  <a:cubicBezTo>
                    <a:pt x="3263" y="854"/>
                    <a:pt x="3024" y="1142"/>
                    <a:pt x="2773" y="1431"/>
                  </a:cubicBezTo>
                  <a:lnTo>
                    <a:pt x="2586" y="1657"/>
                  </a:lnTo>
                  <a:cubicBezTo>
                    <a:pt x="2573" y="1682"/>
                    <a:pt x="2561" y="1707"/>
                    <a:pt x="2522" y="1707"/>
                  </a:cubicBezTo>
                  <a:cubicBezTo>
                    <a:pt x="2284" y="1707"/>
                    <a:pt x="2059" y="1719"/>
                    <a:pt x="1820" y="1719"/>
                  </a:cubicBezTo>
                  <a:cubicBezTo>
                    <a:pt x="1883" y="1644"/>
                    <a:pt x="1945" y="1569"/>
                    <a:pt x="2020" y="1506"/>
                  </a:cubicBezTo>
                  <a:cubicBezTo>
                    <a:pt x="2335" y="1242"/>
                    <a:pt x="2636" y="954"/>
                    <a:pt x="2937" y="665"/>
                  </a:cubicBezTo>
                  <a:cubicBezTo>
                    <a:pt x="2949" y="653"/>
                    <a:pt x="2962" y="640"/>
                    <a:pt x="2962" y="628"/>
                  </a:cubicBezTo>
                  <a:cubicBezTo>
                    <a:pt x="2974" y="578"/>
                    <a:pt x="3012" y="578"/>
                    <a:pt x="3049" y="578"/>
                  </a:cubicBezTo>
                  <a:lnTo>
                    <a:pt x="3364" y="578"/>
                  </a:lnTo>
                  <a:cubicBezTo>
                    <a:pt x="3414" y="578"/>
                    <a:pt x="3464" y="565"/>
                    <a:pt x="3526" y="565"/>
                  </a:cubicBezTo>
                  <a:close/>
                  <a:moveTo>
                    <a:pt x="2598" y="590"/>
                  </a:moveTo>
                  <a:cubicBezTo>
                    <a:pt x="2535" y="665"/>
                    <a:pt x="2472" y="728"/>
                    <a:pt x="2397" y="790"/>
                  </a:cubicBezTo>
                  <a:cubicBezTo>
                    <a:pt x="2159" y="1016"/>
                    <a:pt x="1908" y="1230"/>
                    <a:pt x="1657" y="1456"/>
                  </a:cubicBezTo>
                  <a:cubicBezTo>
                    <a:pt x="1594" y="1506"/>
                    <a:pt x="1531" y="1569"/>
                    <a:pt x="1468" y="1619"/>
                  </a:cubicBezTo>
                  <a:cubicBezTo>
                    <a:pt x="1381" y="1694"/>
                    <a:pt x="1281" y="1732"/>
                    <a:pt x="1155" y="1732"/>
                  </a:cubicBezTo>
                  <a:cubicBezTo>
                    <a:pt x="916" y="1732"/>
                    <a:pt x="678" y="1744"/>
                    <a:pt x="452" y="1744"/>
                  </a:cubicBezTo>
                  <a:lnTo>
                    <a:pt x="364" y="1744"/>
                  </a:lnTo>
                  <a:cubicBezTo>
                    <a:pt x="414" y="1682"/>
                    <a:pt x="464" y="1632"/>
                    <a:pt x="514" y="1594"/>
                  </a:cubicBezTo>
                  <a:cubicBezTo>
                    <a:pt x="841" y="1280"/>
                    <a:pt x="1142" y="954"/>
                    <a:pt x="1481" y="653"/>
                  </a:cubicBezTo>
                  <a:cubicBezTo>
                    <a:pt x="1493" y="640"/>
                    <a:pt x="1506" y="628"/>
                    <a:pt x="1531" y="628"/>
                  </a:cubicBezTo>
                  <a:cubicBezTo>
                    <a:pt x="1594" y="615"/>
                    <a:pt x="1669" y="615"/>
                    <a:pt x="1732" y="615"/>
                  </a:cubicBezTo>
                  <a:cubicBezTo>
                    <a:pt x="1983" y="603"/>
                    <a:pt x="2221" y="603"/>
                    <a:pt x="2460" y="603"/>
                  </a:cubicBezTo>
                  <a:cubicBezTo>
                    <a:pt x="2510" y="603"/>
                    <a:pt x="2548" y="590"/>
                    <a:pt x="2598" y="590"/>
                  </a:cubicBezTo>
                  <a:close/>
                  <a:moveTo>
                    <a:pt x="14721" y="615"/>
                  </a:moveTo>
                  <a:cubicBezTo>
                    <a:pt x="14746" y="615"/>
                    <a:pt x="14734" y="640"/>
                    <a:pt x="14734" y="653"/>
                  </a:cubicBezTo>
                  <a:cubicBezTo>
                    <a:pt x="14721" y="829"/>
                    <a:pt x="14734" y="1016"/>
                    <a:pt x="14734" y="1205"/>
                  </a:cubicBezTo>
                  <a:cubicBezTo>
                    <a:pt x="14734" y="1230"/>
                    <a:pt x="14721" y="1255"/>
                    <a:pt x="14695" y="1280"/>
                  </a:cubicBezTo>
                  <a:cubicBezTo>
                    <a:pt x="14382" y="1607"/>
                    <a:pt x="14043" y="1920"/>
                    <a:pt x="13730" y="2259"/>
                  </a:cubicBezTo>
                  <a:cubicBezTo>
                    <a:pt x="13717" y="2171"/>
                    <a:pt x="13730" y="2084"/>
                    <a:pt x="13730" y="2008"/>
                  </a:cubicBezTo>
                  <a:cubicBezTo>
                    <a:pt x="13730" y="1983"/>
                    <a:pt x="13742" y="1945"/>
                    <a:pt x="13742" y="1920"/>
                  </a:cubicBezTo>
                  <a:cubicBezTo>
                    <a:pt x="13730" y="1833"/>
                    <a:pt x="13755" y="1757"/>
                    <a:pt x="13830" y="1682"/>
                  </a:cubicBezTo>
                  <a:cubicBezTo>
                    <a:pt x="13942" y="1582"/>
                    <a:pt x="14031" y="1456"/>
                    <a:pt x="14118" y="1343"/>
                  </a:cubicBezTo>
                  <a:cubicBezTo>
                    <a:pt x="14282" y="1167"/>
                    <a:pt x="14432" y="979"/>
                    <a:pt x="14595" y="790"/>
                  </a:cubicBezTo>
                  <a:cubicBezTo>
                    <a:pt x="14633" y="753"/>
                    <a:pt x="14645" y="690"/>
                    <a:pt x="14683" y="640"/>
                  </a:cubicBezTo>
                  <a:cubicBezTo>
                    <a:pt x="14695" y="628"/>
                    <a:pt x="14709" y="615"/>
                    <a:pt x="14721" y="615"/>
                  </a:cubicBezTo>
                  <a:close/>
                  <a:moveTo>
                    <a:pt x="14721" y="1657"/>
                  </a:moveTo>
                  <a:lnTo>
                    <a:pt x="14721" y="1870"/>
                  </a:lnTo>
                  <a:cubicBezTo>
                    <a:pt x="14721" y="1883"/>
                    <a:pt x="14721" y="1895"/>
                    <a:pt x="14709" y="1908"/>
                  </a:cubicBezTo>
                  <a:cubicBezTo>
                    <a:pt x="14508" y="2184"/>
                    <a:pt x="14294" y="2447"/>
                    <a:pt x="14068" y="2698"/>
                  </a:cubicBezTo>
                  <a:cubicBezTo>
                    <a:pt x="13956" y="2824"/>
                    <a:pt x="13842" y="2949"/>
                    <a:pt x="13730" y="3062"/>
                  </a:cubicBezTo>
                  <a:lnTo>
                    <a:pt x="13717" y="3062"/>
                  </a:lnTo>
                  <a:cubicBezTo>
                    <a:pt x="13730" y="2937"/>
                    <a:pt x="13730" y="2811"/>
                    <a:pt x="13730" y="2686"/>
                  </a:cubicBezTo>
                  <a:cubicBezTo>
                    <a:pt x="13730" y="2673"/>
                    <a:pt x="13730" y="2661"/>
                    <a:pt x="13742" y="2648"/>
                  </a:cubicBezTo>
                  <a:cubicBezTo>
                    <a:pt x="13880" y="2510"/>
                    <a:pt x="14006" y="2372"/>
                    <a:pt x="14131" y="2246"/>
                  </a:cubicBezTo>
                  <a:lnTo>
                    <a:pt x="14620" y="1757"/>
                  </a:lnTo>
                  <a:lnTo>
                    <a:pt x="14721" y="1657"/>
                  </a:lnTo>
                  <a:close/>
                  <a:moveTo>
                    <a:pt x="14721" y="2372"/>
                  </a:moveTo>
                  <a:lnTo>
                    <a:pt x="14721" y="2673"/>
                  </a:lnTo>
                  <a:cubicBezTo>
                    <a:pt x="14721" y="2723"/>
                    <a:pt x="14709" y="2773"/>
                    <a:pt x="14721" y="2824"/>
                  </a:cubicBezTo>
                  <a:cubicBezTo>
                    <a:pt x="14721" y="2899"/>
                    <a:pt x="14695" y="2937"/>
                    <a:pt x="14633" y="2987"/>
                  </a:cubicBezTo>
                  <a:cubicBezTo>
                    <a:pt x="14483" y="3088"/>
                    <a:pt x="14357" y="3238"/>
                    <a:pt x="14232" y="3376"/>
                  </a:cubicBezTo>
                  <a:cubicBezTo>
                    <a:pt x="14068" y="3564"/>
                    <a:pt x="13892" y="3740"/>
                    <a:pt x="13742" y="3941"/>
                  </a:cubicBezTo>
                  <a:cubicBezTo>
                    <a:pt x="13730" y="3941"/>
                    <a:pt x="13730" y="3953"/>
                    <a:pt x="13717" y="3966"/>
                  </a:cubicBezTo>
                  <a:cubicBezTo>
                    <a:pt x="13705" y="3941"/>
                    <a:pt x="13705" y="3916"/>
                    <a:pt x="13705" y="3903"/>
                  </a:cubicBezTo>
                  <a:cubicBezTo>
                    <a:pt x="13717" y="3790"/>
                    <a:pt x="13717" y="3665"/>
                    <a:pt x="13717" y="3551"/>
                  </a:cubicBezTo>
                  <a:cubicBezTo>
                    <a:pt x="13717" y="3501"/>
                    <a:pt x="13730" y="3464"/>
                    <a:pt x="13767" y="3426"/>
                  </a:cubicBezTo>
                  <a:cubicBezTo>
                    <a:pt x="13892" y="3288"/>
                    <a:pt x="14018" y="3150"/>
                    <a:pt x="14156" y="3012"/>
                  </a:cubicBezTo>
                  <a:cubicBezTo>
                    <a:pt x="14332" y="2824"/>
                    <a:pt x="14495" y="2623"/>
                    <a:pt x="14670" y="2422"/>
                  </a:cubicBezTo>
                  <a:lnTo>
                    <a:pt x="14721" y="2372"/>
                  </a:lnTo>
                  <a:close/>
                  <a:moveTo>
                    <a:pt x="14695" y="3300"/>
                  </a:moveTo>
                  <a:lnTo>
                    <a:pt x="14695" y="3827"/>
                  </a:lnTo>
                  <a:cubicBezTo>
                    <a:pt x="14695" y="3853"/>
                    <a:pt x="14683" y="3878"/>
                    <a:pt x="14670" y="3891"/>
                  </a:cubicBezTo>
                  <a:cubicBezTo>
                    <a:pt x="14470" y="4117"/>
                    <a:pt x="14257" y="4329"/>
                    <a:pt x="14056" y="4543"/>
                  </a:cubicBezTo>
                  <a:cubicBezTo>
                    <a:pt x="13956" y="4656"/>
                    <a:pt x="13855" y="4756"/>
                    <a:pt x="13755" y="4870"/>
                  </a:cubicBezTo>
                  <a:cubicBezTo>
                    <a:pt x="13742" y="4882"/>
                    <a:pt x="13730" y="4907"/>
                    <a:pt x="13705" y="4907"/>
                  </a:cubicBezTo>
                  <a:lnTo>
                    <a:pt x="13705" y="4455"/>
                  </a:lnTo>
                  <a:cubicBezTo>
                    <a:pt x="13705" y="4443"/>
                    <a:pt x="13717" y="4430"/>
                    <a:pt x="13717" y="4418"/>
                  </a:cubicBezTo>
                  <a:cubicBezTo>
                    <a:pt x="13993" y="4041"/>
                    <a:pt x="14307" y="3702"/>
                    <a:pt x="14633" y="3364"/>
                  </a:cubicBezTo>
                  <a:cubicBezTo>
                    <a:pt x="14645" y="3339"/>
                    <a:pt x="14670" y="3313"/>
                    <a:pt x="14695" y="3300"/>
                  </a:cubicBezTo>
                  <a:close/>
                  <a:moveTo>
                    <a:pt x="14683" y="4304"/>
                  </a:moveTo>
                  <a:cubicBezTo>
                    <a:pt x="14695" y="4329"/>
                    <a:pt x="14695" y="4355"/>
                    <a:pt x="14695" y="4380"/>
                  </a:cubicBezTo>
                  <a:lnTo>
                    <a:pt x="14695" y="4945"/>
                  </a:lnTo>
                  <a:cubicBezTo>
                    <a:pt x="14695" y="4982"/>
                    <a:pt x="14683" y="5007"/>
                    <a:pt x="14645" y="5020"/>
                  </a:cubicBezTo>
                  <a:cubicBezTo>
                    <a:pt x="14583" y="5032"/>
                    <a:pt x="14558" y="5082"/>
                    <a:pt x="14520" y="5121"/>
                  </a:cubicBezTo>
                  <a:cubicBezTo>
                    <a:pt x="14319" y="5346"/>
                    <a:pt x="14081" y="5559"/>
                    <a:pt x="13867" y="5773"/>
                  </a:cubicBezTo>
                  <a:cubicBezTo>
                    <a:pt x="13805" y="5823"/>
                    <a:pt x="13742" y="5886"/>
                    <a:pt x="13691" y="5936"/>
                  </a:cubicBezTo>
                  <a:cubicBezTo>
                    <a:pt x="13666" y="5924"/>
                    <a:pt x="13679" y="5911"/>
                    <a:pt x="13679" y="5899"/>
                  </a:cubicBezTo>
                  <a:cubicBezTo>
                    <a:pt x="13691" y="5735"/>
                    <a:pt x="13691" y="5559"/>
                    <a:pt x="13691" y="5397"/>
                  </a:cubicBezTo>
                  <a:cubicBezTo>
                    <a:pt x="13691" y="5346"/>
                    <a:pt x="13705" y="5308"/>
                    <a:pt x="13742" y="5283"/>
                  </a:cubicBezTo>
                  <a:cubicBezTo>
                    <a:pt x="14068" y="4970"/>
                    <a:pt x="14357" y="4631"/>
                    <a:pt x="14670" y="4304"/>
                  </a:cubicBezTo>
                  <a:close/>
                  <a:moveTo>
                    <a:pt x="14683" y="5372"/>
                  </a:moveTo>
                  <a:cubicBezTo>
                    <a:pt x="14683" y="5384"/>
                    <a:pt x="14695" y="5397"/>
                    <a:pt x="14683" y="5422"/>
                  </a:cubicBezTo>
                  <a:cubicBezTo>
                    <a:pt x="14670" y="5497"/>
                    <a:pt x="14683" y="5584"/>
                    <a:pt x="14683" y="5660"/>
                  </a:cubicBezTo>
                  <a:cubicBezTo>
                    <a:pt x="14683" y="5723"/>
                    <a:pt x="14670" y="5760"/>
                    <a:pt x="14633" y="5810"/>
                  </a:cubicBezTo>
                  <a:cubicBezTo>
                    <a:pt x="14319" y="6175"/>
                    <a:pt x="13981" y="6538"/>
                    <a:pt x="13666" y="6915"/>
                  </a:cubicBezTo>
                  <a:cubicBezTo>
                    <a:pt x="13679" y="6739"/>
                    <a:pt x="13666" y="6551"/>
                    <a:pt x="13679" y="6376"/>
                  </a:cubicBezTo>
                  <a:cubicBezTo>
                    <a:pt x="13679" y="6312"/>
                    <a:pt x="13755" y="6275"/>
                    <a:pt x="13792" y="6237"/>
                  </a:cubicBezTo>
                  <a:cubicBezTo>
                    <a:pt x="14006" y="6011"/>
                    <a:pt x="14232" y="5810"/>
                    <a:pt x="14444" y="5597"/>
                  </a:cubicBezTo>
                  <a:cubicBezTo>
                    <a:pt x="14520" y="5522"/>
                    <a:pt x="14595" y="5447"/>
                    <a:pt x="14683" y="5372"/>
                  </a:cubicBezTo>
                  <a:close/>
                  <a:moveTo>
                    <a:pt x="14670" y="6200"/>
                  </a:moveTo>
                  <a:cubicBezTo>
                    <a:pt x="14683" y="6225"/>
                    <a:pt x="14670" y="6237"/>
                    <a:pt x="14670" y="6250"/>
                  </a:cubicBezTo>
                  <a:cubicBezTo>
                    <a:pt x="14683" y="6388"/>
                    <a:pt x="14683" y="6526"/>
                    <a:pt x="14670" y="6677"/>
                  </a:cubicBezTo>
                  <a:cubicBezTo>
                    <a:pt x="14670" y="6702"/>
                    <a:pt x="14658" y="6739"/>
                    <a:pt x="14633" y="6764"/>
                  </a:cubicBezTo>
                  <a:cubicBezTo>
                    <a:pt x="14319" y="7103"/>
                    <a:pt x="14018" y="7442"/>
                    <a:pt x="13705" y="7781"/>
                  </a:cubicBezTo>
                  <a:cubicBezTo>
                    <a:pt x="13691" y="7793"/>
                    <a:pt x="13679" y="7806"/>
                    <a:pt x="13666" y="7806"/>
                  </a:cubicBezTo>
                  <a:lnTo>
                    <a:pt x="13666" y="7341"/>
                  </a:lnTo>
                  <a:cubicBezTo>
                    <a:pt x="13666" y="7329"/>
                    <a:pt x="13666" y="7316"/>
                    <a:pt x="13679" y="7304"/>
                  </a:cubicBezTo>
                  <a:cubicBezTo>
                    <a:pt x="13805" y="7229"/>
                    <a:pt x="13880" y="7103"/>
                    <a:pt x="13968" y="7003"/>
                  </a:cubicBezTo>
                  <a:cubicBezTo>
                    <a:pt x="14193" y="6739"/>
                    <a:pt x="14407" y="6476"/>
                    <a:pt x="14645" y="6225"/>
                  </a:cubicBezTo>
                  <a:cubicBezTo>
                    <a:pt x="14645" y="6212"/>
                    <a:pt x="14658" y="6212"/>
                    <a:pt x="14670" y="6200"/>
                  </a:cubicBezTo>
                  <a:close/>
                  <a:moveTo>
                    <a:pt x="14658" y="7154"/>
                  </a:moveTo>
                  <a:lnTo>
                    <a:pt x="14658" y="7617"/>
                  </a:lnTo>
                  <a:cubicBezTo>
                    <a:pt x="14658" y="7643"/>
                    <a:pt x="14645" y="7656"/>
                    <a:pt x="14633" y="7681"/>
                  </a:cubicBezTo>
                  <a:lnTo>
                    <a:pt x="14031" y="8358"/>
                  </a:lnTo>
                  <a:cubicBezTo>
                    <a:pt x="13905" y="8496"/>
                    <a:pt x="13792" y="8647"/>
                    <a:pt x="13679" y="8785"/>
                  </a:cubicBezTo>
                  <a:cubicBezTo>
                    <a:pt x="13666" y="8785"/>
                    <a:pt x="13666" y="8797"/>
                    <a:pt x="13654" y="8797"/>
                  </a:cubicBezTo>
                  <a:cubicBezTo>
                    <a:pt x="13629" y="8772"/>
                    <a:pt x="13641" y="8735"/>
                    <a:pt x="13641" y="8697"/>
                  </a:cubicBezTo>
                  <a:cubicBezTo>
                    <a:pt x="13641" y="8571"/>
                    <a:pt x="13654" y="8434"/>
                    <a:pt x="13654" y="8308"/>
                  </a:cubicBezTo>
                  <a:cubicBezTo>
                    <a:pt x="13654" y="8270"/>
                    <a:pt x="13666" y="8233"/>
                    <a:pt x="13691" y="8208"/>
                  </a:cubicBezTo>
                  <a:cubicBezTo>
                    <a:pt x="13917" y="7944"/>
                    <a:pt x="14156" y="7706"/>
                    <a:pt x="14382" y="7442"/>
                  </a:cubicBezTo>
                  <a:cubicBezTo>
                    <a:pt x="14458" y="7366"/>
                    <a:pt x="14533" y="7279"/>
                    <a:pt x="14595" y="7204"/>
                  </a:cubicBezTo>
                  <a:cubicBezTo>
                    <a:pt x="14620" y="7191"/>
                    <a:pt x="14633" y="7166"/>
                    <a:pt x="14658" y="7154"/>
                  </a:cubicBezTo>
                  <a:close/>
                  <a:moveTo>
                    <a:pt x="14645" y="8094"/>
                  </a:moveTo>
                  <a:lnTo>
                    <a:pt x="14645" y="8534"/>
                  </a:lnTo>
                  <a:cubicBezTo>
                    <a:pt x="14645" y="8546"/>
                    <a:pt x="14645" y="8559"/>
                    <a:pt x="14633" y="8571"/>
                  </a:cubicBezTo>
                  <a:cubicBezTo>
                    <a:pt x="14294" y="8898"/>
                    <a:pt x="13981" y="9249"/>
                    <a:pt x="13666" y="9588"/>
                  </a:cubicBezTo>
                  <a:cubicBezTo>
                    <a:pt x="13654" y="9600"/>
                    <a:pt x="13654" y="9600"/>
                    <a:pt x="13641" y="9600"/>
                  </a:cubicBezTo>
                  <a:cubicBezTo>
                    <a:pt x="13641" y="9488"/>
                    <a:pt x="13629" y="9374"/>
                    <a:pt x="13641" y="9262"/>
                  </a:cubicBezTo>
                  <a:cubicBezTo>
                    <a:pt x="13654" y="9212"/>
                    <a:pt x="13717" y="9174"/>
                    <a:pt x="13755" y="9123"/>
                  </a:cubicBezTo>
                  <a:cubicBezTo>
                    <a:pt x="14043" y="8785"/>
                    <a:pt x="14319" y="8446"/>
                    <a:pt x="14620" y="8107"/>
                  </a:cubicBezTo>
                  <a:cubicBezTo>
                    <a:pt x="14633" y="8107"/>
                    <a:pt x="14633" y="8094"/>
                    <a:pt x="14633" y="8094"/>
                  </a:cubicBezTo>
                  <a:close/>
                  <a:moveTo>
                    <a:pt x="14645" y="8948"/>
                  </a:moveTo>
                  <a:cubicBezTo>
                    <a:pt x="14633" y="9098"/>
                    <a:pt x="14645" y="9237"/>
                    <a:pt x="14633" y="9374"/>
                  </a:cubicBezTo>
                  <a:cubicBezTo>
                    <a:pt x="14633" y="9400"/>
                    <a:pt x="14633" y="9413"/>
                    <a:pt x="14620" y="9438"/>
                  </a:cubicBezTo>
                  <a:cubicBezTo>
                    <a:pt x="14282" y="9814"/>
                    <a:pt x="13956" y="10203"/>
                    <a:pt x="13641" y="10592"/>
                  </a:cubicBezTo>
                  <a:cubicBezTo>
                    <a:pt x="13641" y="10592"/>
                    <a:pt x="13641" y="10604"/>
                    <a:pt x="13629" y="10604"/>
                  </a:cubicBezTo>
                  <a:lnTo>
                    <a:pt x="13629" y="10052"/>
                  </a:lnTo>
                  <a:cubicBezTo>
                    <a:pt x="13629" y="10040"/>
                    <a:pt x="13641" y="10027"/>
                    <a:pt x="13654" y="10002"/>
                  </a:cubicBezTo>
                  <a:cubicBezTo>
                    <a:pt x="13968" y="9650"/>
                    <a:pt x="14307" y="9312"/>
                    <a:pt x="14633" y="8961"/>
                  </a:cubicBezTo>
                  <a:lnTo>
                    <a:pt x="14645" y="8948"/>
                  </a:lnTo>
                  <a:close/>
                  <a:moveTo>
                    <a:pt x="14633" y="9851"/>
                  </a:moveTo>
                  <a:cubicBezTo>
                    <a:pt x="14633" y="9940"/>
                    <a:pt x="14645" y="10015"/>
                    <a:pt x="14633" y="10090"/>
                  </a:cubicBezTo>
                  <a:cubicBezTo>
                    <a:pt x="14633" y="10102"/>
                    <a:pt x="14620" y="10127"/>
                    <a:pt x="14620" y="10127"/>
                  </a:cubicBezTo>
                  <a:cubicBezTo>
                    <a:pt x="14470" y="10216"/>
                    <a:pt x="14407" y="10341"/>
                    <a:pt x="14307" y="10454"/>
                  </a:cubicBezTo>
                  <a:cubicBezTo>
                    <a:pt x="14081" y="10730"/>
                    <a:pt x="13867" y="10994"/>
                    <a:pt x="13641" y="11257"/>
                  </a:cubicBezTo>
                  <a:cubicBezTo>
                    <a:pt x="13629" y="11270"/>
                    <a:pt x="13629" y="11270"/>
                    <a:pt x="13616" y="11270"/>
                  </a:cubicBezTo>
                  <a:cubicBezTo>
                    <a:pt x="13604" y="11156"/>
                    <a:pt x="13629" y="11069"/>
                    <a:pt x="13691" y="10981"/>
                  </a:cubicBezTo>
                  <a:cubicBezTo>
                    <a:pt x="13956" y="10668"/>
                    <a:pt x="14219" y="10341"/>
                    <a:pt x="14483" y="10015"/>
                  </a:cubicBezTo>
                  <a:cubicBezTo>
                    <a:pt x="14533" y="9965"/>
                    <a:pt x="14583" y="9915"/>
                    <a:pt x="14633" y="9851"/>
                  </a:cubicBezTo>
                  <a:close/>
                  <a:moveTo>
                    <a:pt x="14633" y="10517"/>
                  </a:moveTo>
                  <a:cubicBezTo>
                    <a:pt x="14633" y="10604"/>
                    <a:pt x="14620" y="10668"/>
                    <a:pt x="14633" y="10743"/>
                  </a:cubicBezTo>
                  <a:cubicBezTo>
                    <a:pt x="14658" y="10931"/>
                    <a:pt x="14595" y="11081"/>
                    <a:pt x="14458" y="11232"/>
                  </a:cubicBezTo>
                  <a:cubicBezTo>
                    <a:pt x="14156" y="11583"/>
                    <a:pt x="13905" y="11985"/>
                    <a:pt x="13629" y="12349"/>
                  </a:cubicBezTo>
                  <a:cubicBezTo>
                    <a:pt x="13629" y="12361"/>
                    <a:pt x="13616" y="12374"/>
                    <a:pt x="13604" y="12399"/>
                  </a:cubicBezTo>
                  <a:lnTo>
                    <a:pt x="13604" y="11797"/>
                  </a:lnTo>
                  <a:cubicBezTo>
                    <a:pt x="13604" y="11772"/>
                    <a:pt x="13616" y="11747"/>
                    <a:pt x="13629" y="11734"/>
                  </a:cubicBezTo>
                  <a:cubicBezTo>
                    <a:pt x="13917" y="11345"/>
                    <a:pt x="14244" y="10981"/>
                    <a:pt x="14545" y="10604"/>
                  </a:cubicBezTo>
                  <a:lnTo>
                    <a:pt x="14633" y="10517"/>
                  </a:lnTo>
                  <a:close/>
                  <a:moveTo>
                    <a:pt x="14608" y="11508"/>
                  </a:moveTo>
                  <a:cubicBezTo>
                    <a:pt x="14608" y="11621"/>
                    <a:pt x="14633" y="11747"/>
                    <a:pt x="14595" y="11859"/>
                  </a:cubicBezTo>
                  <a:cubicBezTo>
                    <a:pt x="14570" y="11935"/>
                    <a:pt x="14508" y="11985"/>
                    <a:pt x="14458" y="12035"/>
                  </a:cubicBezTo>
                  <a:cubicBezTo>
                    <a:pt x="14168" y="12374"/>
                    <a:pt x="13880" y="12713"/>
                    <a:pt x="13591" y="13064"/>
                  </a:cubicBezTo>
                  <a:cubicBezTo>
                    <a:pt x="13579" y="12977"/>
                    <a:pt x="13591" y="12901"/>
                    <a:pt x="13641" y="12838"/>
                  </a:cubicBezTo>
                  <a:cubicBezTo>
                    <a:pt x="13956" y="12399"/>
                    <a:pt x="14257" y="11973"/>
                    <a:pt x="14570" y="11546"/>
                  </a:cubicBezTo>
                  <a:lnTo>
                    <a:pt x="14608" y="11508"/>
                  </a:lnTo>
                  <a:close/>
                  <a:moveTo>
                    <a:pt x="14608" y="12299"/>
                  </a:moveTo>
                  <a:lnTo>
                    <a:pt x="14608" y="12299"/>
                  </a:lnTo>
                  <a:cubicBezTo>
                    <a:pt x="14620" y="12386"/>
                    <a:pt x="14608" y="12450"/>
                    <a:pt x="14558" y="12512"/>
                  </a:cubicBezTo>
                  <a:cubicBezTo>
                    <a:pt x="14207" y="12938"/>
                    <a:pt x="13917" y="13403"/>
                    <a:pt x="13616" y="13855"/>
                  </a:cubicBezTo>
                  <a:cubicBezTo>
                    <a:pt x="13604" y="13867"/>
                    <a:pt x="13604" y="13892"/>
                    <a:pt x="13579" y="13905"/>
                  </a:cubicBezTo>
                  <a:lnTo>
                    <a:pt x="13579" y="13679"/>
                  </a:lnTo>
                  <a:cubicBezTo>
                    <a:pt x="13566" y="13591"/>
                    <a:pt x="13604" y="13529"/>
                    <a:pt x="13654" y="13466"/>
                  </a:cubicBezTo>
                  <a:cubicBezTo>
                    <a:pt x="13880" y="13139"/>
                    <a:pt x="14156" y="12838"/>
                    <a:pt x="14419" y="12525"/>
                  </a:cubicBezTo>
                  <a:cubicBezTo>
                    <a:pt x="14483" y="12450"/>
                    <a:pt x="14545" y="12386"/>
                    <a:pt x="14608" y="12299"/>
                  </a:cubicBezTo>
                  <a:close/>
                  <a:moveTo>
                    <a:pt x="13365" y="1782"/>
                  </a:moveTo>
                  <a:cubicBezTo>
                    <a:pt x="13415" y="1782"/>
                    <a:pt x="13441" y="1794"/>
                    <a:pt x="13441" y="1858"/>
                  </a:cubicBezTo>
                  <a:cubicBezTo>
                    <a:pt x="13428" y="2397"/>
                    <a:pt x="13441" y="2949"/>
                    <a:pt x="13428" y="3501"/>
                  </a:cubicBezTo>
                  <a:cubicBezTo>
                    <a:pt x="13415" y="3827"/>
                    <a:pt x="13428" y="4142"/>
                    <a:pt x="13415" y="4468"/>
                  </a:cubicBezTo>
                  <a:cubicBezTo>
                    <a:pt x="13403" y="4706"/>
                    <a:pt x="13403" y="4945"/>
                    <a:pt x="13403" y="5183"/>
                  </a:cubicBezTo>
                  <a:cubicBezTo>
                    <a:pt x="13390" y="5584"/>
                    <a:pt x="13390" y="5974"/>
                    <a:pt x="13390" y="6376"/>
                  </a:cubicBezTo>
                  <a:cubicBezTo>
                    <a:pt x="13378" y="6739"/>
                    <a:pt x="13390" y="7090"/>
                    <a:pt x="13378" y="7455"/>
                  </a:cubicBezTo>
                  <a:cubicBezTo>
                    <a:pt x="13365" y="7756"/>
                    <a:pt x="13378" y="8057"/>
                    <a:pt x="13365" y="8358"/>
                  </a:cubicBezTo>
                  <a:cubicBezTo>
                    <a:pt x="13353" y="8609"/>
                    <a:pt x="13353" y="8860"/>
                    <a:pt x="13353" y="9111"/>
                  </a:cubicBezTo>
                  <a:cubicBezTo>
                    <a:pt x="13353" y="9136"/>
                    <a:pt x="13353" y="9162"/>
                    <a:pt x="13340" y="9187"/>
                  </a:cubicBezTo>
                  <a:cubicBezTo>
                    <a:pt x="13328" y="9212"/>
                    <a:pt x="13315" y="9237"/>
                    <a:pt x="13328" y="9262"/>
                  </a:cubicBezTo>
                  <a:cubicBezTo>
                    <a:pt x="13365" y="9337"/>
                    <a:pt x="13340" y="9413"/>
                    <a:pt x="13340" y="9500"/>
                  </a:cubicBezTo>
                  <a:cubicBezTo>
                    <a:pt x="13340" y="9789"/>
                    <a:pt x="13340" y="10090"/>
                    <a:pt x="13328" y="10391"/>
                  </a:cubicBezTo>
                  <a:lnTo>
                    <a:pt x="13328" y="11282"/>
                  </a:lnTo>
                  <a:cubicBezTo>
                    <a:pt x="13315" y="11646"/>
                    <a:pt x="13328" y="11998"/>
                    <a:pt x="13315" y="12349"/>
                  </a:cubicBezTo>
                  <a:cubicBezTo>
                    <a:pt x="13303" y="12650"/>
                    <a:pt x="13303" y="12938"/>
                    <a:pt x="13303" y="13228"/>
                  </a:cubicBezTo>
                  <a:cubicBezTo>
                    <a:pt x="13290" y="13541"/>
                    <a:pt x="13290" y="13855"/>
                    <a:pt x="13290" y="14168"/>
                  </a:cubicBezTo>
                  <a:cubicBezTo>
                    <a:pt x="13290" y="14219"/>
                    <a:pt x="13265" y="14232"/>
                    <a:pt x="13215" y="14232"/>
                  </a:cubicBezTo>
                  <a:lnTo>
                    <a:pt x="12299" y="14232"/>
                  </a:lnTo>
                  <a:cubicBezTo>
                    <a:pt x="11307" y="14244"/>
                    <a:pt x="10316" y="14244"/>
                    <a:pt x="9312" y="14257"/>
                  </a:cubicBezTo>
                  <a:cubicBezTo>
                    <a:pt x="8818" y="14257"/>
                    <a:pt x="8325" y="14251"/>
                    <a:pt x="7828" y="14251"/>
                  </a:cubicBezTo>
                  <a:cubicBezTo>
                    <a:pt x="7579" y="14251"/>
                    <a:pt x="7329" y="14252"/>
                    <a:pt x="7078" y="14257"/>
                  </a:cubicBezTo>
                  <a:cubicBezTo>
                    <a:pt x="6815" y="14266"/>
                    <a:pt x="6552" y="14268"/>
                    <a:pt x="6289" y="14268"/>
                  </a:cubicBezTo>
                  <a:cubicBezTo>
                    <a:pt x="5992" y="14268"/>
                    <a:pt x="5694" y="14265"/>
                    <a:pt x="5394" y="14265"/>
                  </a:cubicBezTo>
                  <a:cubicBezTo>
                    <a:pt x="5237" y="14265"/>
                    <a:pt x="5079" y="14266"/>
                    <a:pt x="4920" y="14269"/>
                  </a:cubicBezTo>
                  <a:cubicBezTo>
                    <a:pt x="4654" y="14278"/>
                    <a:pt x="4387" y="14280"/>
                    <a:pt x="4118" y="14280"/>
                  </a:cubicBezTo>
                  <a:cubicBezTo>
                    <a:pt x="3833" y="14280"/>
                    <a:pt x="3548" y="14278"/>
                    <a:pt x="3261" y="14278"/>
                  </a:cubicBezTo>
                  <a:cubicBezTo>
                    <a:pt x="3090" y="14278"/>
                    <a:pt x="2919" y="14279"/>
                    <a:pt x="2748" y="14282"/>
                  </a:cubicBezTo>
                  <a:cubicBezTo>
                    <a:pt x="2476" y="14291"/>
                    <a:pt x="2204" y="14293"/>
                    <a:pt x="1932" y="14293"/>
                  </a:cubicBezTo>
                  <a:cubicBezTo>
                    <a:pt x="1624" y="14293"/>
                    <a:pt x="1316" y="14290"/>
                    <a:pt x="1005" y="14290"/>
                  </a:cubicBezTo>
                  <a:cubicBezTo>
                    <a:pt x="842" y="14290"/>
                    <a:pt x="679" y="14291"/>
                    <a:pt x="514" y="14294"/>
                  </a:cubicBezTo>
                  <a:cubicBezTo>
                    <a:pt x="427" y="14294"/>
                    <a:pt x="427" y="14294"/>
                    <a:pt x="427" y="14206"/>
                  </a:cubicBezTo>
                  <a:cubicBezTo>
                    <a:pt x="414" y="13654"/>
                    <a:pt x="414" y="13114"/>
                    <a:pt x="402" y="12562"/>
                  </a:cubicBezTo>
                  <a:cubicBezTo>
                    <a:pt x="389" y="12123"/>
                    <a:pt x="414" y="11697"/>
                    <a:pt x="389" y="11270"/>
                  </a:cubicBezTo>
                  <a:lnTo>
                    <a:pt x="389" y="10893"/>
                  </a:lnTo>
                  <a:cubicBezTo>
                    <a:pt x="377" y="10216"/>
                    <a:pt x="377" y="9538"/>
                    <a:pt x="364" y="8860"/>
                  </a:cubicBezTo>
                  <a:cubicBezTo>
                    <a:pt x="364" y="8434"/>
                    <a:pt x="377" y="7994"/>
                    <a:pt x="352" y="7555"/>
                  </a:cubicBezTo>
                  <a:cubicBezTo>
                    <a:pt x="339" y="7191"/>
                    <a:pt x="352" y="6827"/>
                    <a:pt x="339" y="6463"/>
                  </a:cubicBezTo>
                  <a:cubicBezTo>
                    <a:pt x="327" y="6024"/>
                    <a:pt x="339" y="5584"/>
                    <a:pt x="327" y="5146"/>
                  </a:cubicBezTo>
                  <a:cubicBezTo>
                    <a:pt x="314" y="4769"/>
                    <a:pt x="327" y="4380"/>
                    <a:pt x="314" y="4003"/>
                  </a:cubicBezTo>
                  <a:cubicBezTo>
                    <a:pt x="302" y="3576"/>
                    <a:pt x="314" y="3150"/>
                    <a:pt x="302" y="2723"/>
                  </a:cubicBezTo>
                  <a:lnTo>
                    <a:pt x="302" y="2096"/>
                  </a:lnTo>
                  <a:cubicBezTo>
                    <a:pt x="302" y="2020"/>
                    <a:pt x="302" y="2020"/>
                    <a:pt x="377" y="2020"/>
                  </a:cubicBezTo>
                  <a:cubicBezTo>
                    <a:pt x="665" y="2020"/>
                    <a:pt x="954" y="2008"/>
                    <a:pt x="1242" y="2008"/>
                  </a:cubicBezTo>
                  <a:cubicBezTo>
                    <a:pt x="1456" y="1995"/>
                    <a:pt x="1669" y="1995"/>
                    <a:pt x="1883" y="1995"/>
                  </a:cubicBezTo>
                  <a:cubicBezTo>
                    <a:pt x="2310" y="1983"/>
                    <a:pt x="2723" y="1983"/>
                    <a:pt x="3150" y="1970"/>
                  </a:cubicBezTo>
                  <a:cubicBezTo>
                    <a:pt x="3389" y="1958"/>
                    <a:pt x="3615" y="1958"/>
                    <a:pt x="3853" y="1958"/>
                  </a:cubicBezTo>
                  <a:cubicBezTo>
                    <a:pt x="4279" y="1945"/>
                    <a:pt x="4719" y="1945"/>
                    <a:pt x="5146" y="1933"/>
                  </a:cubicBezTo>
                  <a:cubicBezTo>
                    <a:pt x="5246" y="1933"/>
                    <a:pt x="5334" y="1920"/>
                    <a:pt x="5422" y="1920"/>
                  </a:cubicBezTo>
                  <a:cubicBezTo>
                    <a:pt x="5748" y="1920"/>
                    <a:pt x="6074" y="1920"/>
                    <a:pt x="6388" y="1908"/>
                  </a:cubicBezTo>
                  <a:cubicBezTo>
                    <a:pt x="6802" y="1895"/>
                    <a:pt x="7216" y="1895"/>
                    <a:pt x="7631" y="1883"/>
                  </a:cubicBezTo>
                  <a:cubicBezTo>
                    <a:pt x="8082" y="1883"/>
                    <a:pt x="8521" y="1870"/>
                    <a:pt x="8961" y="1870"/>
                  </a:cubicBezTo>
                  <a:cubicBezTo>
                    <a:pt x="9374" y="1858"/>
                    <a:pt x="9776" y="1845"/>
                    <a:pt x="10191" y="1845"/>
                  </a:cubicBezTo>
                  <a:cubicBezTo>
                    <a:pt x="10404" y="1833"/>
                    <a:pt x="10617" y="1833"/>
                    <a:pt x="10830" y="1833"/>
                  </a:cubicBezTo>
                  <a:cubicBezTo>
                    <a:pt x="11295" y="1820"/>
                    <a:pt x="11747" y="1820"/>
                    <a:pt x="12199" y="1807"/>
                  </a:cubicBezTo>
                  <a:cubicBezTo>
                    <a:pt x="12292" y="1801"/>
                    <a:pt x="12383" y="1801"/>
                    <a:pt x="12474" y="1801"/>
                  </a:cubicBezTo>
                  <a:cubicBezTo>
                    <a:pt x="12565" y="1801"/>
                    <a:pt x="12656" y="1801"/>
                    <a:pt x="12751" y="1794"/>
                  </a:cubicBezTo>
                  <a:cubicBezTo>
                    <a:pt x="12952" y="1782"/>
                    <a:pt x="13152" y="1782"/>
                    <a:pt x="13365" y="1782"/>
                  </a:cubicBezTo>
                  <a:close/>
                  <a:moveTo>
                    <a:pt x="14670" y="0"/>
                  </a:moveTo>
                  <a:cubicBezTo>
                    <a:pt x="14470" y="0"/>
                    <a:pt x="14269" y="12"/>
                    <a:pt x="14056" y="12"/>
                  </a:cubicBezTo>
                  <a:cubicBezTo>
                    <a:pt x="13730" y="12"/>
                    <a:pt x="13390" y="25"/>
                    <a:pt x="13064" y="38"/>
                  </a:cubicBezTo>
                  <a:cubicBezTo>
                    <a:pt x="12989" y="38"/>
                    <a:pt x="12926" y="51"/>
                    <a:pt x="12851" y="51"/>
                  </a:cubicBezTo>
                  <a:cubicBezTo>
                    <a:pt x="12826" y="51"/>
                    <a:pt x="12788" y="51"/>
                    <a:pt x="12751" y="38"/>
                  </a:cubicBezTo>
                  <a:cubicBezTo>
                    <a:pt x="12729" y="31"/>
                    <a:pt x="12707" y="23"/>
                    <a:pt x="12685" y="23"/>
                  </a:cubicBezTo>
                  <a:cubicBezTo>
                    <a:pt x="12669" y="23"/>
                    <a:pt x="12653" y="27"/>
                    <a:pt x="12637" y="38"/>
                  </a:cubicBezTo>
                  <a:cubicBezTo>
                    <a:pt x="12575" y="63"/>
                    <a:pt x="12525" y="63"/>
                    <a:pt x="12462" y="63"/>
                  </a:cubicBezTo>
                  <a:cubicBezTo>
                    <a:pt x="12073" y="63"/>
                    <a:pt x="11684" y="76"/>
                    <a:pt x="11307" y="88"/>
                  </a:cubicBezTo>
                  <a:cubicBezTo>
                    <a:pt x="11019" y="101"/>
                    <a:pt x="10730" y="101"/>
                    <a:pt x="10442" y="113"/>
                  </a:cubicBezTo>
                  <a:cubicBezTo>
                    <a:pt x="10140" y="113"/>
                    <a:pt x="9826" y="126"/>
                    <a:pt x="9525" y="138"/>
                  </a:cubicBezTo>
                  <a:cubicBezTo>
                    <a:pt x="9249" y="138"/>
                    <a:pt x="8973" y="151"/>
                    <a:pt x="8697" y="151"/>
                  </a:cubicBezTo>
                  <a:cubicBezTo>
                    <a:pt x="8384" y="163"/>
                    <a:pt x="8082" y="176"/>
                    <a:pt x="7768" y="176"/>
                  </a:cubicBezTo>
                  <a:cubicBezTo>
                    <a:pt x="7480" y="188"/>
                    <a:pt x="7191" y="201"/>
                    <a:pt x="6903" y="201"/>
                  </a:cubicBezTo>
                  <a:cubicBezTo>
                    <a:pt x="6451" y="213"/>
                    <a:pt x="6011" y="226"/>
                    <a:pt x="5559" y="238"/>
                  </a:cubicBezTo>
                  <a:cubicBezTo>
                    <a:pt x="5283" y="251"/>
                    <a:pt x="5007" y="251"/>
                    <a:pt x="4731" y="263"/>
                  </a:cubicBezTo>
                  <a:cubicBezTo>
                    <a:pt x="4418" y="263"/>
                    <a:pt x="4104" y="276"/>
                    <a:pt x="3790" y="288"/>
                  </a:cubicBezTo>
                  <a:cubicBezTo>
                    <a:pt x="3501" y="288"/>
                    <a:pt x="3225" y="302"/>
                    <a:pt x="2937" y="314"/>
                  </a:cubicBezTo>
                  <a:cubicBezTo>
                    <a:pt x="2636" y="314"/>
                    <a:pt x="2335" y="327"/>
                    <a:pt x="2033" y="339"/>
                  </a:cubicBezTo>
                  <a:cubicBezTo>
                    <a:pt x="1833" y="339"/>
                    <a:pt x="1632" y="339"/>
                    <a:pt x="1443" y="352"/>
                  </a:cubicBezTo>
                  <a:cubicBezTo>
                    <a:pt x="1393" y="364"/>
                    <a:pt x="1356" y="364"/>
                    <a:pt x="1331" y="402"/>
                  </a:cubicBezTo>
                  <a:cubicBezTo>
                    <a:pt x="1255" y="489"/>
                    <a:pt x="1155" y="553"/>
                    <a:pt x="1067" y="640"/>
                  </a:cubicBezTo>
                  <a:cubicBezTo>
                    <a:pt x="753" y="954"/>
                    <a:pt x="439" y="1267"/>
                    <a:pt x="126" y="1569"/>
                  </a:cubicBezTo>
                  <a:cubicBezTo>
                    <a:pt x="76" y="1619"/>
                    <a:pt x="51" y="1694"/>
                    <a:pt x="0" y="1744"/>
                  </a:cubicBezTo>
                  <a:lnTo>
                    <a:pt x="0" y="1794"/>
                  </a:lnTo>
                  <a:cubicBezTo>
                    <a:pt x="13" y="2234"/>
                    <a:pt x="0" y="2686"/>
                    <a:pt x="13" y="3125"/>
                  </a:cubicBezTo>
                  <a:cubicBezTo>
                    <a:pt x="26" y="3539"/>
                    <a:pt x="13" y="3953"/>
                    <a:pt x="26" y="4355"/>
                  </a:cubicBezTo>
                  <a:cubicBezTo>
                    <a:pt x="38" y="4719"/>
                    <a:pt x="26" y="5095"/>
                    <a:pt x="38" y="5459"/>
                  </a:cubicBezTo>
                  <a:cubicBezTo>
                    <a:pt x="51" y="5886"/>
                    <a:pt x="38" y="6312"/>
                    <a:pt x="51" y="6752"/>
                  </a:cubicBezTo>
                  <a:cubicBezTo>
                    <a:pt x="63" y="7166"/>
                    <a:pt x="51" y="7580"/>
                    <a:pt x="63" y="8007"/>
                  </a:cubicBezTo>
                  <a:cubicBezTo>
                    <a:pt x="76" y="8396"/>
                    <a:pt x="63" y="8772"/>
                    <a:pt x="76" y="9162"/>
                  </a:cubicBezTo>
                  <a:cubicBezTo>
                    <a:pt x="88" y="9600"/>
                    <a:pt x="76" y="10027"/>
                    <a:pt x="88" y="10467"/>
                  </a:cubicBezTo>
                  <a:cubicBezTo>
                    <a:pt x="101" y="10868"/>
                    <a:pt x="88" y="11282"/>
                    <a:pt x="101" y="11697"/>
                  </a:cubicBezTo>
                  <a:cubicBezTo>
                    <a:pt x="113" y="12048"/>
                    <a:pt x="101" y="12399"/>
                    <a:pt x="113" y="12751"/>
                  </a:cubicBezTo>
                  <a:cubicBezTo>
                    <a:pt x="126" y="13203"/>
                    <a:pt x="113" y="13654"/>
                    <a:pt x="126" y="14106"/>
                  </a:cubicBezTo>
                  <a:cubicBezTo>
                    <a:pt x="126" y="14181"/>
                    <a:pt x="138" y="14257"/>
                    <a:pt x="138" y="14332"/>
                  </a:cubicBezTo>
                  <a:lnTo>
                    <a:pt x="138" y="14344"/>
                  </a:lnTo>
                  <a:cubicBezTo>
                    <a:pt x="138" y="14457"/>
                    <a:pt x="277" y="14570"/>
                    <a:pt x="402" y="14570"/>
                  </a:cubicBezTo>
                  <a:cubicBezTo>
                    <a:pt x="1343" y="14570"/>
                    <a:pt x="2297" y="14570"/>
                    <a:pt x="3250" y="14558"/>
                  </a:cubicBezTo>
                  <a:cubicBezTo>
                    <a:pt x="3571" y="14551"/>
                    <a:pt x="3894" y="14551"/>
                    <a:pt x="4217" y="14551"/>
                  </a:cubicBezTo>
                  <a:cubicBezTo>
                    <a:pt x="4540" y="14551"/>
                    <a:pt x="4863" y="14551"/>
                    <a:pt x="5183" y="14545"/>
                  </a:cubicBezTo>
                  <a:cubicBezTo>
                    <a:pt x="5534" y="14539"/>
                    <a:pt x="5889" y="14539"/>
                    <a:pt x="6244" y="14539"/>
                  </a:cubicBezTo>
                  <a:cubicBezTo>
                    <a:pt x="6598" y="14539"/>
                    <a:pt x="6953" y="14539"/>
                    <a:pt x="7304" y="14533"/>
                  </a:cubicBezTo>
                  <a:cubicBezTo>
                    <a:pt x="7637" y="14526"/>
                    <a:pt x="7966" y="14526"/>
                    <a:pt x="8295" y="14526"/>
                  </a:cubicBezTo>
                  <a:cubicBezTo>
                    <a:pt x="8625" y="14526"/>
                    <a:pt x="8954" y="14526"/>
                    <a:pt x="9287" y="14520"/>
                  </a:cubicBezTo>
                  <a:cubicBezTo>
                    <a:pt x="9645" y="14514"/>
                    <a:pt x="10002" y="14514"/>
                    <a:pt x="10361" y="14514"/>
                  </a:cubicBezTo>
                  <a:cubicBezTo>
                    <a:pt x="10721" y="14514"/>
                    <a:pt x="11082" y="14514"/>
                    <a:pt x="11446" y="14508"/>
                  </a:cubicBezTo>
                  <a:cubicBezTo>
                    <a:pt x="11740" y="14501"/>
                    <a:pt x="12032" y="14501"/>
                    <a:pt x="12324" y="14501"/>
                  </a:cubicBezTo>
                  <a:cubicBezTo>
                    <a:pt x="12615" y="14501"/>
                    <a:pt x="12907" y="14501"/>
                    <a:pt x="13203" y="14495"/>
                  </a:cubicBezTo>
                  <a:lnTo>
                    <a:pt x="13315" y="14495"/>
                  </a:lnTo>
                  <a:cubicBezTo>
                    <a:pt x="13334" y="14498"/>
                    <a:pt x="13352" y="14500"/>
                    <a:pt x="13369" y="14500"/>
                  </a:cubicBezTo>
                  <a:cubicBezTo>
                    <a:pt x="13460" y="14500"/>
                    <a:pt x="13515" y="14446"/>
                    <a:pt x="13579" y="14382"/>
                  </a:cubicBezTo>
                  <a:cubicBezTo>
                    <a:pt x="13817" y="14106"/>
                    <a:pt x="14006" y="13792"/>
                    <a:pt x="14207" y="13491"/>
                  </a:cubicBezTo>
                  <a:cubicBezTo>
                    <a:pt x="14394" y="13203"/>
                    <a:pt x="14595" y="12926"/>
                    <a:pt x="14809" y="12650"/>
                  </a:cubicBezTo>
                  <a:cubicBezTo>
                    <a:pt x="14871" y="12575"/>
                    <a:pt x="14896" y="12500"/>
                    <a:pt x="14896" y="12399"/>
                  </a:cubicBezTo>
                  <a:cubicBezTo>
                    <a:pt x="14896" y="12135"/>
                    <a:pt x="14896" y="11872"/>
                    <a:pt x="14909" y="11621"/>
                  </a:cubicBezTo>
                  <a:cubicBezTo>
                    <a:pt x="14921" y="11220"/>
                    <a:pt x="14909" y="10830"/>
                    <a:pt x="14921" y="10429"/>
                  </a:cubicBezTo>
                  <a:cubicBezTo>
                    <a:pt x="14934" y="10077"/>
                    <a:pt x="14909" y="9726"/>
                    <a:pt x="14934" y="9362"/>
                  </a:cubicBezTo>
                  <a:cubicBezTo>
                    <a:pt x="14946" y="8998"/>
                    <a:pt x="14934" y="8621"/>
                    <a:pt x="14946" y="8258"/>
                  </a:cubicBezTo>
                  <a:lnTo>
                    <a:pt x="14946" y="7756"/>
                  </a:lnTo>
                  <a:cubicBezTo>
                    <a:pt x="14946" y="7204"/>
                    <a:pt x="14959" y="6639"/>
                    <a:pt x="14972" y="6086"/>
                  </a:cubicBezTo>
                  <a:cubicBezTo>
                    <a:pt x="14972" y="5735"/>
                    <a:pt x="14972" y="5397"/>
                    <a:pt x="14985" y="5045"/>
                  </a:cubicBezTo>
                  <a:cubicBezTo>
                    <a:pt x="14997" y="4644"/>
                    <a:pt x="14985" y="4242"/>
                    <a:pt x="14997" y="3841"/>
                  </a:cubicBezTo>
                  <a:cubicBezTo>
                    <a:pt x="15010" y="3489"/>
                    <a:pt x="14985" y="3138"/>
                    <a:pt x="15010" y="2798"/>
                  </a:cubicBezTo>
                  <a:cubicBezTo>
                    <a:pt x="15022" y="2447"/>
                    <a:pt x="15010" y="2096"/>
                    <a:pt x="15022" y="1744"/>
                  </a:cubicBezTo>
                  <a:cubicBezTo>
                    <a:pt x="15035" y="1381"/>
                    <a:pt x="15022" y="1004"/>
                    <a:pt x="15035" y="640"/>
                  </a:cubicBezTo>
                  <a:cubicBezTo>
                    <a:pt x="15035" y="489"/>
                    <a:pt x="15035" y="327"/>
                    <a:pt x="15047" y="176"/>
                  </a:cubicBezTo>
                  <a:cubicBezTo>
                    <a:pt x="15060" y="101"/>
                    <a:pt x="15010" y="38"/>
                    <a:pt x="149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0"/>
            <p:cNvSpPr/>
            <p:nvPr/>
          </p:nvSpPr>
          <p:spPr>
            <a:xfrm>
              <a:off x="3420361" y="3649561"/>
              <a:ext cx="450556" cy="16467"/>
            </a:xfrm>
            <a:custGeom>
              <a:rect b="b" l="l" r="r" t="t"/>
              <a:pathLst>
                <a:path extrusionOk="0" h="416" w="11382">
                  <a:moveTo>
                    <a:pt x="11194" y="1"/>
                  </a:moveTo>
                  <a:cubicBezTo>
                    <a:pt x="11031" y="1"/>
                    <a:pt x="10880" y="1"/>
                    <a:pt x="10717" y="14"/>
                  </a:cubicBezTo>
                  <a:cubicBezTo>
                    <a:pt x="10542" y="20"/>
                    <a:pt x="10363" y="20"/>
                    <a:pt x="10182" y="20"/>
                  </a:cubicBezTo>
                  <a:cubicBezTo>
                    <a:pt x="10002" y="20"/>
                    <a:pt x="9820" y="20"/>
                    <a:pt x="9638" y="26"/>
                  </a:cubicBezTo>
                  <a:cubicBezTo>
                    <a:pt x="9475" y="32"/>
                    <a:pt x="9309" y="32"/>
                    <a:pt x="9142" y="32"/>
                  </a:cubicBezTo>
                  <a:cubicBezTo>
                    <a:pt x="8976" y="32"/>
                    <a:pt x="8809" y="32"/>
                    <a:pt x="8646" y="39"/>
                  </a:cubicBezTo>
                  <a:cubicBezTo>
                    <a:pt x="8502" y="45"/>
                    <a:pt x="8358" y="45"/>
                    <a:pt x="8213" y="45"/>
                  </a:cubicBezTo>
                  <a:cubicBezTo>
                    <a:pt x="8069" y="45"/>
                    <a:pt x="7925" y="45"/>
                    <a:pt x="7781" y="51"/>
                  </a:cubicBezTo>
                  <a:cubicBezTo>
                    <a:pt x="7592" y="58"/>
                    <a:pt x="7407" y="58"/>
                    <a:pt x="7222" y="58"/>
                  </a:cubicBezTo>
                  <a:cubicBezTo>
                    <a:pt x="7037" y="58"/>
                    <a:pt x="6852" y="58"/>
                    <a:pt x="6663" y="64"/>
                  </a:cubicBezTo>
                  <a:cubicBezTo>
                    <a:pt x="6500" y="70"/>
                    <a:pt x="6334" y="70"/>
                    <a:pt x="6168" y="70"/>
                  </a:cubicBezTo>
                  <a:cubicBezTo>
                    <a:pt x="6002" y="70"/>
                    <a:pt x="5836" y="70"/>
                    <a:pt x="5672" y="76"/>
                  </a:cubicBezTo>
                  <a:cubicBezTo>
                    <a:pt x="5503" y="83"/>
                    <a:pt x="5333" y="83"/>
                    <a:pt x="5164" y="83"/>
                  </a:cubicBezTo>
                  <a:cubicBezTo>
                    <a:pt x="4994" y="83"/>
                    <a:pt x="4825" y="83"/>
                    <a:pt x="4655" y="89"/>
                  </a:cubicBezTo>
                  <a:cubicBezTo>
                    <a:pt x="4584" y="92"/>
                    <a:pt x="4513" y="93"/>
                    <a:pt x="4442" y="93"/>
                  </a:cubicBezTo>
                  <a:cubicBezTo>
                    <a:pt x="4307" y="93"/>
                    <a:pt x="4173" y="90"/>
                    <a:pt x="4040" y="90"/>
                  </a:cubicBezTo>
                  <a:cubicBezTo>
                    <a:pt x="3922" y="90"/>
                    <a:pt x="3805" y="92"/>
                    <a:pt x="3690" y="101"/>
                  </a:cubicBezTo>
                  <a:cubicBezTo>
                    <a:pt x="3621" y="104"/>
                    <a:pt x="3553" y="105"/>
                    <a:pt x="3484" y="105"/>
                  </a:cubicBezTo>
                  <a:cubicBezTo>
                    <a:pt x="3303" y="105"/>
                    <a:pt x="3122" y="98"/>
                    <a:pt x="2941" y="98"/>
                  </a:cubicBezTo>
                  <a:cubicBezTo>
                    <a:pt x="2876" y="98"/>
                    <a:pt x="2812" y="99"/>
                    <a:pt x="2748" y="101"/>
                  </a:cubicBezTo>
                  <a:cubicBezTo>
                    <a:pt x="2410" y="114"/>
                    <a:pt x="2058" y="114"/>
                    <a:pt x="1719" y="114"/>
                  </a:cubicBezTo>
                  <a:cubicBezTo>
                    <a:pt x="1217" y="126"/>
                    <a:pt x="703" y="126"/>
                    <a:pt x="188" y="126"/>
                  </a:cubicBezTo>
                  <a:cubicBezTo>
                    <a:pt x="75" y="139"/>
                    <a:pt x="0" y="190"/>
                    <a:pt x="12" y="277"/>
                  </a:cubicBezTo>
                  <a:cubicBezTo>
                    <a:pt x="12" y="352"/>
                    <a:pt x="87" y="415"/>
                    <a:pt x="201" y="415"/>
                  </a:cubicBezTo>
                  <a:cubicBezTo>
                    <a:pt x="288" y="415"/>
                    <a:pt x="389" y="402"/>
                    <a:pt x="477" y="402"/>
                  </a:cubicBezTo>
                  <a:cubicBezTo>
                    <a:pt x="1142" y="402"/>
                    <a:pt x="1794" y="390"/>
                    <a:pt x="2447" y="377"/>
                  </a:cubicBezTo>
                  <a:cubicBezTo>
                    <a:pt x="2610" y="371"/>
                    <a:pt x="2770" y="371"/>
                    <a:pt x="2930" y="371"/>
                  </a:cubicBezTo>
                  <a:cubicBezTo>
                    <a:pt x="3090" y="371"/>
                    <a:pt x="3250" y="371"/>
                    <a:pt x="3413" y="365"/>
                  </a:cubicBezTo>
                  <a:cubicBezTo>
                    <a:pt x="3570" y="359"/>
                    <a:pt x="3730" y="359"/>
                    <a:pt x="3890" y="359"/>
                  </a:cubicBezTo>
                  <a:cubicBezTo>
                    <a:pt x="4050" y="359"/>
                    <a:pt x="4210" y="359"/>
                    <a:pt x="4367" y="352"/>
                  </a:cubicBezTo>
                  <a:cubicBezTo>
                    <a:pt x="4536" y="346"/>
                    <a:pt x="4706" y="346"/>
                    <a:pt x="4874" y="346"/>
                  </a:cubicBezTo>
                  <a:cubicBezTo>
                    <a:pt x="5042" y="346"/>
                    <a:pt x="5208" y="346"/>
                    <a:pt x="5371" y="340"/>
                  </a:cubicBezTo>
                  <a:cubicBezTo>
                    <a:pt x="5540" y="334"/>
                    <a:pt x="5710" y="334"/>
                    <a:pt x="5879" y="334"/>
                  </a:cubicBezTo>
                  <a:cubicBezTo>
                    <a:pt x="6049" y="334"/>
                    <a:pt x="6218" y="334"/>
                    <a:pt x="6387" y="327"/>
                  </a:cubicBezTo>
                  <a:cubicBezTo>
                    <a:pt x="6544" y="321"/>
                    <a:pt x="6704" y="321"/>
                    <a:pt x="6866" y="321"/>
                  </a:cubicBezTo>
                  <a:cubicBezTo>
                    <a:pt x="7028" y="321"/>
                    <a:pt x="7191" y="321"/>
                    <a:pt x="7354" y="315"/>
                  </a:cubicBezTo>
                  <a:cubicBezTo>
                    <a:pt x="8057" y="315"/>
                    <a:pt x="8760" y="302"/>
                    <a:pt x="9462" y="290"/>
                  </a:cubicBezTo>
                  <a:lnTo>
                    <a:pt x="10202" y="290"/>
                  </a:lnTo>
                  <a:lnTo>
                    <a:pt x="10202" y="277"/>
                  </a:lnTo>
                  <a:lnTo>
                    <a:pt x="11056" y="277"/>
                  </a:lnTo>
                  <a:cubicBezTo>
                    <a:pt x="11119" y="277"/>
                    <a:pt x="11181" y="277"/>
                    <a:pt x="11244" y="265"/>
                  </a:cubicBezTo>
                  <a:cubicBezTo>
                    <a:pt x="11320" y="265"/>
                    <a:pt x="11382" y="177"/>
                    <a:pt x="11345" y="101"/>
                  </a:cubicBezTo>
                  <a:cubicBezTo>
                    <a:pt x="11320" y="39"/>
                    <a:pt x="11269" y="1"/>
                    <a:pt x="11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3422340" y="3549725"/>
              <a:ext cx="448102" cy="21455"/>
            </a:xfrm>
            <a:custGeom>
              <a:rect b="b" l="l" r="r" t="t"/>
              <a:pathLst>
                <a:path extrusionOk="0" h="542" w="11320">
                  <a:moveTo>
                    <a:pt x="11069" y="1"/>
                  </a:moveTo>
                  <a:cubicBezTo>
                    <a:pt x="10830" y="26"/>
                    <a:pt x="10604" y="13"/>
                    <a:pt x="10366" y="26"/>
                  </a:cubicBezTo>
                  <a:cubicBezTo>
                    <a:pt x="10052" y="38"/>
                    <a:pt x="9739" y="38"/>
                    <a:pt x="9424" y="51"/>
                  </a:cubicBezTo>
                  <a:cubicBezTo>
                    <a:pt x="9111" y="51"/>
                    <a:pt x="8797" y="63"/>
                    <a:pt x="8484" y="63"/>
                  </a:cubicBezTo>
                  <a:cubicBezTo>
                    <a:pt x="8157" y="76"/>
                    <a:pt x="7843" y="88"/>
                    <a:pt x="7517" y="88"/>
                  </a:cubicBezTo>
                  <a:cubicBezTo>
                    <a:pt x="7204" y="101"/>
                    <a:pt x="6877" y="113"/>
                    <a:pt x="6551" y="113"/>
                  </a:cubicBezTo>
                  <a:cubicBezTo>
                    <a:pt x="6237" y="126"/>
                    <a:pt x="5924" y="138"/>
                    <a:pt x="5609" y="138"/>
                  </a:cubicBezTo>
                  <a:lnTo>
                    <a:pt x="4179" y="177"/>
                  </a:lnTo>
                  <a:cubicBezTo>
                    <a:pt x="3852" y="189"/>
                    <a:pt x="3526" y="189"/>
                    <a:pt x="3200" y="202"/>
                  </a:cubicBezTo>
                  <a:cubicBezTo>
                    <a:pt x="2887" y="202"/>
                    <a:pt x="2572" y="214"/>
                    <a:pt x="2259" y="227"/>
                  </a:cubicBezTo>
                  <a:cubicBezTo>
                    <a:pt x="1933" y="227"/>
                    <a:pt x="1607" y="239"/>
                    <a:pt x="1280" y="239"/>
                  </a:cubicBezTo>
                  <a:cubicBezTo>
                    <a:pt x="916" y="252"/>
                    <a:pt x="539" y="264"/>
                    <a:pt x="163" y="277"/>
                  </a:cubicBezTo>
                  <a:cubicBezTo>
                    <a:pt x="76" y="277"/>
                    <a:pt x="0" y="327"/>
                    <a:pt x="0" y="402"/>
                  </a:cubicBezTo>
                  <a:cubicBezTo>
                    <a:pt x="0" y="482"/>
                    <a:pt x="63" y="542"/>
                    <a:pt x="150" y="542"/>
                  </a:cubicBezTo>
                  <a:cubicBezTo>
                    <a:pt x="158" y="542"/>
                    <a:pt x="167" y="541"/>
                    <a:pt x="176" y="540"/>
                  </a:cubicBezTo>
                  <a:cubicBezTo>
                    <a:pt x="264" y="534"/>
                    <a:pt x="348" y="534"/>
                    <a:pt x="433" y="534"/>
                  </a:cubicBezTo>
                  <a:cubicBezTo>
                    <a:pt x="518" y="534"/>
                    <a:pt x="602" y="534"/>
                    <a:pt x="690" y="528"/>
                  </a:cubicBezTo>
                  <a:cubicBezTo>
                    <a:pt x="1004" y="515"/>
                    <a:pt x="1305" y="515"/>
                    <a:pt x="1619" y="503"/>
                  </a:cubicBezTo>
                  <a:cubicBezTo>
                    <a:pt x="1920" y="503"/>
                    <a:pt x="2209" y="490"/>
                    <a:pt x="2510" y="478"/>
                  </a:cubicBezTo>
                  <a:cubicBezTo>
                    <a:pt x="2836" y="478"/>
                    <a:pt x="3163" y="465"/>
                    <a:pt x="3476" y="453"/>
                  </a:cubicBezTo>
                  <a:cubicBezTo>
                    <a:pt x="3790" y="453"/>
                    <a:pt x="4091" y="440"/>
                    <a:pt x="4393" y="440"/>
                  </a:cubicBezTo>
                  <a:cubicBezTo>
                    <a:pt x="4881" y="428"/>
                    <a:pt x="5358" y="415"/>
                    <a:pt x="5848" y="402"/>
                  </a:cubicBezTo>
                  <a:cubicBezTo>
                    <a:pt x="6149" y="389"/>
                    <a:pt x="6451" y="377"/>
                    <a:pt x="6752" y="377"/>
                  </a:cubicBezTo>
                  <a:lnTo>
                    <a:pt x="8220" y="339"/>
                  </a:lnTo>
                  <a:cubicBezTo>
                    <a:pt x="8509" y="327"/>
                    <a:pt x="8797" y="327"/>
                    <a:pt x="9086" y="314"/>
                  </a:cubicBezTo>
                  <a:cubicBezTo>
                    <a:pt x="9424" y="314"/>
                    <a:pt x="9776" y="302"/>
                    <a:pt x="10115" y="289"/>
                  </a:cubicBezTo>
                  <a:cubicBezTo>
                    <a:pt x="10366" y="289"/>
                    <a:pt x="10617" y="289"/>
                    <a:pt x="10868" y="277"/>
                  </a:cubicBezTo>
                  <a:cubicBezTo>
                    <a:pt x="10969" y="277"/>
                    <a:pt x="11069" y="264"/>
                    <a:pt x="11156" y="264"/>
                  </a:cubicBezTo>
                  <a:cubicBezTo>
                    <a:pt x="11257" y="264"/>
                    <a:pt x="11320" y="214"/>
                    <a:pt x="11320" y="138"/>
                  </a:cubicBezTo>
                  <a:cubicBezTo>
                    <a:pt x="11320" y="63"/>
                    <a:pt x="11257" y="1"/>
                    <a:pt x="11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0"/>
            <p:cNvSpPr/>
            <p:nvPr/>
          </p:nvSpPr>
          <p:spPr>
            <a:xfrm>
              <a:off x="3425784" y="3440427"/>
              <a:ext cx="441689" cy="16428"/>
            </a:xfrm>
            <a:custGeom>
              <a:rect b="b" l="l" r="r" t="t"/>
              <a:pathLst>
                <a:path extrusionOk="0" h="415" w="11158">
                  <a:moveTo>
                    <a:pt x="10994" y="1"/>
                  </a:moveTo>
                  <a:cubicBezTo>
                    <a:pt x="10731" y="1"/>
                    <a:pt x="10480" y="1"/>
                    <a:pt x="10216" y="13"/>
                  </a:cubicBezTo>
                  <a:cubicBezTo>
                    <a:pt x="9601" y="26"/>
                    <a:pt x="8974" y="26"/>
                    <a:pt x="8359" y="38"/>
                  </a:cubicBezTo>
                  <a:cubicBezTo>
                    <a:pt x="8082" y="38"/>
                    <a:pt x="7794" y="38"/>
                    <a:pt x="7518" y="51"/>
                  </a:cubicBezTo>
                  <a:cubicBezTo>
                    <a:pt x="7368" y="57"/>
                    <a:pt x="7217" y="57"/>
                    <a:pt x="7066" y="57"/>
                  </a:cubicBezTo>
                  <a:cubicBezTo>
                    <a:pt x="6916" y="57"/>
                    <a:pt x="6765" y="57"/>
                    <a:pt x="6615" y="63"/>
                  </a:cubicBezTo>
                  <a:cubicBezTo>
                    <a:pt x="6514" y="68"/>
                    <a:pt x="6414" y="69"/>
                    <a:pt x="6314" y="69"/>
                  </a:cubicBezTo>
                  <a:cubicBezTo>
                    <a:pt x="6114" y="69"/>
                    <a:pt x="5916" y="63"/>
                    <a:pt x="5723" y="63"/>
                  </a:cubicBezTo>
                  <a:cubicBezTo>
                    <a:pt x="5121" y="76"/>
                    <a:pt x="4518" y="76"/>
                    <a:pt x="3929" y="101"/>
                  </a:cubicBezTo>
                  <a:lnTo>
                    <a:pt x="3051" y="101"/>
                  </a:lnTo>
                  <a:cubicBezTo>
                    <a:pt x="2636" y="113"/>
                    <a:pt x="2209" y="113"/>
                    <a:pt x="1883" y="126"/>
                  </a:cubicBezTo>
                  <a:cubicBezTo>
                    <a:pt x="1787" y="124"/>
                    <a:pt x="1696" y="123"/>
                    <a:pt x="1609" y="123"/>
                  </a:cubicBezTo>
                  <a:cubicBezTo>
                    <a:pt x="1378" y="123"/>
                    <a:pt x="1171" y="130"/>
                    <a:pt x="969" y="130"/>
                  </a:cubicBezTo>
                  <a:cubicBezTo>
                    <a:pt x="897" y="130"/>
                    <a:pt x="825" y="129"/>
                    <a:pt x="754" y="126"/>
                  </a:cubicBezTo>
                  <a:cubicBezTo>
                    <a:pt x="553" y="126"/>
                    <a:pt x="352" y="138"/>
                    <a:pt x="164" y="138"/>
                  </a:cubicBezTo>
                  <a:cubicBezTo>
                    <a:pt x="101" y="138"/>
                    <a:pt x="64" y="164"/>
                    <a:pt x="39" y="202"/>
                  </a:cubicBezTo>
                  <a:cubicBezTo>
                    <a:pt x="1" y="239"/>
                    <a:pt x="1" y="289"/>
                    <a:pt x="26" y="339"/>
                  </a:cubicBezTo>
                  <a:cubicBezTo>
                    <a:pt x="51" y="389"/>
                    <a:pt x="101" y="415"/>
                    <a:pt x="151" y="415"/>
                  </a:cubicBezTo>
                  <a:cubicBezTo>
                    <a:pt x="415" y="403"/>
                    <a:pt x="678" y="403"/>
                    <a:pt x="929" y="403"/>
                  </a:cubicBezTo>
                  <a:cubicBezTo>
                    <a:pt x="1520" y="389"/>
                    <a:pt x="2109" y="389"/>
                    <a:pt x="2711" y="377"/>
                  </a:cubicBezTo>
                  <a:cubicBezTo>
                    <a:pt x="2843" y="371"/>
                    <a:pt x="2975" y="371"/>
                    <a:pt x="3108" y="371"/>
                  </a:cubicBezTo>
                  <a:cubicBezTo>
                    <a:pt x="3242" y="371"/>
                    <a:pt x="3376" y="371"/>
                    <a:pt x="3514" y="364"/>
                  </a:cubicBezTo>
                  <a:cubicBezTo>
                    <a:pt x="3678" y="358"/>
                    <a:pt x="3844" y="358"/>
                    <a:pt x="4010" y="358"/>
                  </a:cubicBezTo>
                  <a:cubicBezTo>
                    <a:pt x="4177" y="358"/>
                    <a:pt x="4343" y="358"/>
                    <a:pt x="4506" y="352"/>
                  </a:cubicBezTo>
                  <a:cubicBezTo>
                    <a:pt x="4638" y="346"/>
                    <a:pt x="4766" y="346"/>
                    <a:pt x="4895" y="346"/>
                  </a:cubicBezTo>
                  <a:cubicBezTo>
                    <a:pt x="5024" y="346"/>
                    <a:pt x="5152" y="346"/>
                    <a:pt x="5284" y="339"/>
                  </a:cubicBezTo>
                  <a:cubicBezTo>
                    <a:pt x="5862" y="339"/>
                    <a:pt x="6439" y="327"/>
                    <a:pt x="7016" y="314"/>
                  </a:cubicBezTo>
                  <a:cubicBezTo>
                    <a:pt x="7304" y="314"/>
                    <a:pt x="7594" y="314"/>
                    <a:pt x="7882" y="302"/>
                  </a:cubicBezTo>
                  <a:cubicBezTo>
                    <a:pt x="8534" y="289"/>
                    <a:pt x="9200" y="289"/>
                    <a:pt x="9852" y="277"/>
                  </a:cubicBezTo>
                  <a:cubicBezTo>
                    <a:pt x="10229" y="277"/>
                    <a:pt x="10592" y="277"/>
                    <a:pt x="10969" y="264"/>
                  </a:cubicBezTo>
                  <a:lnTo>
                    <a:pt x="11007" y="264"/>
                  </a:lnTo>
                  <a:cubicBezTo>
                    <a:pt x="11044" y="264"/>
                    <a:pt x="11082" y="252"/>
                    <a:pt x="11107" y="227"/>
                  </a:cubicBezTo>
                  <a:cubicBezTo>
                    <a:pt x="11145" y="177"/>
                    <a:pt x="11158" y="126"/>
                    <a:pt x="11132" y="76"/>
                  </a:cubicBezTo>
                  <a:cubicBezTo>
                    <a:pt x="11107" y="26"/>
                    <a:pt x="11057" y="1"/>
                    <a:pt x="10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0"/>
            <p:cNvSpPr/>
            <p:nvPr/>
          </p:nvSpPr>
          <p:spPr>
            <a:xfrm>
              <a:off x="3420836" y="3337583"/>
              <a:ext cx="436187" cy="19436"/>
            </a:xfrm>
            <a:custGeom>
              <a:rect b="b" l="l" r="r" t="t"/>
              <a:pathLst>
                <a:path extrusionOk="0" h="491" w="11019">
                  <a:moveTo>
                    <a:pt x="10793" y="1"/>
                  </a:moveTo>
                  <a:cubicBezTo>
                    <a:pt x="10517" y="14"/>
                    <a:pt x="10240" y="26"/>
                    <a:pt x="9977" y="26"/>
                  </a:cubicBezTo>
                  <a:cubicBezTo>
                    <a:pt x="9651" y="26"/>
                    <a:pt x="9337" y="39"/>
                    <a:pt x="9011" y="39"/>
                  </a:cubicBezTo>
                  <a:lnTo>
                    <a:pt x="8848" y="39"/>
                  </a:lnTo>
                  <a:lnTo>
                    <a:pt x="8848" y="51"/>
                  </a:lnTo>
                  <a:lnTo>
                    <a:pt x="8785" y="51"/>
                  </a:lnTo>
                  <a:cubicBezTo>
                    <a:pt x="8221" y="51"/>
                    <a:pt x="7655" y="76"/>
                    <a:pt x="7078" y="89"/>
                  </a:cubicBezTo>
                  <a:cubicBezTo>
                    <a:pt x="6715" y="89"/>
                    <a:pt x="6338" y="101"/>
                    <a:pt x="5974" y="114"/>
                  </a:cubicBezTo>
                  <a:cubicBezTo>
                    <a:pt x="5585" y="114"/>
                    <a:pt x="5196" y="126"/>
                    <a:pt x="4807" y="126"/>
                  </a:cubicBezTo>
                  <a:cubicBezTo>
                    <a:pt x="4456" y="139"/>
                    <a:pt x="4104" y="151"/>
                    <a:pt x="3740" y="151"/>
                  </a:cubicBezTo>
                  <a:cubicBezTo>
                    <a:pt x="3351" y="164"/>
                    <a:pt x="2950" y="164"/>
                    <a:pt x="2560" y="176"/>
                  </a:cubicBezTo>
                  <a:cubicBezTo>
                    <a:pt x="2184" y="189"/>
                    <a:pt x="1807" y="189"/>
                    <a:pt x="1419" y="201"/>
                  </a:cubicBezTo>
                  <a:cubicBezTo>
                    <a:pt x="1004" y="215"/>
                    <a:pt x="577" y="215"/>
                    <a:pt x="164" y="227"/>
                  </a:cubicBezTo>
                  <a:cubicBezTo>
                    <a:pt x="63" y="227"/>
                    <a:pt x="0" y="277"/>
                    <a:pt x="0" y="365"/>
                  </a:cubicBezTo>
                  <a:cubicBezTo>
                    <a:pt x="0" y="440"/>
                    <a:pt x="63" y="491"/>
                    <a:pt x="164" y="491"/>
                  </a:cubicBezTo>
                  <a:lnTo>
                    <a:pt x="666" y="491"/>
                  </a:lnTo>
                  <a:cubicBezTo>
                    <a:pt x="1029" y="478"/>
                    <a:pt x="1394" y="466"/>
                    <a:pt x="1757" y="466"/>
                  </a:cubicBezTo>
                  <a:cubicBezTo>
                    <a:pt x="2133" y="452"/>
                    <a:pt x="2510" y="440"/>
                    <a:pt x="2900" y="440"/>
                  </a:cubicBezTo>
                  <a:cubicBezTo>
                    <a:pt x="3251" y="427"/>
                    <a:pt x="3602" y="427"/>
                    <a:pt x="3966" y="415"/>
                  </a:cubicBezTo>
                  <a:cubicBezTo>
                    <a:pt x="4355" y="402"/>
                    <a:pt x="4744" y="402"/>
                    <a:pt x="5133" y="390"/>
                  </a:cubicBezTo>
                  <a:cubicBezTo>
                    <a:pt x="5497" y="377"/>
                    <a:pt x="5873" y="377"/>
                    <a:pt x="6250" y="365"/>
                  </a:cubicBezTo>
                  <a:cubicBezTo>
                    <a:pt x="6614" y="365"/>
                    <a:pt x="6966" y="352"/>
                    <a:pt x="7329" y="340"/>
                  </a:cubicBezTo>
                  <a:cubicBezTo>
                    <a:pt x="7693" y="340"/>
                    <a:pt x="8057" y="327"/>
                    <a:pt x="8408" y="327"/>
                  </a:cubicBezTo>
                  <a:cubicBezTo>
                    <a:pt x="8785" y="315"/>
                    <a:pt x="9161" y="315"/>
                    <a:pt x="9526" y="302"/>
                  </a:cubicBezTo>
                  <a:cubicBezTo>
                    <a:pt x="9839" y="290"/>
                    <a:pt x="10153" y="290"/>
                    <a:pt x="10454" y="277"/>
                  </a:cubicBezTo>
                  <a:lnTo>
                    <a:pt x="10868" y="277"/>
                  </a:lnTo>
                  <a:cubicBezTo>
                    <a:pt x="10956" y="265"/>
                    <a:pt x="11019" y="215"/>
                    <a:pt x="11019" y="139"/>
                  </a:cubicBezTo>
                  <a:cubicBezTo>
                    <a:pt x="11019" y="64"/>
                    <a:pt x="10956" y="14"/>
                    <a:pt x="10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6" name="Google Shape;3756;p80"/>
          <p:cNvSpPr/>
          <p:nvPr/>
        </p:nvSpPr>
        <p:spPr>
          <a:xfrm>
            <a:off x="2217617" y="3192102"/>
            <a:ext cx="857451" cy="203229"/>
          </a:xfrm>
          <a:custGeom>
            <a:rect b="b" l="l" r="r" t="t"/>
            <a:pathLst>
              <a:path extrusionOk="0" h="5134" w="21661">
                <a:moveTo>
                  <a:pt x="19189" y="365"/>
                </a:moveTo>
                <a:cubicBezTo>
                  <a:pt x="19515" y="365"/>
                  <a:pt x="19841" y="390"/>
                  <a:pt x="20168" y="390"/>
                </a:cubicBezTo>
                <a:cubicBezTo>
                  <a:pt x="19954" y="477"/>
                  <a:pt x="19728" y="553"/>
                  <a:pt x="19515" y="641"/>
                </a:cubicBezTo>
                <a:cubicBezTo>
                  <a:pt x="19351" y="716"/>
                  <a:pt x="19176" y="779"/>
                  <a:pt x="19025" y="867"/>
                </a:cubicBezTo>
                <a:cubicBezTo>
                  <a:pt x="18975" y="892"/>
                  <a:pt x="18925" y="892"/>
                  <a:pt x="18875" y="904"/>
                </a:cubicBezTo>
                <a:cubicBezTo>
                  <a:pt x="18836" y="911"/>
                  <a:pt x="18797" y="913"/>
                  <a:pt x="18757" y="913"/>
                </a:cubicBezTo>
                <a:cubicBezTo>
                  <a:pt x="18694" y="913"/>
                  <a:pt x="18630" y="908"/>
                  <a:pt x="18567" y="908"/>
                </a:cubicBezTo>
                <a:cubicBezTo>
                  <a:pt x="18526" y="908"/>
                  <a:pt x="18487" y="910"/>
                  <a:pt x="18448" y="917"/>
                </a:cubicBezTo>
                <a:cubicBezTo>
                  <a:pt x="18662" y="742"/>
                  <a:pt x="18888" y="566"/>
                  <a:pt x="19114" y="390"/>
                </a:cubicBezTo>
                <a:cubicBezTo>
                  <a:pt x="19126" y="377"/>
                  <a:pt x="19164" y="377"/>
                  <a:pt x="19189" y="365"/>
                </a:cubicBezTo>
                <a:close/>
                <a:moveTo>
                  <a:pt x="17871" y="352"/>
                </a:moveTo>
                <a:cubicBezTo>
                  <a:pt x="18110" y="365"/>
                  <a:pt x="18335" y="377"/>
                  <a:pt x="18573" y="390"/>
                </a:cubicBezTo>
                <a:cubicBezTo>
                  <a:pt x="18473" y="465"/>
                  <a:pt x="18361" y="553"/>
                  <a:pt x="18260" y="628"/>
                </a:cubicBezTo>
                <a:cubicBezTo>
                  <a:pt x="18147" y="716"/>
                  <a:pt x="18034" y="804"/>
                  <a:pt x="17921" y="904"/>
                </a:cubicBezTo>
                <a:cubicBezTo>
                  <a:pt x="17884" y="942"/>
                  <a:pt x="17820" y="954"/>
                  <a:pt x="17758" y="954"/>
                </a:cubicBezTo>
                <a:cubicBezTo>
                  <a:pt x="17569" y="967"/>
                  <a:pt x="17369" y="967"/>
                  <a:pt x="17156" y="979"/>
                </a:cubicBezTo>
                <a:cubicBezTo>
                  <a:pt x="17231" y="917"/>
                  <a:pt x="17293" y="854"/>
                  <a:pt x="17357" y="792"/>
                </a:cubicBezTo>
                <a:cubicBezTo>
                  <a:pt x="17494" y="666"/>
                  <a:pt x="17645" y="528"/>
                  <a:pt x="17795" y="402"/>
                </a:cubicBezTo>
                <a:cubicBezTo>
                  <a:pt x="17820" y="377"/>
                  <a:pt x="17846" y="352"/>
                  <a:pt x="17871" y="352"/>
                </a:cubicBezTo>
                <a:close/>
                <a:moveTo>
                  <a:pt x="17293" y="352"/>
                </a:moveTo>
                <a:cubicBezTo>
                  <a:pt x="17293" y="352"/>
                  <a:pt x="17306" y="352"/>
                  <a:pt x="17318" y="365"/>
                </a:cubicBezTo>
                <a:cubicBezTo>
                  <a:pt x="17143" y="528"/>
                  <a:pt x="16967" y="691"/>
                  <a:pt x="16791" y="842"/>
                </a:cubicBezTo>
                <a:cubicBezTo>
                  <a:pt x="16766" y="867"/>
                  <a:pt x="16729" y="879"/>
                  <a:pt x="16716" y="904"/>
                </a:cubicBezTo>
                <a:cubicBezTo>
                  <a:pt x="16666" y="993"/>
                  <a:pt x="16579" y="1018"/>
                  <a:pt x="16490" y="1018"/>
                </a:cubicBezTo>
                <a:cubicBezTo>
                  <a:pt x="16239" y="1030"/>
                  <a:pt x="15988" y="1043"/>
                  <a:pt x="15750" y="1043"/>
                </a:cubicBezTo>
                <a:lnTo>
                  <a:pt x="15700" y="1043"/>
                </a:lnTo>
                <a:cubicBezTo>
                  <a:pt x="15700" y="1018"/>
                  <a:pt x="15725" y="1005"/>
                  <a:pt x="15737" y="993"/>
                </a:cubicBezTo>
                <a:cubicBezTo>
                  <a:pt x="15938" y="792"/>
                  <a:pt x="16127" y="603"/>
                  <a:pt x="16314" y="402"/>
                </a:cubicBezTo>
                <a:cubicBezTo>
                  <a:pt x="16340" y="377"/>
                  <a:pt x="16365" y="352"/>
                  <a:pt x="16403" y="352"/>
                </a:cubicBezTo>
                <a:close/>
                <a:moveTo>
                  <a:pt x="15851" y="352"/>
                </a:moveTo>
                <a:lnTo>
                  <a:pt x="15863" y="365"/>
                </a:lnTo>
                <a:cubicBezTo>
                  <a:pt x="15775" y="477"/>
                  <a:pt x="15675" y="578"/>
                  <a:pt x="15562" y="678"/>
                </a:cubicBezTo>
                <a:cubicBezTo>
                  <a:pt x="15449" y="792"/>
                  <a:pt x="15311" y="892"/>
                  <a:pt x="15223" y="1043"/>
                </a:cubicBezTo>
                <a:cubicBezTo>
                  <a:pt x="15210" y="1080"/>
                  <a:pt x="15173" y="1068"/>
                  <a:pt x="15148" y="1080"/>
                </a:cubicBezTo>
                <a:lnTo>
                  <a:pt x="14859" y="1080"/>
                </a:lnTo>
                <a:cubicBezTo>
                  <a:pt x="14688" y="1090"/>
                  <a:pt x="14524" y="1109"/>
                  <a:pt x="14356" y="1109"/>
                </a:cubicBezTo>
                <a:cubicBezTo>
                  <a:pt x="14315" y="1109"/>
                  <a:pt x="14273" y="1108"/>
                  <a:pt x="14231" y="1105"/>
                </a:cubicBezTo>
                <a:cubicBezTo>
                  <a:pt x="14269" y="1055"/>
                  <a:pt x="14307" y="1018"/>
                  <a:pt x="14345" y="967"/>
                </a:cubicBezTo>
                <a:cubicBezTo>
                  <a:pt x="14520" y="779"/>
                  <a:pt x="14708" y="578"/>
                  <a:pt x="14897" y="390"/>
                </a:cubicBezTo>
                <a:cubicBezTo>
                  <a:pt x="14922" y="365"/>
                  <a:pt x="14934" y="352"/>
                  <a:pt x="14972" y="352"/>
                </a:cubicBezTo>
                <a:close/>
                <a:moveTo>
                  <a:pt x="14395" y="365"/>
                </a:moveTo>
                <a:cubicBezTo>
                  <a:pt x="14407" y="365"/>
                  <a:pt x="14407" y="377"/>
                  <a:pt x="14420" y="377"/>
                </a:cubicBezTo>
                <a:cubicBezTo>
                  <a:pt x="14395" y="415"/>
                  <a:pt x="14370" y="440"/>
                  <a:pt x="14345" y="477"/>
                </a:cubicBezTo>
                <a:cubicBezTo>
                  <a:pt x="14169" y="641"/>
                  <a:pt x="13993" y="817"/>
                  <a:pt x="13843" y="1005"/>
                </a:cubicBezTo>
                <a:cubicBezTo>
                  <a:pt x="13767" y="1105"/>
                  <a:pt x="13692" y="1143"/>
                  <a:pt x="13567" y="1143"/>
                </a:cubicBezTo>
                <a:cubicBezTo>
                  <a:pt x="13378" y="1143"/>
                  <a:pt x="13202" y="1155"/>
                  <a:pt x="13014" y="1168"/>
                </a:cubicBezTo>
                <a:cubicBezTo>
                  <a:pt x="12839" y="1180"/>
                  <a:pt x="12663" y="1180"/>
                  <a:pt x="12487" y="1193"/>
                </a:cubicBezTo>
                <a:lnTo>
                  <a:pt x="12374" y="1193"/>
                </a:lnTo>
                <a:cubicBezTo>
                  <a:pt x="12412" y="1155"/>
                  <a:pt x="12437" y="1130"/>
                  <a:pt x="12462" y="1093"/>
                </a:cubicBezTo>
                <a:cubicBezTo>
                  <a:pt x="12700" y="867"/>
                  <a:pt x="12914" y="616"/>
                  <a:pt x="13165" y="402"/>
                </a:cubicBezTo>
                <a:cubicBezTo>
                  <a:pt x="13177" y="390"/>
                  <a:pt x="13190" y="390"/>
                  <a:pt x="13215" y="390"/>
                </a:cubicBezTo>
                <a:cubicBezTo>
                  <a:pt x="13604" y="390"/>
                  <a:pt x="14005" y="365"/>
                  <a:pt x="14395" y="365"/>
                </a:cubicBezTo>
                <a:close/>
                <a:moveTo>
                  <a:pt x="12650" y="402"/>
                </a:moveTo>
                <a:cubicBezTo>
                  <a:pt x="12600" y="465"/>
                  <a:pt x="12563" y="503"/>
                  <a:pt x="12512" y="553"/>
                </a:cubicBezTo>
                <a:cubicBezTo>
                  <a:pt x="12312" y="754"/>
                  <a:pt x="12098" y="954"/>
                  <a:pt x="11910" y="1168"/>
                </a:cubicBezTo>
                <a:cubicBezTo>
                  <a:pt x="11885" y="1205"/>
                  <a:pt x="11847" y="1230"/>
                  <a:pt x="11785" y="1230"/>
                </a:cubicBezTo>
                <a:cubicBezTo>
                  <a:pt x="11495" y="1230"/>
                  <a:pt x="11207" y="1244"/>
                  <a:pt x="10918" y="1256"/>
                </a:cubicBezTo>
                <a:cubicBezTo>
                  <a:pt x="10857" y="1256"/>
                  <a:pt x="10805" y="1272"/>
                  <a:pt x="10754" y="1272"/>
                </a:cubicBezTo>
                <a:cubicBezTo>
                  <a:pt x="10742" y="1272"/>
                  <a:pt x="10730" y="1271"/>
                  <a:pt x="10717" y="1269"/>
                </a:cubicBezTo>
                <a:cubicBezTo>
                  <a:pt x="10705" y="1244"/>
                  <a:pt x="10717" y="1244"/>
                  <a:pt x="10730" y="1230"/>
                </a:cubicBezTo>
                <a:cubicBezTo>
                  <a:pt x="10956" y="979"/>
                  <a:pt x="11182" y="728"/>
                  <a:pt x="11420" y="491"/>
                </a:cubicBezTo>
                <a:cubicBezTo>
                  <a:pt x="11445" y="452"/>
                  <a:pt x="11483" y="427"/>
                  <a:pt x="11521" y="427"/>
                </a:cubicBezTo>
                <a:cubicBezTo>
                  <a:pt x="11872" y="415"/>
                  <a:pt x="12211" y="415"/>
                  <a:pt x="12563" y="402"/>
                </a:cubicBezTo>
                <a:close/>
                <a:moveTo>
                  <a:pt x="10931" y="452"/>
                </a:moveTo>
                <a:cubicBezTo>
                  <a:pt x="10931" y="452"/>
                  <a:pt x="10943" y="465"/>
                  <a:pt x="10956" y="465"/>
                </a:cubicBezTo>
                <a:cubicBezTo>
                  <a:pt x="10906" y="516"/>
                  <a:pt x="10868" y="566"/>
                  <a:pt x="10831" y="616"/>
                </a:cubicBezTo>
                <a:cubicBezTo>
                  <a:pt x="10630" y="817"/>
                  <a:pt x="10441" y="1018"/>
                  <a:pt x="10266" y="1244"/>
                </a:cubicBezTo>
                <a:cubicBezTo>
                  <a:pt x="10241" y="1269"/>
                  <a:pt x="10203" y="1294"/>
                  <a:pt x="10165" y="1294"/>
                </a:cubicBezTo>
                <a:cubicBezTo>
                  <a:pt x="9877" y="1306"/>
                  <a:pt x="9576" y="1319"/>
                  <a:pt x="9287" y="1331"/>
                </a:cubicBezTo>
                <a:cubicBezTo>
                  <a:pt x="9275" y="1331"/>
                  <a:pt x="9275" y="1319"/>
                  <a:pt x="9275" y="1319"/>
                </a:cubicBezTo>
                <a:cubicBezTo>
                  <a:pt x="9400" y="1180"/>
                  <a:pt x="9526" y="1055"/>
                  <a:pt x="9651" y="917"/>
                </a:cubicBezTo>
                <a:cubicBezTo>
                  <a:pt x="9764" y="792"/>
                  <a:pt x="9902" y="666"/>
                  <a:pt x="10015" y="516"/>
                </a:cubicBezTo>
                <a:cubicBezTo>
                  <a:pt x="10040" y="491"/>
                  <a:pt x="10065" y="477"/>
                  <a:pt x="10103" y="477"/>
                </a:cubicBezTo>
                <a:cubicBezTo>
                  <a:pt x="10379" y="465"/>
                  <a:pt x="10655" y="465"/>
                  <a:pt x="10931" y="452"/>
                </a:cubicBezTo>
                <a:close/>
                <a:moveTo>
                  <a:pt x="9563" y="503"/>
                </a:moveTo>
                <a:cubicBezTo>
                  <a:pt x="9412" y="653"/>
                  <a:pt x="9275" y="817"/>
                  <a:pt x="9124" y="967"/>
                </a:cubicBezTo>
                <a:cubicBezTo>
                  <a:pt x="9011" y="1080"/>
                  <a:pt x="8898" y="1193"/>
                  <a:pt x="8785" y="1319"/>
                </a:cubicBezTo>
                <a:cubicBezTo>
                  <a:pt x="8760" y="1356"/>
                  <a:pt x="8723" y="1356"/>
                  <a:pt x="8684" y="1356"/>
                </a:cubicBezTo>
                <a:cubicBezTo>
                  <a:pt x="8383" y="1369"/>
                  <a:pt x="8095" y="1381"/>
                  <a:pt x="7781" y="1406"/>
                </a:cubicBezTo>
                <a:cubicBezTo>
                  <a:pt x="7919" y="1269"/>
                  <a:pt x="8045" y="1143"/>
                  <a:pt x="8182" y="1030"/>
                </a:cubicBezTo>
                <a:cubicBezTo>
                  <a:pt x="8333" y="879"/>
                  <a:pt x="8484" y="728"/>
                  <a:pt x="8634" y="566"/>
                </a:cubicBezTo>
                <a:cubicBezTo>
                  <a:pt x="8659" y="541"/>
                  <a:pt x="8684" y="541"/>
                  <a:pt x="8723" y="541"/>
                </a:cubicBezTo>
                <a:cubicBezTo>
                  <a:pt x="8999" y="528"/>
                  <a:pt x="9275" y="503"/>
                  <a:pt x="9563" y="503"/>
                </a:cubicBezTo>
                <a:close/>
                <a:moveTo>
                  <a:pt x="20594" y="603"/>
                </a:moveTo>
                <a:cubicBezTo>
                  <a:pt x="20519" y="691"/>
                  <a:pt x="20456" y="767"/>
                  <a:pt x="20381" y="854"/>
                </a:cubicBezTo>
                <a:cubicBezTo>
                  <a:pt x="20330" y="917"/>
                  <a:pt x="20268" y="993"/>
                  <a:pt x="20205" y="1055"/>
                </a:cubicBezTo>
                <a:cubicBezTo>
                  <a:pt x="20180" y="1093"/>
                  <a:pt x="20143" y="1130"/>
                  <a:pt x="20104" y="1143"/>
                </a:cubicBezTo>
                <a:cubicBezTo>
                  <a:pt x="19828" y="1256"/>
                  <a:pt x="19552" y="1344"/>
                  <a:pt x="19251" y="1456"/>
                </a:cubicBezTo>
                <a:cubicBezTo>
                  <a:pt x="19351" y="1344"/>
                  <a:pt x="19427" y="1244"/>
                  <a:pt x="19515" y="1143"/>
                </a:cubicBezTo>
                <a:cubicBezTo>
                  <a:pt x="19540" y="1118"/>
                  <a:pt x="19577" y="1080"/>
                  <a:pt x="19590" y="1043"/>
                </a:cubicBezTo>
                <a:cubicBezTo>
                  <a:pt x="19616" y="967"/>
                  <a:pt x="19678" y="942"/>
                  <a:pt x="19753" y="904"/>
                </a:cubicBezTo>
                <a:cubicBezTo>
                  <a:pt x="20017" y="817"/>
                  <a:pt x="20268" y="716"/>
                  <a:pt x="20531" y="616"/>
                </a:cubicBezTo>
                <a:cubicBezTo>
                  <a:pt x="20544" y="616"/>
                  <a:pt x="20569" y="603"/>
                  <a:pt x="20594" y="603"/>
                </a:cubicBezTo>
                <a:close/>
                <a:moveTo>
                  <a:pt x="8157" y="553"/>
                </a:moveTo>
                <a:cubicBezTo>
                  <a:pt x="8145" y="578"/>
                  <a:pt x="8132" y="591"/>
                  <a:pt x="8120" y="603"/>
                </a:cubicBezTo>
                <a:cubicBezTo>
                  <a:pt x="7856" y="867"/>
                  <a:pt x="7580" y="1118"/>
                  <a:pt x="7329" y="1369"/>
                </a:cubicBezTo>
                <a:cubicBezTo>
                  <a:pt x="7279" y="1419"/>
                  <a:pt x="7217" y="1431"/>
                  <a:pt x="7153" y="1431"/>
                </a:cubicBezTo>
                <a:cubicBezTo>
                  <a:pt x="6840" y="1444"/>
                  <a:pt x="6539" y="1456"/>
                  <a:pt x="6238" y="1469"/>
                </a:cubicBezTo>
                <a:cubicBezTo>
                  <a:pt x="6213" y="1469"/>
                  <a:pt x="6200" y="1469"/>
                  <a:pt x="6188" y="1456"/>
                </a:cubicBezTo>
                <a:cubicBezTo>
                  <a:pt x="6375" y="1306"/>
                  <a:pt x="6576" y="1155"/>
                  <a:pt x="6777" y="1018"/>
                </a:cubicBezTo>
                <a:cubicBezTo>
                  <a:pt x="6953" y="879"/>
                  <a:pt x="7116" y="742"/>
                  <a:pt x="7304" y="628"/>
                </a:cubicBezTo>
                <a:cubicBezTo>
                  <a:pt x="7342" y="603"/>
                  <a:pt x="7392" y="578"/>
                  <a:pt x="7429" y="578"/>
                </a:cubicBezTo>
                <a:cubicBezTo>
                  <a:pt x="7680" y="578"/>
                  <a:pt x="7919" y="566"/>
                  <a:pt x="8157" y="553"/>
                </a:cubicBezTo>
                <a:close/>
                <a:moveTo>
                  <a:pt x="6322" y="626"/>
                </a:moveTo>
                <a:cubicBezTo>
                  <a:pt x="6335" y="626"/>
                  <a:pt x="6349" y="627"/>
                  <a:pt x="6363" y="628"/>
                </a:cubicBezTo>
                <a:lnTo>
                  <a:pt x="6727" y="628"/>
                </a:lnTo>
                <a:cubicBezTo>
                  <a:pt x="6639" y="703"/>
                  <a:pt x="6539" y="779"/>
                  <a:pt x="6425" y="854"/>
                </a:cubicBezTo>
                <a:cubicBezTo>
                  <a:pt x="6213" y="1018"/>
                  <a:pt x="5987" y="1180"/>
                  <a:pt x="5773" y="1344"/>
                </a:cubicBezTo>
                <a:cubicBezTo>
                  <a:pt x="5748" y="1356"/>
                  <a:pt x="5723" y="1369"/>
                  <a:pt x="5723" y="1394"/>
                </a:cubicBezTo>
                <a:cubicBezTo>
                  <a:pt x="5672" y="1495"/>
                  <a:pt x="5585" y="1507"/>
                  <a:pt x="5497" y="1507"/>
                </a:cubicBezTo>
                <a:lnTo>
                  <a:pt x="4995" y="1507"/>
                </a:lnTo>
                <a:cubicBezTo>
                  <a:pt x="5145" y="1394"/>
                  <a:pt x="5309" y="1281"/>
                  <a:pt x="5460" y="1168"/>
                </a:cubicBezTo>
                <a:cubicBezTo>
                  <a:pt x="5660" y="1018"/>
                  <a:pt x="5861" y="867"/>
                  <a:pt x="6049" y="728"/>
                </a:cubicBezTo>
                <a:cubicBezTo>
                  <a:pt x="6137" y="663"/>
                  <a:pt x="6225" y="626"/>
                  <a:pt x="6322" y="626"/>
                </a:cubicBezTo>
                <a:close/>
                <a:moveTo>
                  <a:pt x="5585" y="653"/>
                </a:moveTo>
                <a:cubicBezTo>
                  <a:pt x="5472" y="742"/>
                  <a:pt x="5371" y="817"/>
                  <a:pt x="5271" y="879"/>
                </a:cubicBezTo>
                <a:cubicBezTo>
                  <a:pt x="5033" y="1068"/>
                  <a:pt x="4782" y="1244"/>
                  <a:pt x="4531" y="1419"/>
                </a:cubicBezTo>
                <a:lnTo>
                  <a:pt x="4481" y="1469"/>
                </a:lnTo>
                <a:cubicBezTo>
                  <a:pt x="4456" y="1557"/>
                  <a:pt x="4392" y="1557"/>
                  <a:pt x="4317" y="1557"/>
                </a:cubicBezTo>
                <a:cubicBezTo>
                  <a:pt x="4154" y="1557"/>
                  <a:pt x="4004" y="1570"/>
                  <a:pt x="3828" y="1582"/>
                </a:cubicBezTo>
                <a:cubicBezTo>
                  <a:pt x="4242" y="1331"/>
                  <a:pt x="4593" y="1043"/>
                  <a:pt x="4983" y="792"/>
                </a:cubicBezTo>
                <a:cubicBezTo>
                  <a:pt x="5097" y="723"/>
                  <a:pt x="5201" y="665"/>
                  <a:pt x="5332" y="665"/>
                </a:cubicBezTo>
                <a:cubicBezTo>
                  <a:pt x="5345" y="665"/>
                  <a:pt x="5358" y="665"/>
                  <a:pt x="5371" y="666"/>
                </a:cubicBezTo>
                <a:cubicBezTo>
                  <a:pt x="5390" y="670"/>
                  <a:pt x="5408" y="671"/>
                  <a:pt x="5427" y="671"/>
                </a:cubicBezTo>
                <a:cubicBezTo>
                  <a:pt x="5473" y="671"/>
                  <a:pt x="5522" y="662"/>
                  <a:pt x="5585" y="653"/>
                </a:cubicBezTo>
                <a:close/>
                <a:moveTo>
                  <a:pt x="4399" y="701"/>
                </a:moveTo>
                <a:cubicBezTo>
                  <a:pt x="4429" y="701"/>
                  <a:pt x="4460" y="702"/>
                  <a:pt x="4493" y="703"/>
                </a:cubicBezTo>
                <a:cubicBezTo>
                  <a:pt x="4431" y="779"/>
                  <a:pt x="4342" y="829"/>
                  <a:pt x="4255" y="879"/>
                </a:cubicBezTo>
                <a:cubicBezTo>
                  <a:pt x="3979" y="1080"/>
                  <a:pt x="3715" y="1281"/>
                  <a:pt x="3402" y="1431"/>
                </a:cubicBezTo>
                <a:cubicBezTo>
                  <a:pt x="3313" y="1469"/>
                  <a:pt x="3213" y="1495"/>
                  <a:pt x="3163" y="1595"/>
                </a:cubicBezTo>
                <a:cubicBezTo>
                  <a:pt x="3163" y="1607"/>
                  <a:pt x="3137" y="1620"/>
                  <a:pt x="3125" y="1620"/>
                </a:cubicBezTo>
                <a:lnTo>
                  <a:pt x="2649" y="1620"/>
                </a:lnTo>
                <a:cubicBezTo>
                  <a:pt x="3012" y="1394"/>
                  <a:pt x="3402" y="1168"/>
                  <a:pt x="3778" y="942"/>
                </a:cubicBezTo>
                <a:cubicBezTo>
                  <a:pt x="3853" y="892"/>
                  <a:pt x="3916" y="854"/>
                  <a:pt x="3991" y="804"/>
                </a:cubicBezTo>
                <a:cubicBezTo>
                  <a:pt x="4118" y="730"/>
                  <a:pt x="4237" y="701"/>
                  <a:pt x="4399" y="701"/>
                </a:cubicBezTo>
                <a:close/>
                <a:moveTo>
                  <a:pt x="3427" y="716"/>
                </a:moveTo>
                <a:lnTo>
                  <a:pt x="3427" y="742"/>
                </a:lnTo>
                <a:cubicBezTo>
                  <a:pt x="3176" y="892"/>
                  <a:pt x="2925" y="1055"/>
                  <a:pt x="2661" y="1205"/>
                </a:cubicBezTo>
                <a:cubicBezTo>
                  <a:pt x="2448" y="1331"/>
                  <a:pt x="2234" y="1469"/>
                  <a:pt x="1983" y="1557"/>
                </a:cubicBezTo>
                <a:cubicBezTo>
                  <a:pt x="1971" y="1570"/>
                  <a:pt x="1933" y="1582"/>
                  <a:pt x="1921" y="1595"/>
                </a:cubicBezTo>
                <a:cubicBezTo>
                  <a:pt x="1881" y="1663"/>
                  <a:pt x="1827" y="1671"/>
                  <a:pt x="1768" y="1671"/>
                </a:cubicBezTo>
                <a:cubicBezTo>
                  <a:pt x="1752" y="1671"/>
                  <a:pt x="1736" y="1670"/>
                  <a:pt x="1720" y="1670"/>
                </a:cubicBezTo>
                <a:cubicBezTo>
                  <a:pt x="1580" y="1670"/>
                  <a:pt x="1449" y="1686"/>
                  <a:pt x="1306" y="1686"/>
                </a:cubicBezTo>
                <a:cubicBezTo>
                  <a:pt x="1269" y="1686"/>
                  <a:pt x="1232" y="1685"/>
                  <a:pt x="1193" y="1682"/>
                </a:cubicBezTo>
                <a:cubicBezTo>
                  <a:pt x="1318" y="1632"/>
                  <a:pt x="1431" y="1582"/>
                  <a:pt x="1544" y="1532"/>
                </a:cubicBezTo>
                <a:cubicBezTo>
                  <a:pt x="1996" y="1331"/>
                  <a:pt x="2435" y="1093"/>
                  <a:pt x="2874" y="892"/>
                </a:cubicBezTo>
                <a:cubicBezTo>
                  <a:pt x="2962" y="854"/>
                  <a:pt x="3037" y="817"/>
                  <a:pt x="3112" y="779"/>
                </a:cubicBezTo>
                <a:cubicBezTo>
                  <a:pt x="3213" y="742"/>
                  <a:pt x="3326" y="767"/>
                  <a:pt x="3427" y="716"/>
                </a:cubicBezTo>
                <a:close/>
                <a:moveTo>
                  <a:pt x="19602" y="1707"/>
                </a:moveTo>
                <a:lnTo>
                  <a:pt x="19602" y="1707"/>
                </a:lnTo>
                <a:cubicBezTo>
                  <a:pt x="19502" y="1821"/>
                  <a:pt x="19402" y="1921"/>
                  <a:pt x="19314" y="2034"/>
                </a:cubicBezTo>
                <a:cubicBezTo>
                  <a:pt x="19301" y="2047"/>
                  <a:pt x="19276" y="2059"/>
                  <a:pt x="19264" y="2059"/>
                </a:cubicBezTo>
                <a:cubicBezTo>
                  <a:pt x="19038" y="2122"/>
                  <a:pt x="18799" y="2184"/>
                  <a:pt x="18548" y="2260"/>
                </a:cubicBezTo>
                <a:cubicBezTo>
                  <a:pt x="18637" y="2159"/>
                  <a:pt x="18712" y="2059"/>
                  <a:pt x="18787" y="1971"/>
                </a:cubicBezTo>
                <a:cubicBezTo>
                  <a:pt x="18799" y="1971"/>
                  <a:pt x="18812" y="1958"/>
                  <a:pt x="18824" y="1958"/>
                </a:cubicBezTo>
                <a:cubicBezTo>
                  <a:pt x="18838" y="1962"/>
                  <a:pt x="18852" y="1963"/>
                  <a:pt x="18866" y="1963"/>
                </a:cubicBezTo>
                <a:cubicBezTo>
                  <a:pt x="18949" y="1963"/>
                  <a:pt x="19025" y="1905"/>
                  <a:pt x="19100" y="1883"/>
                </a:cubicBezTo>
                <a:cubicBezTo>
                  <a:pt x="19264" y="1821"/>
                  <a:pt x="19427" y="1745"/>
                  <a:pt x="19602" y="1707"/>
                </a:cubicBezTo>
                <a:close/>
                <a:moveTo>
                  <a:pt x="18875" y="2524"/>
                </a:moveTo>
                <a:cubicBezTo>
                  <a:pt x="18812" y="2586"/>
                  <a:pt x="18762" y="2649"/>
                  <a:pt x="18724" y="2736"/>
                </a:cubicBezTo>
                <a:cubicBezTo>
                  <a:pt x="18712" y="2749"/>
                  <a:pt x="18699" y="2749"/>
                  <a:pt x="18674" y="2762"/>
                </a:cubicBezTo>
                <a:cubicBezTo>
                  <a:pt x="18436" y="2837"/>
                  <a:pt x="18185" y="2925"/>
                  <a:pt x="17921" y="3013"/>
                </a:cubicBezTo>
                <a:cubicBezTo>
                  <a:pt x="17984" y="2937"/>
                  <a:pt x="18021" y="2875"/>
                  <a:pt x="18071" y="2812"/>
                </a:cubicBezTo>
                <a:cubicBezTo>
                  <a:pt x="18122" y="2749"/>
                  <a:pt x="18185" y="2699"/>
                  <a:pt x="18272" y="2686"/>
                </a:cubicBezTo>
                <a:cubicBezTo>
                  <a:pt x="18448" y="2636"/>
                  <a:pt x="18637" y="2574"/>
                  <a:pt x="18824" y="2524"/>
                </a:cubicBezTo>
                <a:close/>
                <a:moveTo>
                  <a:pt x="18933" y="3044"/>
                </a:moveTo>
                <a:cubicBezTo>
                  <a:pt x="18963" y="3044"/>
                  <a:pt x="18994" y="3050"/>
                  <a:pt x="19025" y="3063"/>
                </a:cubicBezTo>
                <a:cubicBezTo>
                  <a:pt x="19088" y="3088"/>
                  <a:pt x="19151" y="3113"/>
                  <a:pt x="19239" y="3138"/>
                </a:cubicBezTo>
                <a:cubicBezTo>
                  <a:pt x="19063" y="3201"/>
                  <a:pt x="18913" y="3263"/>
                  <a:pt x="18749" y="3314"/>
                </a:cubicBezTo>
                <a:cubicBezTo>
                  <a:pt x="18624" y="3364"/>
                  <a:pt x="18486" y="3414"/>
                  <a:pt x="18361" y="3464"/>
                </a:cubicBezTo>
                <a:cubicBezTo>
                  <a:pt x="18335" y="3464"/>
                  <a:pt x="18297" y="3477"/>
                  <a:pt x="18285" y="3489"/>
                </a:cubicBezTo>
                <a:cubicBezTo>
                  <a:pt x="18260" y="3527"/>
                  <a:pt x="18235" y="3540"/>
                  <a:pt x="18208" y="3540"/>
                </a:cubicBezTo>
                <a:cubicBezTo>
                  <a:pt x="18182" y="3540"/>
                  <a:pt x="18153" y="3527"/>
                  <a:pt x="18122" y="3514"/>
                </a:cubicBezTo>
                <a:cubicBezTo>
                  <a:pt x="18059" y="3464"/>
                  <a:pt x="17984" y="3427"/>
                  <a:pt x="17896" y="3377"/>
                </a:cubicBezTo>
                <a:cubicBezTo>
                  <a:pt x="18059" y="3327"/>
                  <a:pt x="18210" y="3277"/>
                  <a:pt x="18348" y="3226"/>
                </a:cubicBezTo>
                <a:cubicBezTo>
                  <a:pt x="18511" y="3163"/>
                  <a:pt x="18674" y="3113"/>
                  <a:pt x="18849" y="3063"/>
                </a:cubicBezTo>
                <a:cubicBezTo>
                  <a:pt x="18875" y="3050"/>
                  <a:pt x="18903" y="3044"/>
                  <a:pt x="18933" y="3044"/>
                </a:cubicBezTo>
                <a:close/>
                <a:moveTo>
                  <a:pt x="19740" y="3340"/>
                </a:moveTo>
                <a:cubicBezTo>
                  <a:pt x="19787" y="3340"/>
                  <a:pt x="19831" y="3350"/>
                  <a:pt x="19879" y="3364"/>
                </a:cubicBezTo>
                <a:cubicBezTo>
                  <a:pt x="20004" y="3414"/>
                  <a:pt x="20143" y="3452"/>
                  <a:pt x="20280" y="3502"/>
                </a:cubicBezTo>
                <a:cubicBezTo>
                  <a:pt x="20155" y="3553"/>
                  <a:pt x="20029" y="3603"/>
                  <a:pt x="19917" y="3653"/>
                </a:cubicBezTo>
                <a:cubicBezTo>
                  <a:pt x="19653" y="3765"/>
                  <a:pt x="19390" y="3879"/>
                  <a:pt x="19139" y="4016"/>
                </a:cubicBezTo>
                <a:cubicBezTo>
                  <a:pt x="19126" y="4023"/>
                  <a:pt x="19117" y="4026"/>
                  <a:pt x="19109" y="4026"/>
                </a:cubicBezTo>
                <a:cubicBezTo>
                  <a:pt x="19101" y="4026"/>
                  <a:pt x="19094" y="4023"/>
                  <a:pt x="19088" y="4016"/>
                </a:cubicBezTo>
                <a:lnTo>
                  <a:pt x="18598" y="3753"/>
                </a:lnTo>
                <a:cubicBezTo>
                  <a:pt x="18649" y="3703"/>
                  <a:pt x="18712" y="3690"/>
                  <a:pt x="18762" y="3678"/>
                </a:cubicBezTo>
                <a:cubicBezTo>
                  <a:pt x="19050" y="3578"/>
                  <a:pt x="19339" y="3477"/>
                  <a:pt x="19616" y="3364"/>
                </a:cubicBezTo>
                <a:cubicBezTo>
                  <a:pt x="19661" y="3347"/>
                  <a:pt x="19701" y="3340"/>
                  <a:pt x="19740" y="3340"/>
                </a:cubicBezTo>
                <a:close/>
                <a:moveTo>
                  <a:pt x="20812" y="3657"/>
                </a:moveTo>
                <a:cubicBezTo>
                  <a:pt x="20827" y="3657"/>
                  <a:pt x="20842" y="3660"/>
                  <a:pt x="20857" y="3665"/>
                </a:cubicBezTo>
                <a:cubicBezTo>
                  <a:pt x="20921" y="3678"/>
                  <a:pt x="20983" y="3703"/>
                  <a:pt x="21046" y="3728"/>
                </a:cubicBezTo>
                <a:cubicBezTo>
                  <a:pt x="21021" y="3765"/>
                  <a:pt x="20971" y="3779"/>
                  <a:pt x="20933" y="3804"/>
                </a:cubicBezTo>
                <a:cubicBezTo>
                  <a:pt x="20619" y="3991"/>
                  <a:pt x="20318" y="4180"/>
                  <a:pt x="20029" y="4381"/>
                </a:cubicBezTo>
                <a:cubicBezTo>
                  <a:pt x="19991" y="4411"/>
                  <a:pt x="19953" y="4428"/>
                  <a:pt x="19916" y="4428"/>
                </a:cubicBezTo>
                <a:cubicBezTo>
                  <a:pt x="19891" y="4428"/>
                  <a:pt x="19866" y="4421"/>
                  <a:pt x="19841" y="4406"/>
                </a:cubicBezTo>
                <a:cubicBezTo>
                  <a:pt x="19716" y="4343"/>
                  <a:pt x="19590" y="4306"/>
                  <a:pt x="19465" y="4242"/>
                </a:cubicBezTo>
                <a:cubicBezTo>
                  <a:pt x="19741" y="4105"/>
                  <a:pt x="20004" y="3991"/>
                  <a:pt x="20268" y="3879"/>
                </a:cubicBezTo>
                <a:cubicBezTo>
                  <a:pt x="20431" y="3816"/>
                  <a:pt x="20594" y="3740"/>
                  <a:pt x="20757" y="3678"/>
                </a:cubicBezTo>
                <a:cubicBezTo>
                  <a:pt x="20772" y="3663"/>
                  <a:pt x="20791" y="3657"/>
                  <a:pt x="20812" y="3657"/>
                </a:cubicBezTo>
                <a:close/>
                <a:moveTo>
                  <a:pt x="18824" y="1244"/>
                </a:moveTo>
                <a:cubicBezTo>
                  <a:pt x="18837" y="1294"/>
                  <a:pt x="18799" y="1294"/>
                  <a:pt x="18787" y="1319"/>
                </a:cubicBezTo>
                <a:cubicBezTo>
                  <a:pt x="18297" y="1821"/>
                  <a:pt x="17859" y="2360"/>
                  <a:pt x="17457" y="2937"/>
                </a:cubicBezTo>
                <a:cubicBezTo>
                  <a:pt x="17394" y="3026"/>
                  <a:pt x="17344" y="3126"/>
                  <a:pt x="17268" y="3201"/>
                </a:cubicBezTo>
                <a:cubicBezTo>
                  <a:pt x="17193" y="3277"/>
                  <a:pt x="17231" y="3389"/>
                  <a:pt x="17331" y="3452"/>
                </a:cubicBezTo>
                <a:cubicBezTo>
                  <a:pt x="17595" y="3603"/>
                  <a:pt x="17846" y="3753"/>
                  <a:pt x="18110" y="3891"/>
                </a:cubicBezTo>
                <a:cubicBezTo>
                  <a:pt x="18473" y="4067"/>
                  <a:pt x="18824" y="4267"/>
                  <a:pt x="19176" y="4481"/>
                </a:cubicBezTo>
                <a:cubicBezTo>
                  <a:pt x="19214" y="4506"/>
                  <a:pt x="19264" y="4518"/>
                  <a:pt x="19314" y="4557"/>
                </a:cubicBezTo>
                <a:cubicBezTo>
                  <a:pt x="19151" y="4557"/>
                  <a:pt x="18988" y="4569"/>
                  <a:pt x="18837" y="4569"/>
                </a:cubicBezTo>
                <a:cubicBezTo>
                  <a:pt x="18363" y="4583"/>
                  <a:pt x="17889" y="4590"/>
                  <a:pt x="17411" y="4590"/>
                </a:cubicBezTo>
                <a:cubicBezTo>
                  <a:pt x="17081" y="4590"/>
                  <a:pt x="16749" y="4587"/>
                  <a:pt x="16415" y="4582"/>
                </a:cubicBezTo>
                <a:cubicBezTo>
                  <a:pt x="15775" y="4575"/>
                  <a:pt x="15135" y="4572"/>
                  <a:pt x="14496" y="4572"/>
                </a:cubicBezTo>
                <a:cubicBezTo>
                  <a:pt x="13858" y="4572"/>
                  <a:pt x="13221" y="4575"/>
                  <a:pt x="12588" y="4582"/>
                </a:cubicBezTo>
                <a:cubicBezTo>
                  <a:pt x="12248" y="4582"/>
                  <a:pt x="11909" y="4578"/>
                  <a:pt x="11570" y="4578"/>
                </a:cubicBezTo>
                <a:cubicBezTo>
                  <a:pt x="11244" y="4578"/>
                  <a:pt x="10918" y="4581"/>
                  <a:pt x="10592" y="4594"/>
                </a:cubicBezTo>
                <a:cubicBezTo>
                  <a:pt x="10353" y="4600"/>
                  <a:pt x="10118" y="4600"/>
                  <a:pt x="9883" y="4600"/>
                </a:cubicBezTo>
                <a:cubicBezTo>
                  <a:pt x="9648" y="4600"/>
                  <a:pt x="9413" y="4600"/>
                  <a:pt x="9174" y="4607"/>
                </a:cubicBezTo>
                <a:cubicBezTo>
                  <a:pt x="9017" y="4613"/>
                  <a:pt x="8857" y="4613"/>
                  <a:pt x="8697" y="4613"/>
                </a:cubicBezTo>
                <a:cubicBezTo>
                  <a:pt x="8537" y="4613"/>
                  <a:pt x="8377" y="4613"/>
                  <a:pt x="8221" y="4619"/>
                </a:cubicBezTo>
                <a:cubicBezTo>
                  <a:pt x="8101" y="4625"/>
                  <a:pt x="7982" y="4625"/>
                  <a:pt x="7861" y="4625"/>
                </a:cubicBezTo>
                <a:cubicBezTo>
                  <a:pt x="7740" y="4625"/>
                  <a:pt x="7618" y="4625"/>
                  <a:pt x="7493" y="4632"/>
                </a:cubicBezTo>
                <a:cubicBezTo>
                  <a:pt x="6953" y="4657"/>
                  <a:pt x="6413" y="4657"/>
                  <a:pt x="5861" y="4669"/>
                </a:cubicBezTo>
                <a:cubicBezTo>
                  <a:pt x="5635" y="4669"/>
                  <a:pt x="5396" y="4669"/>
                  <a:pt x="5158" y="4682"/>
                </a:cubicBezTo>
                <a:cubicBezTo>
                  <a:pt x="4631" y="4694"/>
                  <a:pt x="4104" y="4694"/>
                  <a:pt x="3577" y="4707"/>
                </a:cubicBezTo>
                <a:cubicBezTo>
                  <a:pt x="3137" y="4719"/>
                  <a:pt x="2711" y="4732"/>
                  <a:pt x="2272" y="4744"/>
                </a:cubicBezTo>
                <a:cubicBezTo>
                  <a:pt x="1870" y="4744"/>
                  <a:pt x="1469" y="4769"/>
                  <a:pt x="1067" y="4769"/>
                </a:cubicBezTo>
                <a:cubicBezTo>
                  <a:pt x="935" y="4769"/>
                  <a:pt x="812" y="4786"/>
                  <a:pt x="690" y="4786"/>
                </a:cubicBezTo>
                <a:cubicBezTo>
                  <a:pt x="661" y="4786"/>
                  <a:pt x="632" y="4785"/>
                  <a:pt x="602" y="4782"/>
                </a:cubicBezTo>
                <a:cubicBezTo>
                  <a:pt x="666" y="4719"/>
                  <a:pt x="741" y="4657"/>
                  <a:pt x="816" y="4594"/>
                </a:cubicBezTo>
                <a:cubicBezTo>
                  <a:pt x="1104" y="4343"/>
                  <a:pt x="1406" y="4105"/>
                  <a:pt x="1695" y="3854"/>
                </a:cubicBezTo>
                <a:cubicBezTo>
                  <a:pt x="1896" y="3678"/>
                  <a:pt x="2083" y="3514"/>
                  <a:pt x="2284" y="3339"/>
                </a:cubicBezTo>
                <a:cubicBezTo>
                  <a:pt x="2398" y="3251"/>
                  <a:pt x="2410" y="3138"/>
                  <a:pt x="2322" y="3063"/>
                </a:cubicBezTo>
                <a:cubicBezTo>
                  <a:pt x="2302" y="3042"/>
                  <a:pt x="2282" y="3022"/>
                  <a:pt x="2254" y="3022"/>
                </a:cubicBezTo>
                <a:cubicBezTo>
                  <a:pt x="2248" y="3022"/>
                  <a:pt x="2241" y="3023"/>
                  <a:pt x="2234" y="3026"/>
                </a:cubicBezTo>
                <a:cubicBezTo>
                  <a:pt x="2225" y="3027"/>
                  <a:pt x="2216" y="3027"/>
                  <a:pt x="2208" y="3027"/>
                </a:cubicBezTo>
                <a:cubicBezTo>
                  <a:pt x="2133" y="3027"/>
                  <a:pt x="2076" y="2984"/>
                  <a:pt x="2008" y="2950"/>
                </a:cubicBezTo>
                <a:cubicBezTo>
                  <a:pt x="1695" y="2787"/>
                  <a:pt x="1444" y="2549"/>
                  <a:pt x="1155" y="2348"/>
                </a:cubicBezTo>
                <a:cubicBezTo>
                  <a:pt x="1042" y="2273"/>
                  <a:pt x="929" y="2197"/>
                  <a:pt x="828" y="2109"/>
                </a:cubicBezTo>
                <a:cubicBezTo>
                  <a:pt x="803" y="2097"/>
                  <a:pt x="778" y="2097"/>
                  <a:pt x="778" y="2059"/>
                </a:cubicBezTo>
                <a:cubicBezTo>
                  <a:pt x="828" y="2059"/>
                  <a:pt x="879" y="2047"/>
                  <a:pt x="929" y="2047"/>
                </a:cubicBezTo>
                <a:cubicBezTo>
                  <a:pt x="1230" y="2034"/>
                  <a:pt x="1519" y="2022"/>
                  <a:pt x="1807" y="2009"/>
                </a:cubicBezTo>
                <a:cubicBezTo>
                  <a:pt x="2272" y="1996"/>
                  <a:pt x="2749" y="1971"/>
                  <a:pt x="3213" y="1946"/>
                </a:cubicBezTo>
                <a:cubicBezTo>
                  <a:pt x="3527" y="1933"/>
                  <a:pt x="3853" y="1921"/>
                  <a:pt x="4167" y="1908"/>
                </a:cubicBezTo>
                <a:cubicBezTo>
                  <a:pt x="4518" y="1896"/>
                  <a:pt x="4869" y="1871"/>
                  <a:pt x="5209" y="1858"/>
                </a:cubicBezTo>
                <a:lnTo>
                  <a:pt x="6188" y="1821"/>
                </a:lnTo>
                <a:cubicBezTo>
                  <a:pt x="6564" y="1796"/>
                  <a:pt x="6940" y="1783"/>
                  <a:pt x="7317" y="1771"/>
                </a:cubicBezTo>
                <a:cubicBezTo>
                  <a:pt x="7630" y="1758"/>
                  <a:pt x="7931" y="1745"/>
                  <a:pt x="8233" y="1732"/>
                </a:cubicBezTo>
                <a:cubicBezTo>
                  <a:pt x="8572" y="1707"/>
                  <a:pt x="8910" y="1695"/>
                  <a:pt x="9250" y="1682"/>
                </a:cubicBezTo>
                <a:cubicBezTo>
                  <a:pt x="9588" y="1670"/>
                  <a:pt x="9914" y="1657"/>
                  <a:pt x="10254" y="1632"/>
                </a:cubicBezTo>
                <a:cubicBezTo>
                  <a:pt x="10592" y="1620"/>
                  <a:pt x="10918" y="1607"/>
                  <a:pt x="11258" y="1595"/>
                </a:cubicBezTo>
                <a:cubicBezTo>
                  <a:pt x="11596" y="1582"/>
                  <a:pt x="11947" y="1557"/>
                  <a:pt x="12287" y="1545"/>
                </a:cubicBezTo>
                <a:lnTo>
                  <a:pt x="13265" y="1507"/>
                </a:lnTo>
                <a:cubicBezTo>
                  <a:pt x="13617" y="1481"/>
                  <a:pt x="13955" y="1469"/>
                  <a:pt x="14307" y="1456"/>
                </a:cubicBezTo>
                <a:cubicBezTo>
                  <a:pt x="14633" y="1444"/>
                  <a:pt x="14972" y="1431"/>
                  <a:pt x="15298" y="1419"/>
                </a:cubicBezTo>
                <a:cubicBezTo>
                  <a:pt x="15637" y="1394"/>
                  <a:pt x="15976" y="1381"/>
                  <a:pt x="16314" y="1369"/>
                </a:cubicBezTo>
                <a:cubicBezTo>
                  <a:pt x="16654" y="1356"/>
                  <a:pt x="16980" y="1344"/>
                  <a:pt x="17318" y="1319"/>
                </a:cubicBezTo>
                <a:cubicBezTo>
                  <a:pt x="17670" y="1306"/>
                  <a:pt x="18009" y="1294"/>
                  <a:pt x="18361" y="1281"/>
                </a:cubicBezTo>
                <a:cubicBezTo>
                  <a:pt x="18511" y="1269"/>
                  <a:pt x="18662" y="1281"/>
                  <a:pt x="18824" y="1244"/>
                </a:cubicBezTo>
                <a:close/>
                <a:moveTo>
                  <a:pt x="16214" y="1"/>
                </a:moveTo>
                <a:cubicBezTo>
                  <a:pt x="15926" y="1"/>
                  <a:pt x="15637" y="1"/>
                  <a:pt x="15349" y="14"/>
                </a:cubicBezTo>
                <a:cubicBezTo>
                  <a:pt x="15098" y="20"/>
                  <a:pt x="14847" y="20"/>
                  <a:pt x="14596" y="20"/>
                </a:cubicBezTo>
                <a:cubicBezTo>
                  <a:pt x="14345" y="20"/>
                  <a:pt x="14094" y="20"/>
                  <a:pt x="13843" y="26"/>
                </a:cubicBezTo>
                <a:cubicBezTo>
                  <a:pt x="13441" y="39"/>
                  <a:pt x="13040" y="39"/>
                  <a:pt x="12638" y="51"/>
                </a:cubicBezTo>
                <a:cubicBezTo>
                  <a:pt x="12474" y="51"/>
                  <a:pt x="12312" y="64"/>
                  <a:pt x="12148" y="64"/>
                </a:cubicBezTo>
                <a:cubicBezTo>
                  <a:pt x="11634" y="89"/>
                  <a:pt x="11132" y="101"/>
                  <a:pt x="10630" y="126"/>
                </a:cubicBezTo>
                <a:cubicBezTo>
                  <a:pt x="10585" y="128"/>
                  <a:pt x="10540" y="129"/>
                  <a:pt x="10495" y="129"/>
                </a:cubicBezTo>
                <a:cubicBezTo>
                  <a:pt x="10384" y="129"/>
                  <a:pt x="10275" y="124"/>
                  <a:pt x="10166" y="124"/>
                </a:cubicBezTo>
                <a:cubicBezTo>
                  <a:pt x="10049" y="124"/>
                  <a:pt x="9933" y="130"/>
                  <a:pt x="9814" y="151"/>
                </a:cubicBezTo>
                <a:lnTo>
                  <a:pt x="9713" y="151"/>
                </a:lnTo>
                <a:cubicBezTo>
                  <a:pt x="9513" y="151"/>
                  <a:pt x="9312" y="164"/>
                  <a:pt x="9111" y="164"/>
                </a:cubicBezTo>
                <a:cubicBezTo>
                  <a:pt x="8709" y="189"/>
                  <a:pt x="8321" y="214"/>
                  <a:pt x="7919" y="226"/>
                </a:cubicBezTo>
                <a:lnTo>
                  <a:pt x="6827" y="265"/>
                </a:lnTo>
                <a:cubicBezTo>
                  <a:pt x="6388" y="290"/>
                  <a:pt x="5949" y="302"/>
                  <a:pt x="5510" y="315"/>
                </a:cubicBezTo>
                <a:cubicBezTo>
                  <a:pt x="5334" y="327"/>
                  <a:pt x="5158" y="327"/>
                  <a:pt x="4983" y="340"/>
                </a:cubicBezTo>
                <a:cubicBezTo>
                  <a:pt x="4518" y="352"/>
                  <a:pt x="4054" y="390"/>
                  <a:pt x="3527" y="390"/>
                </a:cubicBezTo>
                <a:cubicBezTo>
                  <a:pt x="3505" y="392"/>
                  <a:pt x="3480" y="393"/>
                  <a:pt x="3453" y="393"/>
                </a:cubicBezTo>
                <a:cubicBezTo>
                  <a:pt x="3422" y="393"/>
                  <a:pt x="3388" y="392"/>
                  <a:pt x="3353" y="392"/>
                </a:cubicBezTo>
                <a:cubicBezTo>
                  <a:pt x="3250" y="392"/>
                  <a:pt x="3133" y="399"/>
                  <a:pt x="3025" y="452"/>
                </a:cubicBezTo>
                <a:cubicBezTo>
                  <a:pt x="2925" y="491"/>
                  <a:pt x="2824" y="528"/>
                  <a:pt x="2736" y="578"/>
                </a:cubicBezTo>
                <a:cubicBezTo>
                  <a:pt x="2147" y="867"/>
                  <a:pt x="1544" y="1155"/>
                  <a:pt x="942" y="1431"/>
                </a:cubicBezTo>
                <a:cubicBezTo>
                  <a:pt x="753" y="1520"/>
                  <a:pt x="552" y="1620"/>
                  <a:pt x="377" y="1745"/>
                </a:cubicBezTo>
                <a:cubicBezTo>
                  <a:pt x="251" y="1833"/>
                  <a:pt x="226" y="1958"/>
                  <a:pt x="314" y="2072"/>
                </a:cubicBezTo>
                <a:cubicBezTo>
                  <a:pt x="415" y="2209"/>
                  <a:pt x="515" y="2310"/>
                  <a:pt x="641" y="2398"/>
                </a:cubicBezTo>
                <a:cubicBezTo>
                  <a:pt x="741" y="2473"/>
                  <a:pt x="841" y="2536"/>
                  <a:pt x="942" y="2611"/>
                </a:cubicBezTo>
                <a:cubicBezTo>
                  <a:pt x="1230" y="2825"/>
                  <a:pt x="1494" y="3063"/>
                  <a:pt x="1807" y="3226"/>
                </a:cubicBezTo>
                <a:cubicBezTo>
                  <a:pt x="1857" y="3251"/>
                  <a:pt x="1845" y="3263"/>
                  <a:pt x="1807" y="3302"/>
                </a:cubicBezTo>
                <a:cubicBezTo>
                  <a:pt x="1707" y="3389"/>
                  <a:pt x="1594" y="3477"/>
                  <a:pt x="1494" y="3578"/>
                </a:cubicBezTo>
                <a:lnTo>
                  <a:pt x="552" y="4368"/>
                </a:lnTo>
                <a:cubicBezTo>
                  <a:pt x="415" y="4493"/>
                  <a:pt x="264" y="4594"/>
                  <a:pt x="139" y="4732"/>
                </a:cubicBezTo>
                <a:cubicBezTo>
                  <a:pt x="0" y="4870"/>
                  <a:pt x="50" y="5059"/>
                  <a:pt x="251" y="5109"/>
                </a:cubicBezTo>
                <a:cubicBezTo>
                  <a:pt x="314" y="5121"/>
                  <a:pt x="390" y="5134"/>
                  <a:pt x="452" y="5134"/>
                </a:cubicBezTo>
                <a:cubicBezTo>
                  <a:pt x="728" y="5134"/>
                  <a:pt x="992" y="5109"/>
                  <a:pt x="1268" y="5109"/>
                </a:cubicBezTo>
                <a:cubicBezTo>
                  <a:pt x="1670" y="5096"/>
                  <a:pt x="2071" y="5084"/>
                  <a:pt x="2473" y="5084"/>
                </a:cubicBezTo>
                <a:cubicBezTo>
                  <a:pt x="2937" y="5071"/>
                  <a:pt x="3402" y="5071"/>
                  <a:pt x="3865" y="5046"/>
                </a:cubicBezTo>
                <a:cubicBezTo>
                  <a:pt x="4010" y="5040"/>
                  <a:pt x="4157" y="5040"/>
                  <a:pt x="4307" y="5040"/>
                </a:cubicBezTo>
                <a:cubicBezTo>
                  <a:pt x="4456" y="5040"/>
                  <a:pt x="4606" y="5040"/>
                  <a:pt x="4757" y="5033"/>
                </a:cubicBezTo>
                <a:cubicBezTo>
                  <a:pt x="5271" y="5020"/>
                  <a:pt x="5786" y="5008"/>
                  <a:pt x="6288" y="5008"/>
                </a:cubicBezTo>
                <a:cubicBezTo>
                  <a:pt x="6802" y="4995"/>
                  <a:pt x="7304" y="4983"/>
                  <a:pt x="7806" y="4970"/>
                </a:cubicBezTo>
                <a:cubicBezTo>
                  <a:pt x="8408" y="4970"/>
                  <a:pt x="9024" y="4958"/>
                  <a:pt x="9626" y="4945"/>
                </a:cubicBezTo>
                <a:cubicBezTo>
                  <a:pt x="10215" y="4933"/>
                  <a:pt x="10806" y="4933"/>
                  <a:pt x="11395" y="4933"/>
                </a:cubicBezTo>
                <a:cubicBezTo>
                  <a:pt x="12235" y="4933"/>
                  <a:pt x="13084" y="4917"/>
                  <a:pt x="13933" y="4917"/>
                </a:cubicBezTo>
                <a:cubicBezTo>
                  <a:pt x="14137" y="4917"/>
                  <a:pt x="14341" y="4918"/>
                  <a:pt x="14545" y="4920"/>
                </a:cubicBezTo>
                <a:cubicBezTo>
                  <a:pt x="14928" y="4927"/>
                  <a:pt x="15311" y="4927"/>
                  <a:pt x="15695" y="4927"/>
                </a:cubicBezTo>
                <a:cubicBezTo>
                  <a:pt x="16080" y="4927"/>
                  <a:pt x="16466" y="4927"/>
                  <a:pt x="16855" y="4933"/>
                </a:cubicBezTo>
                <a:cubicBezTo>
                  <a:pt x="17087" y="4939"/>
                  <a:pt x="17315" y="4942"/>
                  <a:pt x="17544" y="4942"/>
                </a:cubicBezTo>
                <a:cubicBezTo>
                  <a:pt x="17773" y="4942"/>
                  <a:pt x="18003" y="4939"/>
                  <a:pt x="18235" y="4933"/>
                </a:cubicBezTo>
                <a:cubicBezTo>
                  <a:pt x="18523" y="4920"/>
                  <a:pt x="18824" y="4920"/>
                  <a:pt x="19114" y="4908"/>
                </a:cubicBezTo>
                <a:lnTo>
                  <a:pt x="19716" y="4908"/>
                </a:lnTo>
                <a:cubicBezTo>
                  <a:pt x="19741" y="4908"/>
                  <a:pt x="19766" y="4920"/>
                  <a:pt x="19791" y="4920"/>
                </a:cubicBezTo>
                <a:cubicBezTo>
                  <a:pt x="19892" y="4920"/>
                  <a:pt x="19979" y="4920"/>
                  <a:pt x="20067" y="4883"/>
                </a:cubicBezTo>
                <a:cubicBezTo>
                  <a:pt x="20193" y="4808"/>
                  <a:pt x="20330" y="4732"/>
                  <a:pt x="20444" y="4644"/>
                </a:cubicBezTo>
                <a:cubicBezTo>
                  <a:pt x="20682" y="4481"/>
                  <a:pt x="20908" y="4306"/>
                  <a:pt x="21147" y="4142"/>
                </a:cubicBezTo>
                <a:cubicBezTo>
                  <a:pt x="21259" y="4055"/>
                  <a:pt x="21384" y="3991"/>
                  <a:pt x="21498" y="3916"/>
                </a:cubicBezTo>
                <a:cubicBezTo>
                  <a:pt x="21585" y="3866"/>
                  <a:pt x="21661" y="3791"/>
                  <a:pt x="21649" y="3690"/>
                </a:cubicBezTo>
                <a:cubicBezTo>
                  <a:pt x="21649" y="3578"/>
                  <a:pt x="21560" y="3540"/>
                  <a:pt x="21473" y="3502"/>
                </a:cubicBezTo>
                <a:cubicBezTo>
                  <a:pt x="21234" y="3414"/>
                  <a:pt x="20983" y="3339"/>
                  <a:pt x="20732" y="3263"/>
                </a:cubicBezTo>
                <a:cubicBezTo>
                  <a:pt x="20218" y="3126"/>
                  <a:pt x="19728" y="2962"/>
                  <a:pt x="19239" y="2775"/>
                </a:cubicBezTo>
                <a:cubicBezTo>
                  <a:pt x="19164" y="2749"/>
                  <a:pt x="19151" y="2724"/>
                  <a:pt x="19201" y="2661"/>
                </a:cubicBezTo>
                <a:cubicBezTo>
                  <a:pt x="19465" y="2373"/>
                  <a:pt x="19716" y="2084"/>
                  <a:pt x="19979" y="1808"/>
                </a:cubicBezTo>
                <a:cubicBezTo>
                  <a:pt x="20318" y="1444"/>
                  <a:pt x="20632" y="1093"/>
                  <a:pt x="20946" y="716"/>
                </a:cubicBezTo>
                <a:cubicBezTo>
                  <a:pt x="21046" y="578"/>
                  <a:pt x="21197" y="477"/>
                  <a:pt x="21184" y="277"/>
                </a:cubicBezTo>
                <a:cubicBezTo>
                  <a:pt x="21184" y="151"/>
                  <a:pt x="21134" y="51"/>
                  <a:pt x="21008" y="51"/>
                </a:cubicBezTo>
                <a:cubicBezTo>
                  <a:pt x="20795" y="51"/>
                  <a:pt x="20581" y="39"/>
                  <a:pt x="20368" y="39"/>
                </a:cubicBezTo>
                <a:cubicBezTo>
                  <a:pt x="20130" y="32"/>
                  <a:pt x="19892" y="32"/>
                  <a:pt x="19653" y="32"/>
                </a:cubicBezTo>
                <a:cubicBezTo>
                  <a:pt x="19415" y="32"/>
                  <a:pt x="19176" y="32"/>
                  <a:pt x="18938" y="26"/>
                </a:cubicBezTo>
                <a:cubicBezTo>
                  <a:pt x="18473" y="26"/>
                  <a:pt x="18009" y="14"/>
                  <a:pt x="17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3212178" y="4098267"/>
            <a:ext cx="916591" cy="216055"/>
          </a:xfrm>
          <a:custGeom>
            <a:rect b="b" l="l" r="r" t="t"/>
            <a:pathLst>
              <a:path extrusionOk="0" h="5458" w="23155">
                <a:moveTo>
                  <a:pt x="20168" y="314"/>
                </a:moveTo>
                <a:cubicBezTo>
                  <a:pt x="20205" y="314"/>
                  <a:pt x="20230" y="326"/>
                  <a:pt x="20230" y="377"/>
                </a:cubicBezTo>
                <a:cubicBezTo>
                  <a:pt x="20218" y="602"/>
                  <a:pt x="20243" y="828"/>
                  <a:pt x="20230" y="1054"/>
                </a:cubicBezTo>
                <a:cubicBezTo>
                  <a:pt x="20230" y="1394"/>
                  <a:pt x="20243" y="1732"/>
                  <a:pt x="20255" y="2058"/>
                </a:cubicBezTo>
                <a:cubicBezTo>
                  <a:pt x="20268" y="2334"/>
                  <a:pt x="20268" y="2610"/>
                  <a:pt x="20268" y="2886"/>
                </a:cubicBezTo>
                <a:cubicBezTo>
                  <a:pt x="20280" y="3075"/>
                  <a:pt x="20280" y="3251"/>
                  <a:pt x="20280" y="3439"/>
                </a:cubicBezTo>
                <a:cubicBezTo>
                  <a:pt x="20280" y="3489"/>
                  <a:pt x="20268" y="3514"/>
                  <a:pt x="20218" y="3514"/>
                </a:cubicBezTo>
                <a:lnTo>
                  <a:pt x="19402" y="3514"/>
                </a:lnTo>
                <a:cubicBezTo>
                  <a:pt x="18988" y="3527"/>
                  <a:pt x="18562" y="3527"/>
                  <a:pt x="18147" y="3539"/>
                </a:cubicBezTo>
                <a:cubicBezTo>
                  <a:pt x="17809" y="3539"/>
                  <a:pt x="17469" y="3552"/>
                  <a:pt x="17131" y="3552"/>
                </a:cubicBezTo>
                <a:cubicBezTo>
                  <a:pt x="16729" y="3552"/>
                  <a:pt x="16328" y="3564"/>
                  <a:pt x="15913" y="3564"/>
                </a:cubicBezTo>
                <a:cubicBezTo>
                  <a:pt x="15575" y="3577"/>
                  <a:pt x="15223" y="3577"/>
                  <a:pt x="14872" y="3577"/>
                </a:cubicBezTo>
                <a:cubicBezTo>
                  <a:pt x="14457" y="3589"/>
                  <a:pt x="14044" y="3589"/>
                  <a:pt x="13629" y="3602"/>
                </a:cubicBezTo>
                <a:cubicBezTo>
                  <a:pt x="13278" y="3602"/>
                  <a:pt x="12939" y="3614"/>
                  <a:pt x="12588" y="3614"/>
                </a:cubicBezTo>
                <a:cubicBezTo>
                  <a:pt x="12186" y="3614"/>
                  <a:pt x="11785" y="3627"/>
                  <a:pt x="11370" y="3627"/>
                </a:cubicBezTo>
                <a:cubicBezTo>
                  <a:pt x="11019" y="3639"/>
                  <a:pt x="10680" y="3639"/>
                  <a:pt x="10329" y="3652"/>
                </a:cubicBezTo>
                <a:cubicBezTo>
                  <a:pt x="9914" y="3652"/>
                  <a:pt x="9513" y="3652"/>
                  <a:pt x="9111" y="3665"/>
                </a:cubicBezTo>
                <a:lnTo>
                  <a:pt x="8634" y="3665"/>
                </a:lnTo>
                <a:cubicBezTo>
                  <a:pt x="8221" y="3678"/>
                  <a:pt x="7819" y="3678"/>
                  <a:pt x="7404" y="3690"/>
                </a:cubicBezTo>
                <a:cubicBezTo>
                  <a:pt x="7053" y="3690"/>
                  <a:pt x="6702" y="3703"/>
                  <a:pt x="6350" y="3703"/>
                </a:cubicBezTo>
                <a:cubicBezTo>
                  <a:pt x="5949" y="3703"/>
                  <a:pt x="5547" y="3715"/>
                  <a:pt x="5134" y="3715"/>
                </a:cubicBezTo>
                <a:cubicBezTo>
                  <a:pt x="4782" y="3728"/>
                  <a:pt x="4431" y="3728"/>
                  <a:pt x="4079" y="3740"/>
                </a:cubicBezTo>
                <a:cubicBezTo>
                  <a:pt x="3678" y="3740"/>
                  <a:pt x="3276" y="3753"/>
                  <a:pt x="2875" y="3753"/>
                </a:cubicBezTo>
                <a:lnTo>
                  <a:pt x="2849" y="3753"/>
                </a:lnTo>
                <a:cubicBezTo>
                  <a:pt x="2816" y="3756"/>
                  <a:pt x="2790" y="3758"/>
                  <a:pt x="2770" y="3758"/>
                </a:cubicBezTo>
                <a:cubicBezTo>
                  <a:pt x="2699" y="3758"/>
                  <a:pt x="2699" y="3732"/>
                  <a:pt x="2699" y="3614"/>
                </a:cubicBezTo>
                <a:cubicBezTo>
                  <a:pt x="2699" y="3288"/>
                  <a:pt x="2711" y="2950"/>
                  <a:pt x="2724" y="2623"/>
                </a:cubicBezTo>
                <a:cubicBezTo>
                  <a:pt x="2724" y="2284"/>
                  <a:pt x="2724" y="1933"/>
                  <a:pt x="2736" y="1581"/>
                </a:cubicBezTo>
                <a:cubicBezTo>
                  <a:pt x="2749" y="1343"/>
                  <a:pt x="2749" y="1104"/>
                  <a:pt x="2749" y="853"/>
                </a:cubicBezTo>
                <a:cubicBezTo>
                  <a:pt x="2749" y="791"/>
                  <a:pt x="2774" y="778"/>
                  <a:pt x="2836" y="778"/>
                </a:cubicBezTo>
                <a:cubicBezTo>
                  <a:pt x="3163" y="778"/>
                  <a:pt x="3489" y="766"/>
                  <a:pt x="3815" y="753"/>
                </a:cubicBezTo>
                <a:lnTo>
                  <a:pt x="5359" y="716"/>
                </a:lnTo>
                <a:cubicBezTo>
                  <a:pt x="5585" y="716"/>
                  <a:pt x="5823" y="703"/>
                  <a:pt x="6062" y="703"/>
                </a:cubicBezTo>
                <a:cubicBezTo>
                  <a:pt x="6451" y="691"/>
                  <a:pt x="6840" y="678"/>
                  <a:pt x="7242" y="666"/>
                </a:cubicBezTo>
                <a:cubicBezTo>
                  <a:pt x="7605" y="666"/>
                  <a:pt x="7970" y="653"/>
                  <a:pt x="8346" y="641"/>
                </a:cubicBezTo>
                <a:cubicBezTo>
                  <a:pt x="8723" y="628"/>
                  <a:pt x="9111" y="615"/>
                  <a:pt x="9501" y="602"/>
                </a:cubicBezTo>
                <a:cubicBezTo>
                  <a:pt x="9864" y="602"/>
                  <a:pt x="10241" y="590"/>
                  <a:pt x="10617" y="577"/>
                </a:cubicBezTo>
                <a:cubicBezTo>
                  <a:pt x="10994" y="565"/>
                  <a:pt x="11370" y="552"/>
                  <a:pt x="11747" y="552"/>
                </a:cubicBezTo>
                <a:cubicBezTo>
                  <a:pt x="12111" y="540"/>
                  <a:pt x="12488" y="527"/>
                  <a:pt x="12864" y="515"/>
                </a:cubicBezTo>
                <a:cubicBezTo>
                  <a:pt x="13366" y="502"/>
                  <a:pt x="13880" y="490"/>
                  <a:pt x="14382" y="477"/>
                </a:cubicBezTo>
                <a:cubicBezTo>
                  <a:pt x="14759" y="465"/>
                  <a:pt x="15123" y="465"/>
                  <a:pt x="15499" y="452"/>
                </a:cubicBezTo>
                <a:cubicBezTo>
                  <a:pt x="15888" y="440"/>
                  <a:pt x="16264" y="427"/>
                  <a:pt x="16654" y="415"/>
                </a:cubicBezTo>
                <a:cubicBezTo>
                  <a:pt x="16892" y="415"/>
                  <a:pt x="17143" y="402"/>
                  <a:pt x="17382" y="402"/>
                </a:cubicBezTo>
                <a:cubicBezTo>
                  <a:pt x="17770" y="390"/>
                  <a:pt x="18147" y="377"/>
                  <a:pt x="18523" y="364"/>
                </a:cubicBezTo>
                <a:cubicBezTo>
                  <a:pt x="18787" y="364"/>
                  <a:pt x="19038" y="351"/>
                  <a:pt x="19289" y="351"/>
                </a:cubicBezTo>
                <a:cubicBezTo>
                  <a:pt x="19578" y="339"/>
                  <a:pt x="19867" y="326"/>
                  <a:pt x="20168" y="314"/>
                </a:cubicBezTo>
                <a:close/>
                <a:moveTo>
                  <a:pt x="19967" y="3840"/>
                </a:moveTo>
                <a:lnTo>
                  <a:pt x="19979" y="3853"/>
                </a:lnTo>
                <a:cubicBezTo>
                  <a:pt x="19942" y="3878"/>
                  <a:pt x="19904" y="3916"/>
                  <a:pt x="19867" y="3941"/>
                </a:cubicBezTo>
                <a:cubicBezTo>
                  <a:pt x="19849" y="3952"/>
                  <a:pt x="19838" y="3958"/>
                  <a:pt x="19827" y="3958"/>
                </a:cubicBezTo>
                <a:cubicBezTo>
                  <a:pt x="19815" y="3958"/>
                  <a:pt x="19805" y="3949"/>
                  <a:pt x="19791" y="3929"/>
                </a:cubicBezTo>
                <a:cubicBezTo>
                  <a:pt x="19741" y="3840"/>
                  <a:pt x="19741" y="3840"/>
                  <a:pt x="19842" y="3840"/>
                </a:cubicBezTo>
                <a:close/>
                <a:moveTo>
                  <a:pt x="19314" y="3853"/>
                </a:moveTo>
                <a:cubicBezTo>
                  <a:pt x="19340" y="3853"/>
                  <a:pt x="19365" y="3853"/>
                  <a:pt x="19377" y="3878"/>
                </a:cubicBezTo>
                <a:cubicBezTo>
                  <a:pt x="19415" y="3916"/>
                  <a:pt x="19440" y="3954"/>
                  <a:pt x="19465" y="4004"/>
                </a:cubicBezTo>
                <a:cubicBezTo>
                  <a:pt x="19490" y="4054"/>
                  <a:pt x="19515" y="4091"/>
                  <a:pt x="19540" y="4141"/>
                </a:cubicBezTo>
                <a:cubicBezTo>
                  <a:pt x="19552" y="4167"/>
                  <a:pt x="19540" y="4180"/>
                  <a:pt x="19515" y="4192"/>
                </a:cubicBezTo>
                <a:cubicBezTo>
                  <a:pt x="19510" y="4197"/>
                  <a:pt x="19505" y="4200"/>
                  <a:pt x="19499" y="4200"/>
                </a:cubicBezTo>
                <a:cubicBezTo>
                  <a:pt x="19492" y="4200"/>
                  <a:pt x="19485" y="4194"/>
                  <a:pt x="19477" y="4180"/>
                </a:cubicBezTo>
                <a:cubicBezTo>
                  <a:pt x="19415" y="4079"/>
                  <a:pt x="19365" y="3979"/>
                  <a:pt x="19301" y="3878"/>
                </a:cubicBezTo>
                <a:lnTo>
                  <a:pt x="19301" y="3865"/>
                </a:lnTo>
                <a:cubicBezTo>
                  <a:pt x="19289" y="3865"/>
                  <a:pt x="19301" y="3853"/>
                  <a:pt x="19314" y="3853"/>
                </a:cubicBezTo>
                <a:close/>
                <a:moveTo>
                  <a:pt x="3477" y="4066"/>
                </a:moveTo>
                <a:cubicBezTo>
                  <a:pt x="3514" y="4066"/>
                  <a:pt x="3527" y="4079"/>
                  <a:pt x="3502" y="4116"/>
                </a:cubicBezTo>
                <a:cubicBezTo>
                  <a:pt x="3468" y="4225"/>
                  <a:pt x="3463" y="4268"/>
                  <a:pt x="3442" y="4268"/>
                </a:cubicBezTo>
                <a:cubicBezTo>
                  <a:pt x="3425" y="4268"/>
                  <a:pt x="3395" y="4238"/>
                  <a:pt x="3326" y="4192"/>
                </a:cubicBezTo>
                <a:cubicBezTo>
                  <a:pt x="3263" y="4154"/>
                  <a:pt x="3201" y="4116"/>
                  <a:pt x="3151" y="4079"/>
                </a:cubicBezTo>
                <a:lnTo>
                  <a:pt x="3151" y="4066"/>
                </a:lnTo>
                <a:close/>
                <a:moveTo>
                  <a:pt x="19114" y="4180"/>
                </a:moveTo>
                <a:cubicBezTo>
                  <a:pt x="19151" y="4242"/>
                  <a:pt x="19189" y="4305"/>
                  <a:pt x="19226" y="4380"/>
                </a:cubicBezTo>
                <a:cubicBezTo>
                  <a:pt x="19239" y="4392"/>
                  <a:pt x="19226" y="4405"/>
                  <a:pt x="19214" y="4418"/>
                </a:cubicBezTo>
                <a:lnTo>
                  <a:pt x="19101" y="4493"/>
                </a:lnTo>
                <a:lnTo>
                  <a:pt x="19101" y="4192"/>
                </a:lnTo>
                <a:cubicBezTo>
                  <a:pt x="19101" y="4192"/>
                  <a:pt x="19114" y="4192"/>
                  <a:pt x="19114" y="4180"/>
                </a:cubicBezTo>
                <a:close/>
                <a:moveTo>
                  <a:pt x="3907" y="4058"/>
                </a:moveTo>
                <a:cubicBezTo>
                  <a:pt x="3917" y="4058"/>
                  <a:pt x="3928" y="4061"/>
                  <a:pt x="3941" y="4066"/>
                </a:cubicBezTo>
                <a:cubicBezTo>
                  <a:pt x="4054" y="4066"/>
                  <a:pt x="4054" y="4066"/>
                  <a:pt x="4016" y="4154"/>
                </a:cubicBezTo>
                <a:lnTo>
                  <a:pt x="3904" y="4531"/>
                </a:lnTo>
                <a:cubicBezTo>
                  <a:pt x="3904" y="4555"/>
                  <a:pt x="3898" y="4574"/>
                  <a:pt x="3880" y="4574"/>
                </a:cubicBezTo>
                <a:cubicBezTo>
                  <a:pt x="3871" y="4574"/>
                  <a:pt x="3858" y="4569"/>
                  <a:pt x="3840" y="4556"/>
                </a:cubicBezTo>
                <a:cubicBezTo>
                  <a:pt x="3728" y="4468"/>
                  <a:pt x="3715" y="4468"/>
                  <a:pt x="3765" y="4330"/>
                </a:cubicBezTo>
                <a:cubicBezTo>
                  <a:pt x="3790" y="4267"/>
                  <a:pt x="3815" y="4205"/>
                  <a:pt x="3828" y="4154"/>
                </a:cubicBezTo>
                <a:cubicBezTo>
                  <a:pt x="3848" y="4095"/>
                  <a:pt x="3868" y="4058"/>
                  <a:pt x="3907" y="4058"/>
                </a:cubicBezTo>
                <a:close/>
                <a:moveTo>
                  <a:pt x="22383" y="1666"/>
                </a:moveTo>
                <a:cubicBezTo>
                  <a:pt x="22396" y="1666"/>
                  <a:pt x="22408" y="1669"/>
                  <a:pt x="22414" y="1682"/>
                </a:cubicBezTo>
                <a:cubicBezTo>
                  <a:pt x="22427" y="1707"/>
                  <a:pt x="22402" y="1732"/>
                  <a:pt x="22389" y="1745"/>
                </a:cubicBezTo>
                <a:cubicBezTo>
                  <a:pt x="22126" y="2147"/>
                  <a:pt x="21849" y="2548"/>
                  <a:pt x="21560" y="2925"/>
                </a:cubicBezTo>
                <a:cubicBezTo>
                  <a:pt x="21535" y="2962"/>
                  <a:pt x="21523" y="2987"/>
                  <a:pt x="21485" y="3012"/>
                </a:cubicBezTo>
                <a:cubicBezTo>
                  <a:pt x="21410" y="3075"/>
                  <a:pt x="21410" y="3188"/>
                  <a:pt x="21485" y="3251"/>
                </a:cubicBezTo>
                <a:cubicBezTo>
                  <a:pt x="21686" y="3427"/>
                  <a:pt x="21875" y="3627"/>
                  <a:pt x="22050" y="3840"/>
                </a:cubicBezTo>
                <a:cubicBezTo>
                  <a:pt x="22238" y="4041"/>
                  <a:pt x="22414" y="4267"/>
                  <a:pt x="22602" y="4481"/>
                </a:cubicBezTo>
                <a:cubicBezTo>
                  <a:pt x="22602" y="4481"/>
                  <a:pt x="22602" y="4493"/>
                  <a:pt x="22615" y="4506"/>
                </a:cubicBezTo>
                <a:cubicBezTo>
                  <a:pt x="22527" y="4506"/>
                  <a:pt x="22452" y="4493"/>
                  <a:pt x="22364" y="4493"/>
                </a:cubicBezTo>
                <a:cubicBezTo>
                  <a:pt x="22281" y="4489"/>
                  <a:pt x="22197" y="4486"/>
                  <a:pt x="22113" y="4486"/>
                </a:cubicBezTo>
                <a:cubicBezTo>
                  <a:pt x="21941" y="4486"/>
                  <a:pt x="21767" y="4497"/>
                  <a:pt x="21599" y="4531"/>
                </a:cubicBezTo>
                <a:cubicBezTo>
                  <a:pt x="21385" y="4568"/>
                  <a:pt x="21172" y="4581"/>
                  <a:pt x="20958" y="4593"/>
                </a:cubicBezTo>
                <a:cubicBezTo>
                  <a:pt x="20531" y="4593"/>
                  <a:pt x="20093" y="4606"/>
                  <a:pt x="19666" y="4618"/>
                </a:cubicBezTo>
                <a:cubicBezTo>
                  <a:pt x="19624" y="4618"/>
                  <a:pt x="19587" y="4624"/>
                  <a:pt x="19545" y="4624"/>
                </a:cubicBezTo>
                <a:cubicBezTo>
                  <a:pt x="19525" y="4624"/>
                  <a:pt x="19502" y="4623"/>
                  <a:pt x="19477" y="4618"/>
                </a:cubicBezTo>
                <a:cubicBezTo>
                  <a:pt x="19616" y="4531"/>
                  <a:pt x="19728" y="4443"/>
                  <a:pt x="19854" y="4355"/>
                </a:cubicBezTo>
                <a:cubicBezTo>
                  <a:pt x="20054" y="4205"/>
                  <a:pt x="20255" y="4066"/>
                  <a:pt x="20444" y="3890"/>
                </a:cubicBezTo>
                <a:cubicBezTo>
                  <a:pt x="20494" y="3840"/>
                  <a:pt x="20531" y="3778"/>
                  <a:pt x="20581" y="3715"/>
                </a:cubicBezTo>
                <a:cubicBezTo>
                  <a:pt x="20607" y="3690"/>
                  <a:pt x="20607" y="3665"/>
                  <a:pt x="20607" y="3627"/>
                </a:cubicBezTo>
                <a:cubicBezTo>
                  <a:pt x="20607" y="3238"/>
                  <a:pt x="20595" y="2836"/>
                  <a:pt x="20581" y="2448"/>
                </a:cubicBezTo>
                <a:cubicBezTo>
                  <a:pt x="20581" y="2234"/>
                  <a:pt x="20581" y="2008"/>
                  <a:pt x="20569" y="1782"/>
                </a:cubicBezTo>
                <a:cubicBezTo>
                  <a:pt x="20569" y="1732"/>
                  <a:pt x="20607" y="1720"/>
                  <a:pt x="20645" y="1720"/>
                </a:cubicBezTo>
                <a:cubicBezTo>
                  <a:pt x="20757" y="1707"/>
                  <a:pt x="20871" y="1707"/>
                  <a:pt x="20983" y="1707"/>
                </a:cubicBezTo>
                <a:cubicBezTo>
                  <a:pt x="21435" y="1695"/>
                  <a:pt x="21887" y="1670"/>
                  <a:pt x="22351" y="1670"/>
                </a:cubicBezTo>
                <a:cubicBezTo>
                  <a:pt x="22358" y="1670"/>
                  <a:pt x="22371" y="1666"/>
                  <a:pt x="22383" y="1666"/>
                </a:cubicBezTo>
                <a:close/>
                <a:moveTo>
                  <a:pt x="4418" y="4054"/>
                </a:moveTo>
                <a:cubicBezTo>
                  <a:pt x="4443" y="4066"/>
                  <a:pt x="4443" y="4079"/>
                  <a:pt x="4443" y="4104"/>
                </a:cubicBezTo>
                <a:cubicBezTo>
                  <a:pt x="4431" y="4380"/>
                  <a:pt x="4406" y="4669"/>
                  <a:pt x="4418" y="4970"/>
                </a:cubicBezTo>
                <a:cubicBezTo>
                  <a:pt x="4330" y="4907"/>
                  <a:pt x="4267" y="4857"/>
                  <a:pt x="4192" y="4807"/>
                </a:cubicBezTo>
                <a:cubicBezTo>
                  <a:pt x="4180" y="4782"/>
                  <a:pt x="4167" y="4769"/>
                  <a:pt x="4180" y="4744"/>
                </a:cubicBezTo>
                <a:cubicBezTo>
                  <a:pt x="4230" y="4531"/>
                  <a:pt x="4292" y="4317"/>
                  <a:pt x="4367" y="4104"/>
                </a:cubicBezTo>
                <a:cubicBezTo>
                  <a:pt x="4381" y="4079"/>
                  <a:pt x="4381" y="4054"/>
                  <a:pt x="4418" y="4054"/>
                </a:cubicBezTo>
                <a:close/>
                <a:moveTo>
                  <a:pt x="825" y="2201"/>
                </a:moveTo>
                <a:cubicBezTo>
                  <a:pt x="870" y="2201"/>
                  <a:pt x="913" y="2204"/>
                  <a:pt x="954" y="2209"/>
                </a:cubicBezTo>
                <a:cubicBezTo>
                  <a:pt x="1067" y="2222"/>
                  <a:pt x="1180" y="2222"/>
                  <a:pt x="1293" y="2234"/>
                </a:cubicBezTo>
                <a:cubicBezTo>
                  <a:pt x="1494" y="2257"/>
                  <a:pt x="1695" y="2261"/>
                  <a:pt x="1899" y="2261"/>
                </a:cubicBezTo>
                <a:cubicBezTo>
                  <a:pt x="2039" y="2261"/>
                  <a:pt x="2180" y="2259"/>
                  <a:pt x="2322" y="2259"/>
                </a:cubicBezTo>
                <a:cubicBezTo>
                  <a:pt x="2385" y="2259"/>
                  <a:pt x="2410" y="2272"/>
                  <a:pt x="2410" y="2347"/>
                </a:cubicBezTo>
                <a:cubicBezTo>
                  <a:pt x="2398" y="2824"/>
                  <a:pt x="2385" y="3313"/>
                  <a:pt x="2373" y="3790"/>
                </a:cubicBezTo>
                <a:cubicBezTo>
                  <a:pt x="2360" y="3929"/>
                  <a:pt x="2498" y="4104"/>
                  <a:pt x="2624" y="4154"/>
                </a:cubicBezTo>
                <a:cubicBezTo>
                  <a:pt x="2636" y="4154"/>
                  <a:pt x="2649" y="4154"/>
                  <a:pt x="2661" y="4167"/>
                </a:cubicBezTo>
                <a:cubicBezTo>
                  <a:pt x="3100" y="4443"/>
                  <a:pt x="3539" y="4732"/>
                  <a:pt x="3954" y="5033"/>
                </a:cubicBezTo>
                <a:cubicBezTo>
                  <a:pt x="3966" y="5045"/>
                  <a:pt x="3979" y="5058"/>
                  <a:pt x="4016" y="5083"/>
                </a:cubicBezTo>
                <a:cubicBezTo>
                  <a:pt x="3828" y="5083"/>
                  <a:pt x="3665" y="5083"/>
                  <a:pt x="3489" y="5070"/>
                </a:cubicBezTo>
                <a:cubicBezTo>
                  <a:pt x="3422" y="5068"/>
                  <a:pt x="3354" y="5067"/>
                  <a:pt x="3286" y="5067"/>
                </a:cubicBezTo>
                <a:cubicBezTo>
                  <a:pt x="2986" y="5067"/>
                  <a:pt x="2679" y="5085"/>
                  <a:pt x="2373" y="5095"/>
                </a:cubicBezTo>
                <a:cubicBezTo>
                  <a:pt x="2046" y="5095"/>
                  <a:pt x="1720" y="5120"/>
                  <a:pt x="1394" y="5133"/>
                </a:cubicBezTo>
                <a:lnTo>
                  <a:pt x="741" y="5133"/>
                </a:lnTo>
                <a:cubicBezTo>
                  <a:pt x="670" y="5133"/>
                  <a:pt x="599" y="5117"/>
                  <a:pt x="522" y="5117"/>
                </a:cubicBezTo>
                <a:cubicBezTo>
                  <a:pt x="503" y="5117"/>
                  <a:pt x="485" y="5118"/>
                  <a:pt x="465" y="5120"/>
                </a:cubicBezTo>
                <a:cubicBezTo>
                  <a:pt x="540" y="5033"/>
                  <a:pt x="603" y="4970"/>
                  <a:pt x="666" y="4907"/>
                </a:cubicBezTo>
                <a:cubicBezTo>
                  <a:pt x="904" y="4669"/>
                  <a:pt x="1105" y="4392"/>
                  <a:pt x="1305" y="4129"/>
                </a:cubicBezTo>
                <a:cubicBezTo>
                  <a:pt x="1406" y="4004"/>
                  <a:pt x="1506" y="3878"/>
                  <a:pt x="1620" y="3765"/>
                </a:cubicBezTo>
                <a:cubicBezTo>
                  <a:pt x="1695" y="3665"/>
                  <a:pt x="1707" y="3564"/>
                  <a:pt x="1657" y="3452"/>
                </a:cubicBezTo>
                <a:cubicBezTo>
                  <a:pt x="1607" y="3288"/>
                  <a:pt x="1494" y="3163"/>
                  <a:pt x="1394" y="3037"/>
                </a:cubicBezTo>
                <a:cubicBezTo>
                  <a:pt x="1155" y="2749"/>
                  <a:pt x="892" y="2485"/>
                  <a:pt x="628" y="2222"/>
                </a:cubicBezTo>
                <a:cubicBezTo>
                  <a:pt x="695" y="2207"/>
                  <a:pt x="761" y="2201"/>
                  <a:pt x="825" y="2201"/>
                </a:cubicBezTo>
                <a:close/>
                <a:moveTo>
                  <a:pt x="20344" y="0"/>
                </a:moveTo>
                <a:cubicBezTo>
                  <a:pt x="19967" y="0"/>
                  <a:pt x="19603" y="13"/>
                  <a:pt x="19239" y="25"/>
                </a:cubicBezTo>
                <a:cubicBezTo>
                  <a:pt x="18988" y="38"/>
                  <a:pt x="18749" y="38"/>
                  <a:pt x="18498" y="50"/>
                </a:cubicBezTo>
                <a:cubicBezTo>
                  <a:pt x="18122" y="63"/>
                  <a:pt x="17745" y="75"/>
                  <a:pt x="17369" y="75"/>
                </a:cubicBezTo>
                <a:cubicBezTo>
                  <a:pt x="16992" y="88"/>
                  <a:pt x="16616" y="100"/>
                  <a:pt x="16252" y="114"/>
                </a:cubicBezTo>
                <a:cubicBezTo>
                  <a:pt x="15876" y="114"/>
                  <a:pt x="15499" y="126"/>
                  <a:pt x="15135" y="139"/>
                </a:cubicBezTo>
                <a:cubicBezTo>
                  <a:pt x="14884" y="151"/>
                  <a:pt x="14646" y="151"/>
                  <a:pt x="14407" y="164"/>
                </a:cubicBezTo>
                <a:lnTo>
                  <a:pt x="12901" y="201"/>
                </a:lnTo>
                <a:cubicBezTo>
                  <a:pt x="12650" y="214"/>
                  <a:pt x="12399" y="214"/>
                  <a:pt x="12148" y="214"/>
                </a:cubicBezTo>
                <a:cubicBezTo>
                  <a:pt x="11772" y="226"/>
                  <a:pt x="11408" y="239"/>
                  <a:pt x="11032" y="251"/>
                </a:cubicBezTo>
                <a:cubicBezTo>
                  <a:pt x="10655" y="264"/>
                  <a:pt x="10291" y="276"/>
                  <a:pt x="9914" y="276"/>
                </a:cubicBezTo>
                <a:lnTo>
                  <a:pt x="8408" y="314"/>
                </a:lnTo>
                <a:cubicBezTo>
                  <a:pt x="8045" y="326"/>
                  <a:pt x="7669" y="339"/>
                  <a:pt x="7292" y="351"/>
                </a:cubicBezTo>
                <a:cubicBezTo>
                  <a:pt x="6916" y="364"/>
                  <a:pt x="6539" y="364"/>
                  <a:pt x="6163" y="377"/>
                </a:cubicBezTo>
                <a:cubicBezTo>
                  <a:pt x="5798" y="390"/>
                  <a:pt x="5435" y="402"/>
                  <a:pt x="5058" y="415"/>
                </a:cubicBezTo>
                <a:cubicBezTo>
                  <a:pt x="4682" y="415"/>
                  <a:pt x="4305" y="427"/>
                  <a:pt x="3929" y="440"/>
                </a:cubicBezTo>
                <a:cubicBezTo>
                  <a:pt x="3602" y="452"/>
                  <a:pt x="3276" y="452"/>
                  <a:pt x="2962" y="465"/>
                </a:cubicBezTo>
                <a:cubicBezTo>
                  <a:pt x="2849" y="465"/>
                  <a:pt x="2736" y="465"/>
                  <a:pt x="2636" y="477"/>
                </a:cubicBezTo>
                <a:cubicBezTo>
                  <a:pt x="2548" y="477"/>
                  <a:pt x="2498" y="515"/>
                  <a:pt x="2460" y="590"/>
                </a:cubicBezTo>
                <a:cubicBezTo>
                  <a:pt x="2448" y="628"/>
                  <a:pt x="2435" y="678"/>
                  <a:pt x="2435" y="728"/>
                </a:cubicBezTo>
                <a:cubicBezTo>
                  <a:pt x="2435" y="1092"/>
                  <a:pt x="2410" y="1456"/>
                  <a:pt x="2410" y="1820"/>
                </a:cubicBezTo>
                <a:cubicBezTo>
                  <a:pt x="2410" y="1852"/>
                  <a:pt x="2410" y="1885"/>
                  <a:pt x="2370" y="1885"/>
                </a:cubicBezTo>
                <a:cubicBezTo>
                  <a:pt x="2363" y="1885"/>
                  <a:pt x="2356" y="1884"/>
                  <a:pt x="2348" y="1882"/>
                </a:cubicBezTo>
                <a:cubicBezTo>
                  <a:pt x="2247" y="1870"/>
                  <a:pt x="2134" y="1857"/>
                  <a:pt x="2021" y="1857"/>
                </a:cubicBezTo>
                <a:cubicBezTo>
                  <a:pt x="1782" y="1857"/>
                  <a:pt x="1531" y="1857"/>
                  <a:pt x="1293" y="1870"/>
                </a:cubicBezTo>
                <a:cubicBezTo>
                  <a:pt x="1242" y="1873"/>
                  <a:pt x="1190" y="1874"/>
                  <a:pt x="1139" y="1874"/>
                </a:cubicBezTo>
                <a:cubicBezTo>
                  <a:pt x="902" y="1874"/>
                  <a:pt x="667" y="1853"/>
                  <a:pt x="440" y="1832"/>
                </a:cubicBezTo>
                <a:cubicBezTo>
                  <a:pt x="396" y="1826"/>
                  <a:pt x="355" y="1823"/>
                  <a:pt x="314" y="1823"/>
                </a:cubicBezTo>
                <a:cubicBezTo>
                  <a:pt x="273" y="1823"/>
                  <a:pt x="233" y="1826"/>
                  <a:pt x="189" y="1832"/>
                </a:cubicBezTo>
                <a:cubicBezTo>
                  <a:pt x="50" y="1870"/>
                  <a:pt x="0" y="2021"/>
                  <a:pt x="89" y="2133"/>
                </a:cubicBezTo>
                <a:cubicBezTo>
                  <a:pt x="189" y="2234"/>
                  <a:pt x="276" y="2334"/>
                  <a:pt x="365" y="2423"/>
                </a:cubicBezTo>
                <a:cubicBezTo>
                  <a:pt x="616" y="2661"/>
                  <a:pt x="854" y="2925"/>
                  <a:pt x="1080" y="3176"/>
                </a:cubicBezTo>
                <a:cubicBezTo>
                  <a:pt x="1180" y="3276"/>
                  <a:pt x="1255" y="3388"/>
                  <a:pt x="1331" y="3502"/>
                </a:cubicBezTo>
                <a:cubicBezTo>
                  <a:pt x="1356" y="3552"/>
                  <a:pt x="1344" y="3577"/>
                  <a:pt x="1318" y="3614"/>
                </a:cubicBezTo>
                <a:cubicBezTo>
                  <a:pt x="1218" y="3728"/>
                  <a:pt x="1118" y="3840"/>
                  <a:pt x="1017" y="3966"/>
                </a:cubicBezTo>
                <a:cubicBezTo>
                  <a:pt x="778" y="4280"/>
                  <a:pt x="540" y="4593"/>
                  <a:pt x="239" y="4869"/>
                </a:cubicBezTo>
                <a:cubicBezTo>
                  <a:pt x="139" y="4970"/>
                  <a:pt x="64" y="5083"/>
                  <a:pt x="38" y="5234"/>
                </a:cubicBezTo>
                <a:cubicBezTo>
                  <a:pt x="15" y="5340"/>
                  <a:pt x="81" y="5436"/>
                  <a:pt x="183" y="5436"/>
                </a:cubicBezTo>
                <a:cubicBezTo>
                  <a:pt x="189" y="5436"/>
                  <a:pt x="195" y="5435"/>
                  <a:pt x="201" y="5435"/>
                </a:cubicBezTo>
                <a:cubicBezTo>
                  <a:pt x="314" y="5435"/>
                  <a:pt x="440" y="5447"/>
                  <a:pt x="565" y="5447"/>
                </a:cubicBezTo>
                <a:cubicBezTo>
                  <a:pt x="908" y="5447"/>
                  <a:pt x="1257" y="5458"/>
                  <a:pt x="1604" y="5458"/>
                </a:cubicBezTo>
                <a:cubicBezTo>
                  <a:pt x="1777" y="5458"/>
                  <a:pt x="1950" y="5455"/>
                  <a:pt x="2122" y="5447"/>
                </a:cubicBezTo>
                <a:cubicBezTo>
                  <a:pt x="2523" y="5435"/>
                  <a:pt x="2937" y="5435"/>
                  <a:pt x="3338" y="5435"/>
                </a:cubicBezTo>
                <a:cubicBezTo>
                  <a:pt x="3505" y="5435"/>
                  <a:pt x="3671" y="5437"/>
                  <a:pt x="3837" y="5437"/>
                </a:cubicBezTo>
                <a:cubicBezTo>
                  <a:pt x="4009" y="5437"/>
                  <a:pt x="4182" y="5434"/>
                  <a:pt x="4355" y="5421"/>
                </a:cubicBezTo>
                <a:cubicBezTo>
                  <a:pt x="4399" y="5413"/>
                  <a:pt x="4444" y="5404"/>
                  <a:pt x="4492" y="5404"/>
                </a:cubicBezTo>
                <a:cubicBezTo>
                  <a:pt x="4513" y="5404"/>
                  <a:pt x="4534" y="5406"/>
                  <a:pt x="4556" y="5409"/>
                </a:cubicBezTo>
                <a:cubicBezTo>
                  <a:pt x="4568" y="5411"/>
                  <a:pt x="4578" y="5412"/>
                  <a:pt x="4589" y="5412"/>
                </a:cubicBezTo>
                <a:cubicBezTo>
                  <a:pt x="4718" y="5412"/>
                  <a:pt x="4781" y="5276"/>
                  <a:pt x="4769" y="5184"/>
                </a:cubicBezTo>
                <a:cubicBezTo>
                  <a:pt x="4744" y="5083"/>
                  <a:pt x="4744" y="4970"/>
                  <a:pt x="4757" y="4869"/>
                </a:cubicBezTo>
                <a:cubicBezTo>
                  <a:pt x="4769" y="4682"/>
                  <a:pt x="4769" y="4493"/>
                  <a:pt x="4769" y="4305"/>
                </a:cubicBezTo>
                <a:lnTo>
                  <a:pt x="4769" y="4129"/>
                </a:lnTo>
                <a:cubicBezTo>
                  <a:pt x="4769" y="4066"/>
                  <a:pt x="4794" y="4041"/>
                  <a:pt x="4869" y="4041"/>
                </a:cubicBezTo>
                <a:cubicBezTo>
                  <a:pt x="5184" y="4041"/>
                  <a:pt x="5510" y="4041"/>
                  <a:pt x="5836" y="4029"/>
                </a:cubicBezTo>
                <a:cubicBezTo>
                  <a:pt x="6439" y="4029"/>
                  <a:pt x="7053" y="4016"/>
                  <a:pt x="7655" y="4004"/>
                </a:cubicBezTo>
                <a:cubicBezTo>
                  <a:pt x="8007" y="4004"/>
                  <a:pt x="8371" y="3991"/>
                  <a:pt x="8723" y="3991"/>
                </a:cubicBezTo>
                <a:cubicBezTo>
                  <a:pt x="9111" y="3991"/>
                  <a:pt x="9513" y="3979"/>
                  <a:pt x="9902" y="3979"/>
                </a:cubicBezTo>
                <a:cubicBezTo>
                  <a:pt x="10266" y="3966"/>
                  <a:pt x="10642" y="3966"/>
                  <a:pt x="11007" y="3954"/>
                </a:cubicBezTo>
                <a:cubicBezTo>
                  <a:pt x="11395" y="3954"/>
                  <a:pt x="11797" y="3954"/>
                  <a:pt x="12186" y="3941"/>
                </a:cubicBezTo>
                <a:cubicBezTo>
                  <a:pt x="12550" y="3941"/>
                  <a:pt x="12914" y="3929"/>
                  <a:pt x="13278" y="3929"/>
                </a:cubicBezTo>
                <a:cubicBezTo>
                  <a:pt x="13679" y="3916"/>
                  <a:pt x="14081" y="3916"/>
                  <a:pt x="14482" y="3916"/>
                </a:cubicBezTo>
                <a:cubicBezTo>
                  <a:pt x="14847" y="3903"/>
                  <a:pt x="15198" y="3903"/>
                  <a:pt x="15562" y="3890"/>
                </a:cubicBezTo>
                <a:cubicBezTo>
                  <a:pt x="16013" y="3890"/>
                  <a:pt x="16478" y="3878"/>
                  <a:pt x="16942" y="3878"/>
                </a:cubicBezTo>
                <a:lnTo>
                  <a:pt x="17745" y="3878"/>
                </a:lnTo>
                <a:cubicBezTo>
                  <a:pt x="17758" y="3878"/>
                  <a:pt x="17770" y="3865"/>
                  <a:pt x="17783" y="3865"/>
                </a:cubicBezTo>
                <a:cubicBezTo>
                  <a:pt x="18072" y="3865"/>
                  <a:pt x="18373" y="3865"/>
                  <a:pt x="18662" y="3853"/>
                </a:cubicBezTo>
                <a:cubicBezTo>
                  <a:pt x="18712" y="3853"/>
                  <a:pt x="18724" y="3878"/>
                  <a:pt x="18724" y="3929"/>
                </a:cubicBezTo>
                <a:cubicBezTo>
                  <a:pt x="18724" y="4054"/>
                  <a:pt x="18724" y="4180"/>
                  <a:pt x="18737" y="4305"/>
                </a:cubicBezTo>
                <a:cubicBezTo>
                  <a:pt x="18737" y="4418"/>
                  <a:pt x="18762" y="4531"/>
                  <a:pt x="18737" y="4631"/>
                </a:cubicBezTo>
                <a:cubicBezTo>
                  <a:pt x="18724" y="4694"/>
                  <a:pt x="18737" y="4757"/>
                  <a:pt x="18737" y="4819"/>
                </a:cubicBezTo>
                <a:cubicBezTo>
                  <a:pt x="18749" y="4919"/>
                  <a:pt x="18838" y="4970"/>
                  <a:pt x="18975" y="4970"/>
                </a:cubicBezTo>
                <a:cubicBezTo>
                  <a:pt x="19164" y="4958"/>
                  <a:pt x="19340" y="4958"/>
                  <a:pt x="19527" y="4945"/>
                </a:cubicBezTo>
                <a:cubicBezTo>
                  <a:pt x="19728" y="4945"/>
                  <a:pt x="19929" y="4945"/>
                  <a:pt x="20118" y="4933"/>
                </a:cubicBezTo>
                <a:lnTo>
                  <a:pt x="20556" y="4933"/>
                </a:lnTo>
                <a:cubicBezTo>
                  <a:pt x="21008" y="4919"/>
                  <a:pt x="21460" y="4894"/>
                  <a:pt x="21912" y="4894"/>
                </a:cubicBezTo>
                <a:cubicBezTo>
                  <a:pt x="22126" y="4882"/>
                  <a:pt x="22326" y="4882"/>
                  <a:pt x="22527" y="4882"/>
                </a:cubicBezTo>
                <a:cubicBezTo>
                  <a:pt x="22552" y="4882"/>
                  <a:pt x="22589" y="4882"/>
                  <a:pt x="22615" y="4869"/>
                </a:cubicBezTo>
                <a:cubicBezTo>
                  <a:pt x="22651" y="4857"/>
                  <a:pt x="22685" y="4854"/>
                  <a:pt x="22718" y="4854"/>
                </a:cubicBezTo>
                <a:cubicBezTo>
                  <a:pt x="22752" y="4854"/>
                  <a:pt x="22784" y="4857"/>
                  <a:pt x="22815" y="4857"/>
                </a:cubicBezTo>
                <a:cubicBezTo>
                  <a:pt x="22866" y="4869"/>
                  <a:pt x="22916" y="4869"/>
                  <a:pt x="22966" y="4869"/>
                </a:cubicBezTo>
                <a:cubicBezTo>
                  <a:pt x="23066" y="4857"/>
                  <a:pt x="23155" y="4769"/>
                  <a:pt x="23142" y="4682"/>
                </a:cubicBezTo>
                <a:cubicBezTo>
                  <a:pt x="23130" y="4618"/>
                  <a:pt x="23104" y="4581"/>
                  <a:pt x="23079" y="4531"/>
                </a:cubicBezTo>
                <a:cubicBezTo>
                  <a:pt x="22941" y="4355"/>
                  <a:pt x="22778" y="4205"/>
                  <a:pt x="22640" y="4029"/>
                </a:cubicBezTo>
                <a:cubicBezTo>
                  <a:pt x="22402" y="3740"/>
                  <a:pt x="22151" y="3439"/>
                  <a:pt x="21875" y="3176"/>
                </a:cubicBezTo>
                <a:cubicBezTo>
                  <a:pt x="21836" y="3137"/>
                  <a:pt x="21836" y="3112"/>
                  <a:pt x="21862" y="3062"/>
                </a:cubicBezTo>
                <a:cubicBezTo>
                  <a:pt x="22113" y="2736"/>
                  <a:pt x="22351" y="2410"/>
                  <a:pt x="22564" y="2071"/>
                </a:cubicBezTo>
                <a:cubicBezTo>
                  <a:pt x="22653" y="1946"/>
                  <a:pt x="22728" y="1820"/>
                  <a:pt x="22828" y="1707"/>
                </a:cubicBezTo>
                <a:cubicBezTo>
                  <a:pt x="22879" y="1657"/>
                  <a:pt x="22929" y="1594"/>
                  <a:pt x="22891" y="1506"/>
                </a:cubicBezTo>
                <a:cubicBezTo>
                  <a:pt x="22840" y="1431"/>
                  <a:pt x="22790" y="1343"/>
                  <a:pt x="22678" y="1343"/>
                </a:cubicBezTo>
                <a:cubicBezTo>
                  <a:pt x="22596" y="1349"/>
                  <a:pt x="22511" y="1349"/>
                  <a:pt x="22426" y="1349"/>
                </a:cubicBezTo>
                <a:cubicBezTo>
                  <a:pt x="22342" y="1349"/>
                  <a:pt x="22257" y="1349"/>
                  <a:pt x="22176" y="1355"/>
                </a:cubicBezTo>
                <a:cubicBezTo>
                  <a:pt x="21900" y="1355"/>
                  <a:pt x="21611" y="1355"/>
                  <a:pt x="21334" y="1368"/>
                </a:cubicBezTo>
                <a:cubicBezTo>
                  <a:pt x="21097" y="1381"/>
                  <a:pt x="20858" y="1394"/>
                  <a:pt x="20620" y="1394"/>
                </a:cubicBezTo>
                <a:cubicBezTo>
                  <a:pt x="20607" y="1397"/>
                  <a:pt x="20597" y="1398"/>
                  <a:pt x="20589" y="1398"/>
                </a:cubicBezTo>
                <a:cubicBezTo>
                  <a:pt x="20565" y="1398"/>
                  <a:pt x="20560" y="1384"/>
                  <a:pt x="20569" y="1355"/>
                </a:cubicBezTo>
                <a:cubicBezTo>
                  <a:pt x="20569" y="1193"/>
                  <a:pt x="20544" y="1017"/>
                  <a:pt x="20556" y="853"/>
                </a:cubicBezTo>
                <a:cubicBezTo>
                  <a:pt x="20556" y="803"/>
                  <a:pt x="20544" y="741"/>
                  <a:pt x="20544" y="678"/>
                </a:cubicBezTo>
                <a:cubicBezTo>
                  <a:pt x="20544" y="515"/>
                  <a:pt x="20544" y="351"/>
                  <a:pt x="20531" y="189"/>
                </a:cubicBezTo>
                <a:cubicBezTo>
                  <a:pt x="20506" y="63"/>
                  <a:pt x="20469" y="0"/>
                  <a:pt x="20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txBox="1"/>
          <p:nvPr>
            <p:ph idx="1" type="subTitle"/>
          </p:nvPr>
        </p:nvSpPr>
        <p:spPr>
          <a:xfrm>
            <a:off x="1240375" y="1203350"/>
            <a:ext cx="5642700" cy="104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 continuación, se muestra una variedad de recursos alternativos cuyo estilo encaja en esta plantilla:</a:t>
            </a:r>
            <a:endParaRPr/>
          </a:p>
          <a:p>
            <a:pPr indent="-304800" lvl="0" marL="457200" rtl="0" algn="l">
              <a:spcBef>
                <a:spcPts val="1200"/>
              </a:spcBef>
              <a:spcAft>
                <a:spcPts val="0"/>
              </a:spcAft>
              <a:buSzPts val="1200"/>
              <a:buChar char="●"/>
            </a:pPr>
            <a:r>
              <a:rPr lang="es-419">
                <a:solidFill>
                  <a:schemeClr val="hlink"/>
                </a:solidFill>
                <a:uFill>
                  <a:noFill/>
                </a:uFill>
                <a:hlinkClick r:id="rId3"/>
              </a:rPr>
              <a:t>Flat washi tape pack</a:t>
            </a:r>
            <a:endParaRPr/>
          </a:p>
          <a:p>
            <a:pPr indent="-304800" lvl="0" marL="457200" rtl="0" algn="l">
              <a:spcBef>
                <a:spcPts val="0"/>
              </a:spcBef>
              <a:spcAft>
                <a:spcPts val="0"/>
              </a:spcAft>
              <a:buSzPts val="1200"/>
              <a:buChar char="●"/>
            </a:pPr>
            <a:r>
              <a:rPr lang="es-419">
                <a:solidFill>
                  <a:schemeClr val="hlink"/>
                </a:solidFill>
                <a:uFill>
                  <a:noFill/>
                </a:uFill>
                <a:hlinkClick r:id="rId4"/>
              </a:rPr>
              <a:t>Hand drawn bullet journal elements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2" name="Shape 3762"/>
        <p:cNvGrpSpPr/>
        <p:nvPr/>
      </p:nvGrpSpPr>
      <p:grpSpPr>
        <a:xfrm>
          <a:off x="0" y="0"/>
          <a:ext cx="0" cy="0"/>
          <a:chOff x="0" y="0"/>
          <a:chExt cx="0" cy="0"/>
        </a:xfrm>
      </p:grpSpPr>
      <p:sp>
        <p:nvSpPr>
          <p:cNvPr id="3763" name="Google Shape;3763;p81"/>
          <p:cNvSpPr txBox="1"/>
          <p:nvPr>
            <p:ph idx="1" type="body"/>
          </p:nvPr>
        </p:nvSpPr>
        <p:spPr>
          <a:xfrm>
            <a:off x="1240375" y="1342050"/>
            <a:ext cx="6683100" cy="27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¿Te gustaron los recursos de esta plantilla? Consíguelos gratis en nuestras otras webs:</a:t>
            </a:r>
            <a:endParaRPr/>
          </a:p>
          <a:p>
            <a:pPr indent="0" lvl="0" marL="0" rtl="0" algn="l">
              <a:spcBef>
                <a:spcPts val="1200"/>
              </a:spcBef>
              <a:spcAft>
                <a:spcPts val="0"/>
              </a:spcAft>
              <a:buNone/>
            </a:pPr>
            <a:r>
              <a:rPr lang="es-419" sz="1600">
                <a:latin typeface="Lexend Medium"/>
                <a:ea typeface="Lexend Medium"/>
                <a:cs typeface="Lexend Medium"/>
                <a:sym typeface="Lexend Medium"/>
              </a:rPr>
              <a:t>Vectores</a:t>
            </a:r>
            <a:endParaRPr sz="1600">
              <a:latin typeface="Lexend Medium"/>
              <a:ea typeface="Lexend Medium"/>
              <a:cs typeface="Lexend Medium"/>
              <a:sym typeface="Lexend Medium"/>
            </a:endParaRPr>
          </a:p>
          <a:p>
            <a:pPr indent="-304800" lvl="0" marL="457200" rtl="0" algn="l">
              <a:spcBef>
                <a:spcPts val="0"/>
              </a:spcBef>
              <a:spcAft>
                <a:spcPts val="0"/>
              </a:spcAft>
              <a:buSzPts val="1200"/>
              <a:buChar char="●"/>
            </a:pPr>
            <a:r>
              <a:rPr lang="es-419">
                <a:solidFill>
                  <a:schemeClr val="hlink"/>
                </a:solidFill>
                <a:uFill>
                  <a:noFill/>
                </a:uFill>
                <a:hlinkClick r:id="rId3"/>
              </a:rPr>
              <a:t>Hand drawn colorless people avatar collection</a:t>
            </a:r>
            <a:endParaRPr/>
          </a:p>
          <a:p>
            <a:pPr indent="0" lvl="0" marL="0" rtl="0" algn="l">
              <a:spcBef>
                <a:spcPts val="1200"/>
              </a:spcBef>
              <a:spcAft>
                <a:spcPts val="0"/>
              </a:spcAft>
              <a:buNone/>
            </a:pPr>
            <a:r>
              <a:rPr lang="es-419" sz="1600">
                <a:latin typeface="Lexend Medium"/>
                <a:ea typeface="Lexend Medium"/>
                <a:cs typeface="Lexend Medium"/>
                <a:sym typeface="Lexend Medium"/>
              </a:rPr>
              <a:t>Fotos</a:t>
            </a:r>
            <a:endParaRPr/>
          </a:p>
          <a:p>
            <a:pPr indent="-304800" lvl="0" marL="457200" rtl="0" algn="l">
              <a:spcBef>
                <a:spcPts val="0"/>
              </a:spcBef>
              <a:spcAft>
                <a:spcPts val="0"/>
              </a:spcAft>
              <a:buSzPts val="1200"/>
              <a:buChar char="●"/>
            </a:pPr>
            <a:r>
              <a:rPr lang="es-419">
                <a:solidFill>
                  <a:schemeClr val="hlink"/>
                </a:solidFill>
                <a:uFill>
                  <a:noFill/>
                </a:uFill>
                <a:hlinkClick r:id="rId4"/>
              </a:rPr>
              <a:t>Portrait of african american girl with her books</a:t>
            </a:r>
            <a:endParaRPr/>
          </a:p>
          <a:p>
            <a:pPr indent="-304800" lvl="0" marL="457200" rtl="0" algn="l">
              <a:spcBef>
                <a:spcPts val="0"/>
              </a:spcBef>
              <a:spcAft>
                <a:spcPts val="0"/>
              </a:spcAft>
              <a:buSzPts val="1200"/>
              <a:buChar char="●"/>
            </a:pPr>
            <a:r>
              <a:rPr lang="es-419">
                <a:solidFill>
                  <a:schemeClr val="hlink"/>
                </a:solidFill>
                <a:uFill>
                  <a:noFill/>
                </a:uFill>
                <a:hlinkClick r:id="rId5"/>
              </a:rPr>
              <a:t>College girl and boy studying together</a:t>
            </a:r>
            <a:endParaRPr/>
          </a:p>
          <a:p>
            <a:pPr indent="0" lvl="0" marL="0" rtl="0" algn="l">
              <a:spcBef>
                <a:spcPts val="1200"/>
              </a:spcBef>
              <a:spcAft>
                <a:spcPts val="0"/>
              </a:spcAft>
              <a:buNone/>
            </a:pPr>
            <a:r>
              <a:rPr lang="es-419" sz="1600">
                <a:latin typeface="Lexend Medium"/>
                <a:ea typeface="Lexend Medium"/>
                <a:cs typeface="Lexend Medium"/>
                <a:sym typeface="Lexend Medium"/>
              </a:rPr>
              <a:t>Icono</a:t>
            </a:r>
            <a:r>
              <a:rPr lang="es-419" sz="1600">
                <a:latin typeface="Lexend Medium"/>
                <a:ea typeface="Lexend Medium"/>
                <a:cs typeface="Lexend Medium"/>
                <a:sym typeface="Lexend Medium"/>
              </a:rPr>
              <a:t>s</a:t>
            </a:r>
            <a:endParaRPr/>
          </a:p>
          <a:p>
            <a:pPr indent="-304800" lvl="0" marL="457200" rtl="0" algn="l">
              <a:spcBef>
                <a:spcPts val="0"/>
              </a:spcBef>
              <a:spcAft>
                <a:spcPts val="0"/>
              </a:spcAft>
              <a:buSzPts val="1200"/>
              <a:buChar char="●"/>
            </a:pPr>
            <a:r>
              <a:rPr lang="es-419">
                <a:solidFill>
                  <a:schemeClr val="hlink"/>
                </a:solidFill>
                <a:uFill>
                  <a:noFill/>
                </a:uFill>
                <a:hlinkClick r:id="rId6"/>
              </a:rPr>
              <a:t>College Icon Pack</a:t>
            </a:r>
            <a:endParaRPr/>
          </a:p>
        </p:txBody>
      </p:sp>
      <p:sp>
        <p:nvSpPr>
          <p:cNvPr id="3764" name="Google Shape;3764;p81"/>
          <p:cNvSpPr txBox="1"/>
          <p:nvPr>
            <p:ph type="title"/>
          </p:nvPr>
        </p:nvSpPr>
        <p:spPr>
          <a:xfrm>
            <a:off x="1128225" y="673625"/>
            <a:ext cx="729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Recursos</a:t>
            </a:r>
            <a:endParaRPr/>
          </a:p>
        </p:txBody>
      </p:sp>
      <p:sp>
        <p:nvSpPr>
          <p:cNvPr id="3765" name="Google Shape;3765;p81"/>
          <p:cNvSpPr/>
          <p:nvPr/>
        </p:nvSpPr>
        <p:spPr>
          <a:xfrm rot="10800000">
            <a:off x="7943550" y="2839725"/>
            <a:ext cx="1132200" cy="415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1"/>
          <p:cNvSpPr/>
          <p:nvPr/>
        </p:nvSpPr>
        <p:spPr>
          <a:xfrm rot="10800000">
            <a:off x="7943550" y="2363850"/>
            <a:ext cx="1132200" cy="415800"/>
          </a:xfrm>
          <a:prstGeom prst="chevron">
            <a:avLst>
              <a:gd fmla="val 28620" name="adj"/>
            </a:avLst>
          </a:prstGeom>
          <a:solidFill>
            <a:schemeClr val="lt2"/>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1"/>
          <p:cNvSpPr/>
          <p:nvPr/>
        </p:nvSpPr>
        <p:spPr>
          <a:xfrm rot="10800000">
            <a:off x="7943550" y="1887975"/>
            <a:ext cx="11322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71" name="Shape 3771"/>
        <p:cNvGrpSpPr/>
        <p:nvPr/>
      </p:nvGrpSpPr>
      <p:grpSpPr>
        <a:xfrm>
          <a:off x="0" y="0"/>
          <a:ext cx="0" cy="0"/>
          <a:chOff x="0" y="0"/>
          <a:chExt cx="0" cy="0"/>
        </a:xfrm>
      </p:grpSpPr>
      <p:sp>
        <p:nvSpPr>
          <p:cNvPr id="3772" name="Google Shape;3772;p82"/>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1000">
                <a:solidFill>
                  <a:srgbClr val="FFFFFF"/>
                </a:solidFill>
              </a:rPr>
              <a:t>For more information about editing slides, please read</a:t>
            </a:r>
            <a:r>
              <a:rPr lang="es-419" sz="900">
                <a:solidFill>
                  <a:srgbClr val="FFFFFF"/>
                </a:solidFill>
              </a:rPr>
              <a:t> </a:t>
            </a:r>
            <a:r>
              <a:rPr lang="es-419"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s-419" sz="1000" u="sng">
                <a:solidFill>
                  <a:srgbClr val="869FB2"/>
                </a:solidFill>
                <a:hlinkClick r:id="rId3">
                  <a:extLst>
                    <a:ext uri="{A12FA001-AC4F-418D-AE19-62706E023703}">
                      <ahyp:hlinkClr val="tx"/>
                    </a:ext>
                  </a:extLst>
                </a:hlinkClick>
              </a:rPr>
              <a:t>https://slidesgo.com/faqs</a:t>
            </a:r>
            <a:r>
              <a:rPr lang="es-419" sz="1200">
                <a:solidFill>
                  <a:srgbClr val="FFFFFF"/>
                </a:solidFill>
              </a:rPr>
              <a:t> </a:t>
            </a:r>
            <a:r>
              <a:rPr lang="es-419" sz="1000">
                <a:solidFill>
                  <a:srgbClr val="FFFFFF"/>
                </a:solidFill>
              </a:rPr>
              <a:t>and</a:t>
            </a:r>
            <a:r>
              <a:rPr lang="es-419" sz="1200">
                <a:solidFill>
                  <a:srgbClr val="FFFFFF"/>
                </a:solidFill>
              </a:rPr>
              <a:t> </a:t>
            </a:r>
            <a:r>
              <a:rPr lang="es-419"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3773" name="Google Shape;3773;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a:solidFill>
                  <a:schemeClr val="lt1"/>
                </a:solidFill>
              </a:rPr>
              <a:t>Instructions for use</a:t>
            </a:r>
            <a:endParaRPr/>
          </a:p>
        </p:txBody>
      </p:sp>
      <p:sp>
        <p:nvSpPr>
          <p:cNvPr id="3774" name="Google Shape;3774;p82"/>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s-419" sz="1000">
                <a:solidFill>
                  <a:srgbClr val="FFFFFF"/>
                </a:solidFill>
              </a:rPr>
              <a:t>If you have a free account, in order to use this template, you must credit </a:t>
            </a:r>
            <a:r>
              <a:rPr b="1" lang="es-419" sz="1000" u="sng">
                <a:solidFill>
                  <a:srgbClr val="869FB2"/>
                </a:solidFill>
                <a:hlinkClick r:id="rId5">
                  <a:extLst>
                    <a:ext uri="{A12FA001-AC4F-418D-AE19-62706E023703}">
                      <ahyp:hlinkClr val="tx"/>
                    </a:ext>
                  </a:extLst>
                </a:hlinkClick>
              </a:rPr>
              <a:t>Slidesgo</a:t>
            </a:r>
            <a:r>
              <a:rPr lang="es-419" sz="1000">
                <a:solidFill>
                  <a:srgbClr val="435D74"/>
                </a:solidFill>
              </a:rPr>
              <a:t> </a:t>
            </a:r>
            <a:r>
              <a:rPr lang="es-419" sz="1000">
                <a:solidFill>
                  <a:srgbClr val="FFFFFF"/>
                </a:solidFill>
              </a:rPr>
              <a:t>by keeping the </a:t>
            </a:r>
            <a:r>
              <a:rPr b="1" lang="es-419" sz="1000" u="sng">
                <a:solidFill>
                  <a:schemeClr val="hlink"/>
                </a:solidFill>
                <a:hlinkClick action="ppaction://hlinksldjump" r:id="rId6"/>
              </a:rPr>
              <a:t>Thanks</a:t>
            </a:r>
            <a:r>
              <a:rPr lang="es-419" sz="1000">
                <a:solidFill>
                  <a:srgbClr val="869FB2"/>
                </a:solidFill>
              </a:rPr>
              <a:t> </a:t>
            </a:r>
            <a:r>
              <a:rPr lang="es-419"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s-419"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s-419"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419"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s-419"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s-419"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419"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419"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419"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419" sz="1000">
                <a:solidFill>
                  <a:srgbClr val="FFFFFF"/>
                </a:solidFill>
              </a:rPr>
              <a:t>- Acquire the copyright of Slidesgo Content.</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78" name="Shape 3778"/>
        <p:cNvGrpSpPr/>
        <p:nvPr/>
      </p:nvGrpSpPr>
      <p:grpSpPr>
        <a:xfrm>
          <a:off x="0" y="0"/>
          <a:ext cx="0" cy="0"/>
          <a:chOff x="0" y="0"/>
          <a:chExt cx="0" cy="0"/>
        </a:xfrm>
      </p:grpSpPr>
      <p:sp>
        <p:nvSpPr>
          <p:cNvPr id="3779" name="Google Shape;3779;p83"/>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s-419" sz="1000">
                <a:solidFill>
                  <a:schemeClr val="lt1"/>
                </a:solidFill>
              </a:rPr>
              <a:t>As a Premium user, you can use this template without attributing </a:t>
            </a:r>
            <a:r>
              <a:rPr b="1" lang="es-419" sz="1000" u="sng">
                <a:solidFill>
                  <a:schemeClr val="hlink"/>
                </a:solidFill>
                <a:hlinkClick r:id="rId3"/>
              </a:rPr>
              <a:t>Slidesgo</a:t>
            </a:r>
            <a:r>
              <a:rPr lang="es-419" sz="1000">
                <a:solidFill>
                  <a:schemeClr val="lt1"/>
                </a:solidFill>
              </a:rPr>
              <a:t> or keeping the "</a:t>
            </a:r>
            <a:r>
              <a:rPr b="1" lang="es-419" sz="1000" u="sng">
                <a:solidFill>
                  <a:schemeClr val="hlink"/>
                </a:solidFill>
                <a:hlinkClick action="ppaction://hlinksldjump" r:id="rId4"/>
              </a:rPr>
              <a:t>Thanks</a:t>
            </a:r>
            <a:r>
              <a:rPr lang="es-419"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s-419"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s-419"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419"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419"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419"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s-419"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s-419"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419"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419"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419"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780" name="Google Shape;3780;p8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1000">
                <a:solidFill>
                  <a:srgbClr val="FFFFFF"/>
                </a:solidFill>
              </a:rPr>
              <a:t>For more information about editing slides, please read</a:t>
            </a:r>
            <a:r>
              <a:rPr lang="es-419" sz="900">
                <a:solidFill>
                  <a:srgbClr val="FFFFFF"/>
                </a:solidFill>
              </a:rPr>
              <a:t> </a:t>
            </a:r>
            <a:r>
              <a:rPr lang="es-419"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s-419" sz="1000" u="sng">
                <a:solidFill>
                  <a:srgbClr val="869FB2"/>
                </a:solidFill>
                <a:hlinkClick r:id="rId5">
                  <a:extLst>
                    <a:ext uri="{A12FA001-AC4F-418D-AE19-62706E023703}">
                      <ahyp:hlinkClr val="tx"/>
                    </a:ext>
                  </a:extLst>
                </a:hlinkClick>
              </a:rPr>
              <a:t>https://slidesgo.com/faqs</a:t>
            </a:r>
            <a:r>
              <a:rPr lang="es-419" sz="1200">
                <a:solidFill>
                  <a:srgbClr val="FFFFFF"/>
                </a:solidFill>
              </a:rPr>
              <a:t> </a:t>
            </a:r>
            <a:r>
              <a:rPr lang="es-419" sz="1000">
                <a:solidFill>
                  <a:srgbClr val="FFFFFF"/>
                </a:solidFill>
              </a:rPr>
              <a:t>and</a:t>
            </a:r>
            <a:r>
              <a:rPr lang="es-419" sz="1200">
                <a:solidFill>
                  <a:srgbClr val="FFFFFF"/>
                </a:solidFill>
              </a:rPr>
              <a:t> </a:t>
            </a:r>
            <a:r>
              <a:rPr lang="es-419"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3781" name="Google Shape;3781;p8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a:solidFill>
                  <a:schemeClr val="lt1"/>
                </a:solidFill>
              </a:rPr>
              <a:t>Instructions for use (premium users)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85" name="Shape 3785"/>
        <p:cNvGrpSpPr/>
        <p:nvPr/>
      </p:nvGrpSpPr>
      <p:grpSpPr>
        <a:xfrm>
          <a:off x="0" y="0"/>
          <a:ext cx="0" cy="0"/>
          <a:chOff x="0" y="0"/>
          <a:chExt cx="0" cy="0"/>
        </a:xfrm>
      </p:grpSpPr>
      <p:sp>
        <p:nvSpPr>
          <p:cNvPr id="3786" name="Google Shape;3786;p84"/>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787" name="Google Shape;3787;p84"/>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419" sz="1100">
                <a:solidFill>
                  <a:schemeClr val="lt1"/>
                </a:solidFill>
              </a:rPr>
              <a:t>Lexend</a:t>
            </a:r>
            <a:endParaRPr b="1" sz="1100">
              <a:solidFill>
                <a:schemeClr val="lt1"/>
              </a:solidFill>
            </a:endParaRPr>
          </a:p>
          <a:p>
            <a:pPr indent="0" lvl="0" marL="0" rtl="0" algn="ctr">
              <a:lnSpc>
                <a:spcPct val="115000"/>
              </a:lnSpc>
              <a:spcBef>
                <a:spcPts val="0"/>
              </a:spcBef>
              <a:spcAft>
                <a:spcPts val="0"/>
              </a:spcAft>
              <a:buNone/>
            </a:pPr>
            <a:r>
              <a:rPr lang="es-419" sz="1100">
                <a:solidFill>
                  <a:schemeClr val="lt1"/>
                </a:solidFill>
              </a:rPr>
              <a:t>(</a:t>
            </a:r>
            <a:r>
              <a:rPr lang="es-419" sz="1100">
                <a:solidFill>
                  <a:schemeClr val="lt1"/>
                </a:solidFill>
                <a:uFill>
                  <a:noFill/>
                </a:uFill>
                <a:hlinkClick r:id="rId3">
                  <a:extLst>
                    <a:ext uri="{A12FA001-AC4F-418D-AE19-62706E023703}">
                      <ahyp:hlinkClr val="tx"/>
                    </a:ext>
                  </a:extLst>
                </a:hlinkClick>
              </a:rPr>
              <a:t>https://fonts.google.com/specimen/Lexend</a:t>
            </a:r>
            <a:r>
              <a:rPr lang="es-419"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s-419" sz="1100">
                <a:solidFill>
                  <a:schemeClr val="lt1"/>
                </a:solidFill>
              </a:rPr>
              <a:t>Nunito</a:t>
            </a:r>
            <a:endParaRPr b="1" sz="1100">
              <a:solidFill>
                <a:schemeClr val="lt1"/>
              </a:solidFill>
            </a:endParaRPr>
          </a:p>
          <a:p>
            <a:pPr indent="0" lvl="0" marL="0" rtl="0" algn="ctr">
              <a:lnSpc>
                <a:spcPct val="115000"/>
              </a:lnSpc>
              <a:spcBef>
                <a:spcPts val="0"/>
              </a:spcBef>
              <a:spcAft>
                <a:spcPts val="0"/>
              </a:spcAft>
              <a:buNone/>
            </a:pPr>
            <a:r>
              <a:rPr lang="es-419" sz="1100">
                <a:solidFill>
                  <a:schemeClr val="lt1"/>
                </a:solidFill>
              </a:rPr>
              <a:t>(</a:t>
            </a:r>
            <a:r>
              <a:rPr lang="es-419" sz="1100">
                <a:solidFill>
                  <a:schemeClr val="lt1"/>
                </a:solidFill>
                <a:uFill>
                  <a:noFill/>
                </a:uFill>
                <a:hlinkClick r:id="rId4">
                  <a:extLst>
                    <a:ext uri="{A12FA001-AC4F-418D-AE19-62706E023703}">
                      <ahyp:hlinkClr val="tx"/>
                    </a:ext>
                  </a:extLst>
                </a:hlinkClick>
              </a:rPr>
              <a:t>https://fonts.google.com/specimen/Nunito</a:t>
            </a:r>
            <a:r>
              <a:rPr lang="es-419" sz="1100">
                <a:solidFill>
                  <a:schemeClr val="lt1"/>
                </a:solidFill>
              </a:rPr>
              <a:t>)</a:t>
            </a:r>
            <a:endParaRPr sz="1100">
              <a:solidFill>
                <a:schemeClr val="lt1"/>
              </a:solidFill>
            </a:endParaRPr>
          </a:p>
        </p:txBody>
      </p:sp>
      <p:sp>
        <p:nvSpPr>
          <p:cNvPr id="3788" name="Google Shape;3788;p84"/>
          <p:cNvSpPr/>
          <p:nvPr/>
        </p:nvSpPr>
        <p:spPr>
          <a:xfrm>
            <a:off x="2583563" y="2988225"/>
            <a:ext cx="791400" cy="754200"/>
          </a:xfrm>
          <a:prstGeom prst="roundRect">
            <a:avLst>
              <a:gd fmla="val 16667" name="adj"/>
            </a:avLst>
          </a:prstGeom>
          <a:solidFill>
            <a:srgbClr val="5D52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4"/>
          <p:cNvSpPr/>
          <p:nvPr/>
        </p:nvSpPr>
        <p:spPr>
          <a:xfrm>
            <a:off x="3645382" y="2988225"/>
            <a:ext cx="791400" cy="754200"/>
          </a:xfrm>
          <a:prstGeom prst="roundRect">
            <a:avLst>
              <a:gd fmla="val 16667" name="adj"/>
            </a:avLst>
          </a:prstGeom>
          <a:solidFill>
            <a:srgbClr val="ECEAE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4"/>
          <p:cNvSpPr/>
          <p:nvPr/>
        </p:nvSpPr>
        <p:spPr>
          <a:xfrm>
            <a:off x="4707202" y="2988225"/>
            <a:ext cx="791400" cy="754200"/>
          </a:xfrm>
          <a:prstGeom prst="roundRect">
            <a:avLst>
              <a:gd fmla="val 16667" name="adj"/>
            </a:avLst>
          </a:prstGeom>
          <a:solidFill>
            <a:srgbClr val="897B6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4"/>
          <p:cNvSpPr txBox="1"/>
          <p:nvPr/>
        </p:nvSpPr>
        <p:spPr>
          <a:xfrm>
            <a:off x="25835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solidFill>
                  <a:srgbClr val="FFFFFF"/>
                </a:solidFill>
              </a:rPr>
              <a:t>#5d5247</a:t>
            </a:r>
            <a:endParaRPr sz="1000">
              <a:solidFill>
                <a:srgbClr val="FFFFFF"/>
              </a:solidFill>
            </a:endParaRPr>
          </a:p>
        </p:txBody>
      </p:sp>
      <p:sp>
        <p:nvSpPr>
          <p:cNvPr id="3792" name="Google Shape;3792;p84"/>
          <p:cNvSpPr txBox="1"/>
          <p:nvPr/>
        </p:nvSpPr>
        <p:spPr>
          <a:xfrm>
            <a:off x="36453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solidFill>
                  <a:schemeClr val="dk1"/>
                </a:solidFill>
              </a:rPr>
              <a:t>#eceae3</a:t>
            </a:r>
            <a:endParaRPr sz="1000">
              <a:solidFill>
                <a:schemeClr val="dk1"/>
              </a:solidFill>
            </a:endParaRPr>
          </a:p>
        </p:txBody>
      </p:sp>
      <p:sp>
        <p:nvSpPr>
          <p:cNvPr id="3793" name="Google Shape;3793;p84"/>
          <p:cNvSpPr txBox="1"/>
          <p:nvPr/>
        </p:nvSpPr>
        <p:spPr>
          <a:xfrm>
            <a:off x="47072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solidFill>
                  <a:srgbClr val="FFFFFF"/>
                </a:solidFill>
              </a:rPr>
              <a:t>#897b6f</a:t>
            </a:r>
            <a:endParaRPr sz="1000">
              <a:solidFill>
                <a:srgbClr val="FFFFFF"/>
              </a:solidFill>
            </a:endParaRPr>
          </a:p>
        </p:txBody>
      </p:sp>
      <p:sp>
        <p:nvSpPr>
          <p:cNvPr id="3794" name="Google Shape;3794;p84"/>
          <p:cNvSpPr/>
          <p:nvPr/>
        </p:nvSpPr>
        <p:spPr>
          <a:xfrm>
            <a:off x="5769038" y="2988225"/>
            <a:ext cx="791400" cy="754200"/>
          </a:xfrm>
          <a:prstGeom prst="roundRect">
            <a:avLst>
              <a:gd fmla="val 16667" name="adj"/>
            </a:avLst>
          </a:prstGeom>
          <a:solidFill>
            <a:srgbClr val="FFF5E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4"/>
          <p:cNvSpPr txBox="1"/>
          <p:nvPr/>
        </p:nvSpPr>
        <p:spPr>
          <a:xfrm>
            <a:off x="57690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solidFill>
                  <a:schemeClr val="dk1"/>
                </a:solidFill>
              </a:rPr>
              <a:t>#fff5ea</a:t>
            </a:r>
            <a:endParaRPr sz="1000">
              <a:solidFill>
                <a:schemeClr val="dk1"/>
              </a:solidFill>
            </a:endParaRPr>
          </a:p>
        </p:txBody>
      </p:sp>
      <p:sp>
        <p:nvSpPr>
          <p:cNvPr id="3796" name="Google Shape;3796;p84"/>
          <p:cNvSpPr/>
          <p:nvPr/>
        </p:nvSpPr>
        <p:spPr>
          <a:xfrm>
            <a:off x="2583563" y="3919325"/>
            <a:ext cx="791400" cy="754200"/>
          </a:xfrm>
          <a:prstGeom prst="roundRect">
            <a:avLst>
              <a:gd fmla="val 16667" name="adj"/>
            </a:avLst>
          </a:prstGeom>
          <a:solidFill>
            <a:srgbClr val="D6D2C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4"/>
          <p:cNvSpPr/>
          <p:nvPr/>
        </p:nvSpPr>
        <p:spPr>
          <a:xfrm>
            <a:off x="3645382" y="3919325"/>
            <a:ext cx="791400" cy="754200"/>
          </a:xfrm>
          <a:prstGeom prst="roundRect">
            <a:avLst>
              <a:gd fmla="val 16667" name="adj"/>
            </a:avLst>
          </a:prstGeom>
          <a:solidFill>
            <a:srgbClr val="FCFAF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4"/>
          <p:cNvSpPr/>
          <p:nvPr/>
        </p:nvSpPr>
        <p:spPr>
          <a:xfrm>
            <a:off x="4707202" y="3919325"/>
            <a:ext cx="791400" cy="754200"/>
          </a:xfrm>
          <a:prstGeom prst="roundRect">
            <a:avLst>
              <a:gd fmla="val 16667" name="adj"/>
            </a:avLst>
          </a:prstGeom>
          <a:solidFill>
            <a:srgbClr val="F7DA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4"/>
          <p:cNvSpPr txBox="1"/>
          <p:nvPr/>
        </p:nvSpPr>
        <p:spPr>
          <a:xfrm>
            <a:off x="25835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solidFill>
                  <a:schemeClr val="dk1"/>
                </a:solidFill>
              </a:rPr>
              <a:t>#</a:t>
            </a:r>
            <a:r>
              <a:rPr lang="es-419" sz="1000">
                <a:solidFill>
                  <a:schemeClr val="dk1"/>
                </a:solidFill>
              </a:rPr>
              <a:t>d6d2c4</a:t>
            </a:r>
            <a:endParaRPr sz="1000">
              <a:solidFill>
                <a:schemeClr val="dk1"/>
              </a:solidFill>
            </a:endParaRPr>
          </a:p>
        </p:txBody>
      </p:sp>
      <p:sp>
        <p:nvSpPr>
          <p:cNvPr id="3800" name="Google Shape;3800;p84"/>
          <p:cNvSpPr txBox="1"/>
          <p:nvPr/>
        </p:nvSpPr>
        <p:spPr>
          <a:xfrm>
            <a:off x="36453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solidFill>
                  <a:schemeClr val="dk1"/>
                </a:solidFill>
              </a:rPr>
              <a:t>#fcfaf6</a:t>
            </a:r>
            <a:endParaRPr sz="1000">
              <a:solidFill>
                <a:schemeClr val="dk1"/>
              </a:solidFill>
            </a:endParaRPr>
          </a:p>
        </p:txBody>
      </p:sp>
      <p:sp>
        <p:nvSpPr>
          <p:cNvPr id="3801" name="Google Shape;3801;p84"/>
          <p:cNvSpPr txBox="1"/>
          <p:nvPr/>
        </p:nvSpPr>
        <p:spPr>
          <a:xfrm>
            <a:off x="47072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solidFill>
                  <a:schemeClr val="dk1"/>
                </a:solidFill>
              </a:rPr>
              <a:t>#f7dad9</a:t>
            </a:r>
            <a:endParaRPr sz="1000">
              <a:solidFill>
                <a:schemeClr val="dk1"/>
              </a:solidFill>
            </a:endParaRPr>
          </a:p>
        </p:txBody>
      </p:sp>
      <p:sp>
        <p:nvSpPr>
          <p:cNvPr id="3802" name="Google Shape;3802;p84"/>
          <p:cNvSpPr/>
          <p:nvPr/>
        </p:nvSpPr>
        <p:spPr>
          <a:xfrm>
            <a:off x="5769038" y="3919325"/>
            <a:ext cx="791400" cy="754200"/>
          </a:xfrm>
          <a:prstGeom prst="roundRect">
            <a:avLst>
              <a:gd fmla="val 16667" name="adj"/>
            </a:avLst>
          </a:prstGeom>
          <a:solidFill>
            <a:srgbClr val="FFCD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4"/>
          <p:cNvSpPr txBox="1"/>
          <p:nvPr/>
        </p:nvSpPr>
        <p:spPr>
          <a:xfrm>
            <a:off x="576903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solidFill>
                  <a:schemeClr val="dk1"/>
                </a:solidFill>
              </a:rPr>
              <a:t>#ffcdcc</a:t>
            </a:r>
            <a:endParaRPr sz="1000">
              <a:solidFill>
                <a:schemeClr val="dk1"/>
              </a:solidFill>
            </a:endParaRPr>
          </a:p>
        </p:txBody>
      </p:sp>
      <p:sp>
        <p:nvSpPr>
          <p:cNvPr id="3804" name="Google Shape;3804;p8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a:solidFill>
                  <a:schemeClr val="lt1"/>
                </a:solidFill>
              </a:rPr>
              <a:t>Fonts &amp; colors used</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808" name="Shape 3808"/>
        <p:cNvGrpSpPr/>
        <p:nvPr/>
      </p:nvGrpSpPr>
      <p:grpSpPr>
        <a:xfrm>
          <a:off x="0" y="0"/>
          <a:ext cx="0" cy="0"/>
          <a:chOff x="0" y="0"/>
          <a:chExt cx="0" cy="0"/>
        </a:xfrm>
      </p:grpSpPr>
      <p:sp>
        <p:nvSpPr>
          <p:cNvPr id="3809" name="Google Shape;3809;p85"/>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419"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419" sz="1100">
                <a:solidFill>
                  <a:srgbClr val="869FB2"/>
                </a:solidFill>
              </a:rPr>
              <a:t> </a:t>
            </a:r>
            <a:r>
              <a:rPr lang="es-419"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3810" name="Google Shape;3810;p8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419">
                <a:solidFill>
                  <a:schemeClr val="lt1"/>
                </a:solidFill>
              </a:rPr>
              <a:t>Storyset</a:t>
            </a:r>
            <a:endParaRPr/>
          </a:p>
        </p:txBody>
      </p:sp>
      <p:pic>
        <p:nvPicPr>
          <p:cNvPr id="3811" name="Google Shape;3811;p85"/>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3812" name="Google Shape;3812;p85">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813" name="Google Shape;3813;p85">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814" name="Google Shape;3814;p85">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815" name="Google Shape;3815;p85">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816" name="Google Shape;3816;p85"/>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3817" name="Google Shape;3817;p85"/>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3818" name="Google Shape;3818;p85"/>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3819" name="Google Shape;3819;p85"/>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3820" name="Google Shape;3820;p85">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824" name="Shape 3824"/>
        <p:cNvGrpSpPr/>
        <p:nvPr/>
      </p:nvGrpSpPr>
      <p:grpSpPr>
        <a:xfrm>
          <a:off x="0" y="0"/>
          <a:ext cx="0" cy="0"/>
          <a:chOff x="0" y="0"/>
          <a:chExt cx="0" cy="0"/>
        </a:xfrm>
      </p:grpSpPr>
      <p:sp>
        <p:nvSpPr>
          <p:cNvPr id="3825" name="Google Shape;3825;p86"/>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sz="1100">
                <a:solidFill>
                  <a:srgbClr val="FFFFFF"/>
                </a:solidFill>
              </a:rPr>
              <a:t>You can easily</a:t>
            </a:r>
            <a:r>
              <a:rPr lang="es-419" sz="1100">
                <a:solidFill>
                  <a:srgbClr val="435D74"/>
                </a:solidFill>
              </a:rPr>
              <a:t> </a:t>
            </a:r>
            <a:r>
              <a:rPr lang="es-419" sz="1100">
                <a:solidFill>
                  <a:srgbClr val="869FB2"/>
                </a:solidFill>
              </a:rPr>
              <a:t>resize</a:t>
            </a:r>
            <a:r>
              <a:rPr lang="es-419" sz="1100">
                <a:solidFill>
                  <a:srgbClr val="435D74"/>
                </a:solidFill>
              </a:rPr>
              <a:t> </a:t>
            </a:r>
            <a:r>
              <a:rPr lang="es-419" sz="1100">
                <a:solidFill>
                  <a:srgbClr val="FFFFFF"/>
                </a:solidFill>
              </a:rPr>
              <a:t>these resources without losing quality. To</a:t>
            </a:r>
            <a:r>
              <a:rPr lang="es-419" sz="1100">
                <a:solidFill>
                  <a:srgbClr val="435D74"/>
                </a:solidFill>
              </a:rPr>
              <a:t> </a:t>
            </a:r>
            <a:r>
              <a:rPr lang="es-419" sz="1100">
                <a:solidFill>
                  <a:srgbClr val="869FB2"/>
                </a:solidFill>
              </a:rPr>
              <a:t>change the color</a:t>
            </a:r>
            <a:r>
              <a:rPr lang="es-419" sz="1100">
                <a:solidFill>
                  <a:srgbClr val="FFFFFF"/>
                </a:solidFill>
              </a:rPr>
              <a:t>, just ungroup the resource and click on the object you want to change. Then, click on the paint bucket and select the color you want. Group the resource again when you’re done. You can also look for more </a:t>
            </a:r>
            <a:r>
              <a:rPr lang="es-419" sz="1100">
                <a:solidFill>
                  <a:srgbClr val="869FB2"/>
                </a:solidFill>
                <a:uFill>
                  <a:noFill/>
                </a:uFill>
                <a:hlinkClick r:id="rId3">
                  <a:extLst>
                    <a:ext uri="{A12FA001-AC4F-418D-AE19-62706E023703}">
                      <ahyp:hlinkClr val="tx"/>
                    </a:ext>
                  </a:extLst>
                </a:hlinkClick>
              </a:rPr>
              <a:t>infographics</a:t>
            </a:r>
            <a:r>
              <a:rPr lang="es-419" sz="1100">
                <a:solidFill>
                  <a:srgbClr val="FFFFFF"/>
                </a:solidFill>
              </a:rPr>
              <a:t> on Slidesgo.</a:t>
            </a:r>
            <a:endParaRPr sz="1100">
              <a:solidFill>
                <a:srgbClr val="FFFFFF"/>
              </a:solidFill>
            </a:endParaRPr>
          </a:p>
        </p:txBody>
      </p:sp>
      <p:grpSp>
        <p:nvGrpSpPr>
          <p:cNvPr id="3826" name="Google Shape;3826;p86"/>
          <p:cNvGrpSpPr/>
          <p:nvPr/>
        </p:nvGrpSpPr>
        <p:grpSpPr>
          <a:xfrm>
            <a:off x="5156078" y="3085736"/>
            <a:ext cx="474294" cy="551291"/>
            <a:chOff x="4727025" y="1332775"/>
            <a:chExt cx="59900" cy="69625"/>
          </a:xfrm>
        </p:grpSpPr>
        <p:sp>
          <p:nvSpPr>
            <p:cNvPr id="3827" name="Google Shape;3827;p8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86"/>
          <p:cNvGrpSpPr/>
          <p:nvPr/>
        </p:nvGrpSpPr>
        <p:grpSpPr>
          <a:xfrm>
            <a:off x="5769734" y="2314340"/>
            <a:ext cx="555653" cy="557031"/>
            <a:chOff x="4820425" y="1329900"/>
            <a:chExt cx="70175" cy="70350"/>
          </a:xfrm>
        </p:grpSpPr>
        <p:sp>
          <p:nvSpPr>
            <p:cNvPr id="3830" name="Google Shape;3830;p8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86"/>
          <p:cNvGrpSpPr/>
          <p:nvPr/>
        </p:nvGrpSpPr>
        <p:grpSpPr>
          <a:xfrm>
            <a:off x="6396103" y="2318845"/>
            <a:ext cx="582574" cy="533871"/>
            <a:chOff x="4903200" y="1331525"/>
            <a:chExt cx="73575" cy="67425"/>
          </a:xfrm>
        </p:grpSpPr>
        <p:sp>
          <p:nvSpPr>
            <p:cNvPr id="3835" name="Google Shape;3835;p8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86"/>
          <p:cNvGrpSpPr/>
          <p:nvPr/>
        </p:nvGrpSpPr>
        <p:grpSpPr>
          <a:xfrm>
            <a:off x="5755581" y="3078709"/>
            <a:ext cx="583960" cy="565345"/>
            <a:chOff x="4815575" y="1416800"/>
            <a:chExt cx="73750" cy="71400"/>
          </a:xfrm>
        </p:grpSpPr>
        <p:sp>
          <p:nvSpPr>
            <p:cNvPr id="3838" name="Google Shape;3838;p8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86"/>
          <p:cNvGrpSpPr/>
          <p:nvPr/>
        </p:nvGrpSpPr>
        <p:grpSpPr>
          <a:xfrm>
            <a:off x="6390362" y="3108896"/>
            <a:ext cx="589898" cy="504970"/>
            <a:chOff x="4902475" y="1418875"/>
            <a:chExt cx="74500" cy="63775"/>
          </a:xfrm>
        </p:grpSpPr>
        <p:sp>
          <p:nvSpPr>
            <p:cNvPr id="3842" name="Google Shape;3842;p8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86"/>
          <p:cNvGrpSpPr/>
          <p:nvPr/>
        </p:nvGrpSpPr>
        <p:grpSpPr>
          <a:xfrm>
            <a:off x="5765577" y="3826000"/>
            <a:ext cx="563967" cy="567127"/>
            <a:chOff x="4818100" y="1507675"/>
            <a:chExt cx="71225" cy="71625"/>
          </a:xfrm>
        </p:grpSpPr>
        <p:sp>
          <p:nvSpPr>
            <p:cNvPr id="3845" name="Google Shape;3845;p8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86"/>
          <p:cNvGrpSpPr/>
          <p:nvPr/>
        </p:nvGrpSpPr>
        <p:grpSpPr>
          <a:xfrm>
            <a:off x="5079075" y="3829461"/>
            <a:ext cx="628301" cy="588505"/>
            <a:chOff x="4721450" y="1509475"/>
            <a:chExt cx="79350" cy="74325"/>
          </a:xfrm>
        </p:grpSpPr>
        <p:sp>
          <p:nvSpPr>
            <p:cNvPr id="3850" name="Google Shape;3850;p8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4" name="Google Shape;3854;p86"/>
          <p:cNvGrpSpPr/>
          <p:nvPr/>
        </p:nvGrpSpPr>
        <p:grpSpPr>
          <a:xfrm>
            <a:off x="6424608" y="3814027"/>
            <a:ext cx="557038" cy="562772"/>
            <a:chOff x="4906800" y="1507500"/>
            <a:chExt cx="70350" cy="71075"/>
          </a:xfrm>
        </p:grpSpPr>
        <p:sp>
          <p:nvSpPr>
            <p:cNvPr id="3855" name="Google Shape;3855;p8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86"/>
          <p:cNvGrpSpPr/>
          <p:nvPr/>
        </p:nvGrpSpPr>
        <p:grpSpPr>
          <a:xfrm>
            <a:off x="4462216" y="2340963"/>
            <a:ext cx="517934" cy="517934"/>
            <a:chOff x="3736598" y="2170606"/>
            <a:chExt cx="404889" cy="404889"/>
          </a:xfrm>
        </p:grpSpPr>
        <p:sp>
          <p:nvSpPr>
            <p:cNvPr id="3861" name="Google Shape;3861;p8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86"/>
          <p:cNvGrpSpPr/>
          <p:nvPr/>
        </p:nvGrpSpPr>
        <p:grpSpPr>
          <a:xfrm>
            <a:off x="3729277" y="2341061"/>
            <a:ext cx="586986" cy="517740"/>
            <a:chOff x="3161917" y="2170682"/>
            <a:chExt cx="458870" cy="404737"/>
          </a:xfrm>
        </p:grpSpPr>
        <p:sp>
          <p:nvSpPr>
            <p:cNvPr id="3866" name="Google Shape;3866;p8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86"/>
          <p:cNvGrpSpPr/>
          <p:nvPr/>
        </p:nvGrpSpPr>
        <p:grpSpPr>
          <a:xfrm>
            <a:off x="3752299" y="3102400"/>
            <a:ext cx="540943" cy="517963"/>
            <a:chOff x="3179914" y="2889488"/>
            <a:chExt cx="422876" cy="404911"/>
          </a:xfrm>
        </p:grpSpPr>
        <p:sp>
          <p:nvSpPr>
            <p:cNvPr id="3870" name="Google Shape;3870;p8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86"/>
          <p:cNvGrpSpPr/>
          <p:nvPr/>
        </p:nvGrpSpPr>
        <p:grpSpPr>
          <a:xfrm>
            <a:off x="4453093" y="3102358"/>
            <a:ext cx="536180" cy="518047"/>
            <a:chOff x="3729467" y="2889422"/>
            <a:chExt cx="419153" cy="404977"/>
          </a:xfrm>
        </p:grpSpPr>
        <p:sp>
          <p:nvSpPr>
            <p:cNvPr id="3877" name="Google Shape;3877;p8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86"/>
          <p:cNvGrpSpPr/>
          <p:nvPr/>
        </p:nvGrpSpPr>
        <p:grpSpPr>
          <a:xfrm>
            <a:off x="1990126" y="3445787"/>
            <a:ext cx="965351" cy="134611"/>
            <a:chOff x="4411970" y="2962952"/>
            <a:chExt cx="706544" cy="104212"/>
          </a:xfrm>
        </p:grpSpPr>
        <p:sp>
          <p:nvSpPr>
            <p:cNvPr id="3885" name="Google Shape;3885;p8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86"/>
          <p:cNvGrpSpPr/>
          <p:nvPr/>
        </p:nvGrpSpPr>
        <p:grpSpPr>
          <a:xfrm>
            <a:off x="1990126" y="3041077"/>
            <a:ext cx="960158" cy="289172"/>
            <a:chOff x="4411970" y="2726085"/>
            <a:chExt cx="643107" cy="193659"/>
          </a:xfrm>
        </p:grpSpPr>
        <p:sp>
          <p:nvSpPr>
            <p:cNvPr id="3890" name="Google Shape;3890;p8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86"/>
          <p:cNvGrpSpPr/>
          <p:nvPr/>
        </p:nvGrpSpPr>
        <p:grpSpPr>
          <a:xfrm>
            <a:off x="998624" y="3295400"/>
            <a:ext cx="811503" cy="252584"/>
            <a:chOff x="4411970" y="4340222"/>
            <a:chExt cx="779467" cy="242683"/>
          </a:xfrm>
        </p:grpSpPr>
        <p:sp>
          <p:nvSpPr>
            <p:cNvPr id="3894" name="Google Shape;3894;p8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7" name="Google Shape;3897;p86"/>
          <p:cNvGrpSpPr/>
          <p:nvPr/>
        </p:nvGrpSpPr>
        <p:grpSpPr>
          <a:xfrm>
            <a:off x="1990126" y="2709308"/>
            <a:ext cx="965160" cy="216230"/>
            <a:chOff x="4411970" y="2468674"/>
            <a:chExt cx="747317" cy="167425"/>
          </a:xfrm>
        </p:grpSpPr>
        <p:sp>
          <p:nvSpPr>
            <p:cNvPr id="3898" name="Google Shape;3898;p8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0" name="Google Shape;3900;p86"/>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1" name="Google Shape;3901;p86"/>
          <p:cNvGrpSpPr/>
          <p:nvPr/>
        </p:nvGrpSpPr>
        <p:grpSpPr>
          <a:xfrm>
            <a:off x="997692" y="2334687"/>
            <a:ext cx="1959041" cy="208784"/>
            <a:chOff x="6336019" y="3733725"/>
            <a:chExt cx="2566206" cy="351310"/>
          </a:xfrm>
        </p:grpSpPr>
        <p:sp>
          <p:nvSpPr>
            <p:cNvPr id="3902" name="Google Shape;3902;p8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86"/>
          <p:cNvGrpSpPr/>
          <p:nvPr/>
        </p:nvGrpSpPr>
        <p:grpSpPr>
          <a:xfrm>
            <a:off x="1990126" y="3950602"/>
            <a:ext cx="946551" cy="153200"/>
            <a:chOff x="4404545" y="3301592"/>
            <a:chExt cx="782403" cy="129272"/>
          </a:xfrm>
        </p:grpSpPr>
        <p:sp>
          <p:nvSpPr>
            <p:cNvPr id="3907" name="Google Shape;3907;p8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9" name="Google Shape;3909;p86"/>
          <p:cNvGrpSpPr/>
          <p:nvPr/>
        </p:nvGrpSpPr>
        <p:grpSpPr>
          <a:xfrm>
            <a:off x="1990126" y="3695937"/>
            <a:ext cx="962257" cy="139127"/>
            <a:chOff x="4411970" y="3131459"/>
            <a:chExt cx="710520" cy="117397"/>
          </a:xfrm>
        </p:grpSpPr>
        <p:sp>
          <p:nvSpPr>
            <p:cNvPr id="3910" name="Google Shape;3910;p8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912" name="Google Shape;3912;p86"/>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3" name="Google Shape;3913;p86"/>
          <p:cNvGrpSpPr/>
          <p:nvPr/>
        </p:nvGrpSpPr>
        <p:grpSpPr>
          <a:xfrm>
            <a:off x="990271" y="3621603"/>
            <a:ext cx="823838" cy="458988"/>
            <a:chOff x="4411970" y="1801825"/>
            <a:chExt cx="734586" cy="409262"/>
          </a:xfrm>
        </p:grpSpPr>
        <p:sp>
          <p:nvSpPr>
            <p:cNvPr id="3914" name="Google Shape;3914;p8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86"/>
          <p:cNvGrpSpPr/>
          <p:nvPr/>
        </p:nvGrpSpPr>
        <p:grpSpPr>
          <a:xfrm>
            <a:off x="3095243" y="2339173"/>
            <a:ext cx="521514" cy="521514"/>
            <a:chOff x="5681300" y="2527788"/>
            <a:chExt cx="805800" cy="805800"/>
          </a:xfrm>
        </p:grpSpPr>
        <p:sp>
          <p:nvSpPr>
            <p:cNvPr id="3917" name="Google Shape;3917;p8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86"/>
          <p:cNvGrpSpPr/>
          <p:nvPr/>
        </p:nvGrpSpPr>
        <p:grpSpPr>
          <a:xfrm>
            <a:off x="3089483" y="3094865"/>
            <a:ext cx="533033" cy="533033"/>
            <a:chOff x="4049800" y="640400"/>
            <a:chExt cx="858900" cy="858900"/>
          </a:xfrm>
        </p:grpSpPr>
        <p:sp>
          <p:nvSpPr>
            <p:cNvPr id="3920" name="Google Shape;3920;p8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2" name="Google Shape;3922;p86"/>
          <p:cNvGrpSpPr/>
          <p:nvPr/>
        </p:nvGrpSpPr>
        <p:grpSpPr>
          <a:xfrm>
            <a:off x="3014966" y="3772543"/>
            <a:ext cx="682068" cy="682068"/>
            <a:chOff x="5080188" y="927900"/>
            <a:chExt cx="961200" cy="961200"/>
          </a:xfrm>
        </p:grpSpPr>
        <p:sp>
          <p:nvSpPr>
            <p:cNvPr id="3923" name="Google Shape;3923;p8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86"/>
          <p:cNvGrpSpPr/>
          <p:nvPr/>
        </p:nvGrpSpPr>
        <p:grpSpPr>
          <a:xfrm>
            <a:off x="4478465" y="3869234"/>
            <a:ext cx="505650" cy="504006"/>
            <a:chOff x="6039282" y="1042577"/>
            <a:chExt cx="734315" cy="731929"/>
          </a:xfrm>
        </p:grpSpPr>
        <p:sp>
          <p:nvSpPr>
            <p:cNvPr id="3932" name="Google Shape;3932;p8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86"/>
          <p:cNvGrpSpPr/>
          <p:nvPr/>
        </p:nvGrpSpPr>
        <p:grpSpPr>
          <a:xfrm>
            <a:off x="5091067" y="2298862"/>
            <a:ext cx="567744" cy="602136"/>
            <a:chOff x="1825800" y="1651625"/>
            <a:chExt cx="539989" cy="571775"/>
          </a:xfrm>
        </p:grpSpPr>
        <p:sp>
          <p:nvSpPr>
            <p:cNvPr id="3954" name="Google Shape;3954;p8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86"/>
          <p:cNvGrpSpPr/>
          <p:nvPr/>
        </p:nvGrpSpPr>
        <p:grpSpPr>
          <a:xfrm>
            <a:off x="3765995" y="3855579"/>
            <a:ext cx="508123" cy="507955"/>
            <a:chOff x="1897577" y="2802432"/>
            <a:chExt cx="492176" cy="492014"/>
          </a:xfrm>
        </p:grpSpPr>
        <p:sp>
          <p:nvSpPr>
            <p:cNvPr id="3959" name="Google Shape;3959;p8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86"/>
          <p:cNvGrpSpPr/>
          <p:nvPr/>
        </p:nvGrpSpPr>
        <p:grpSpPr>
          <a:xfrm>
            <a:off x="997525" y="4169123"/>
            <a:ext cx="809227" cy="200842"/>
            <a:chOff x="2013045" y="4813233"/>
            <a:chExt cx="921986" cy="228854"/>
          </a:xfrm>
        </p:grpSpPr>
        <p:sp>
          <p:nvSpPr>
            <p:cNvPr id="3972" name="Google Shape;3972;p8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86"/>
          <p:cNvGrpSpPr/>
          <p:nvPr/>
        </p:nvGrpSpPr>
        <p:grpSpPr>
          <a:xfrm>
            <a:off x="1005985" y="2656004"/>
            <a:ext cx="792421" cy="269941"/>
            <a:chOff x="1046767" y="4756633"/>
            <a:chExt cx="859646" cy="292841"/>
          </a:xfrm>
        </p:grpSpPr>
        <p:sp>
          <p:nvSpPr>
            <p:cNvPr id="3975" name="Google Shape;3975;p8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8" name="Google Shape;3978;p86"/>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6"/>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6"/>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6"/>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2" name="Google Shape;3982;p86"/>
          <p:cNvGrpSpPr/>
          <p:nvPr/>
        </p:nvGrpSpPr>
        <p:grpSpPr>
          <a:xfrm>
            <a:off x="7141841" y="2550562"/>
            <a:ext cx="166473" cy="141497"/>
            <a:chOff x="4660325" y="1866850"/>
            <a:chExt cx="68350" cy="58100"/>
          </a:xfrm>
        </p:grpSpPr>
        <p:sp>
          <p:nvSpPr>
            <p:cNvPr id="3983" name="Google Shape;3983;p8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86"/>
          <p:cNvGrpSpPr/>
          <p:nvPr/>
        </p:nvGrpSpPr>
        <p:grpSpPr>
          <a:xfrm>
            <a:off x="7451186" y="2576286"/>
            <a:ext cx="162515" cy="90049"/>
            <a:chOff x="4791775" y="1877500"/>
            <a:chExt cx="66725" cy="36975"/>
          </a:xfrm>
        </p:grpSpPr>
        <p:sp>
          <p:nvSpPr>
            <p:cNvPr id="3986" name="Google Shape;3986;p8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86"/>
          <p:cNvGrpSpPr/>
          <p:nvPr/>
        </p:nvGrpSpPr>
        <p:grpSpPr>
          <a:xfrm>
            <a:off x="7772899" y="2576286"/>
            <a:ext cx="144979" cy="90049"/>
            <a:chOff x="4923925" y="1877500"/>
            <a:chExt cx="59525" cy="36975"/>
          </a:xfrm>
        </p:grpSpPr>
        <p:sp>
          <p:nvSpPr>
            <p:cNvPr id="3989" name="Google Shape;3989;p8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1" name="Google Shape;3991;p86"/>
          <p:cNvGrpSpPr/>
          <p:nvPr/>
        </p:nvGrpSpPr>
        <p:grpSpPr>
          <a:xfrm>
            <a:off x="8067390" y="2558477"/>
            <a:ext cx="141447" cy="125667"/>
            <a:chOff x="5058450" y="1870100"/>
            <a:chExt cx="58075" cy="51600"/>
          </a:xfrm>
        </p:grpSpPr>
        <p:sp>
          <p:nvSpPr>
            <p:cNvPr id="3992" name="Google Shape;3992;p8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86"/>
          <p:cNvGrpSpPr/>
          <p:nvPr/>
        </p:nvGrpSpPr>
        <p:grpSpPr>
          <a:xfrm>
            <a:off x="7481905" y="2980885"/>
            <a:ext cx="101077" cy="107645"/>
            <a:chOff x="4811425" y="2065025"/>
            <a:chExt cx="41500" cy="44200"/>
          </a:xfrm>
        </p:grpSpPr>
        <p:sp>
          <p:nvSpPr>
            <p:cNvPr id="3995" name="Google Shape;3995;p8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7" name="Google Shape;3997;p86"/>
          <p:cNvGrpSpPr/>
          <p:nvPr/>
        </p:nvGrpSpPr>
        <p:grpSpPr>
          <a:xfrm>
            <a:off x="7774342" y="2981098"/>
            <a:ext cx="120867" cy="107218"/>
            <a:chOff x="4929875" y="2065025"/>
            <a:chExt cx="49625" cy="44025"/>
          </a:xfrm>
        </p:grpSpPr>
        <p:sp>
          <p:nvSpPr>
            <p:cNvPr id="3998" name="Google Shape;3998;p8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86"/>
          <p:cNvGrpSpPr/>
          <p:nvPr/>
        </p:nvGrpSpPr>
        <p:grpSpPr>
          <a:xfrm>
            <a:off x="8103011" y="2984112"/>
            <a:ext cx="70206" cy="101191"/>
            <a:chOff x="5083925" y="2066350"/>
            <a:chExt cx="28825" cy="41550"/>
          </a:xfrm>
        </p:grpSpPr>
        <p:sp>
          <p:nvSpPr>
            <p:cNvPr id="4001" name="Google Shape;4001;p8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3" name="Google Shape;4003;p86"/>
          <p:cNvGrpSpPr/>
          <p:nvPr/>
        </p:nvGrpSpPr>
        <p:grpSpPr>
          <a:xfrm>
            <a:off x="7134565" y="2999759"/>
            <a:ext cx="181026" cy="69896"/>
            <a:chOff x="4659775" y="2072775"/>
            <a:chExt cx="74325" cy="28700"/>
          </a:xfrm>
        </p:grpSpPr>
        <p:sp>
          <p:nvSpPr>
            <p:cNvPr id="4004" name="Google Shape;4004;p8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7" name="Google Shape;4007;p86"/>
          <p:cNvGrpSpPr/>
          <p:nvPr/>
        </p:nvGrpSpPr>
        <p:grpSpPr>
          <a:xfrm>
            <a:off x="8054421" y="2790324"/>
            <a:ext cx="167387" cy="89197"/>
            <a:chOff x="4662475" y="1976500"/>
            <a:chExt cx="68725" cy="36625"/>
          </a:xfrm>
        </p:grpSpPr>
        <p:sp>
          <p:nvSpPr>
            <p:cNvPr id="4008" name="Google Shape;4008;p8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86"/>
          <p:cNvGrpSpPr/>
          <p:nvPr/>
        </p:nvGrpSpPr>
        <p:grpSpPr>
          <a:xfrm>
            <a:off x="7751326" y="2793764"/>
            <a:ext cx="166899" cy="82317"/>
            <a:chOff x="4920150" y="1977875"/>
            <a:chExt cx="68525" cy="33800"/>
          </a:xfrm>
        </p:grpSpPr>
        <p:sp>
          <p:nvSpPr>
            <p:cNvPr id="4012" name="Google Shape;4012;p8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86"/>
          <p:cNvGrpSpPr/>
          <p:nvPr/>
        </p:nvGrpSpPr>
        <p:grpSpPr>
          <a:xfrm>
            <a:off x="7162483" y="3197682"/>
            <a:ext cx="125190" cy="127859"/>
            <a:chOff x="4676550" y="2160575"/>
            <a:chExt cx="51400" cy="52500"/>
          </a:xfrm>
        </p:grpSpPr>
        <p:sp>
          <p:nvSpPr>
            <p:cNvPr id="4016" name="Google Shape;4016;p8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86"/>
          <p:cNvGrpSpPr/>
          <p:nvPr/>
        </p:nvGrpSpPr>
        <p:grpSpPr>
          <a:xfrm>
            <a:off x="7459741" y="3204714"/>
            <a:ext cx="145405" cy="113794"/>
            <a:chOff x="4768325" y="2163475"/>
            <a:chExt cx="59700" cy="46725"/>
          </a:xfrm>
        </p:grpSpPr>
        <p:sp>
          <p:nvSpPr>
            <p:cNvPr id="4020" name="Google Shape;4020;p8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2" name="Google Shape;4022;p86"/>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6"/>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6"/>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6"/>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6"/>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6"/>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8" name="Google Shape;4028;p86"/>
          <p:cNvGrpSpPr/>
          <p:nvPr/>
        </p:nvGrpSpPr>
        <p:grpSpPr>
          <a:xfrm>
            <a:off x="7476059" y="3459808"/>
            <a:ext cx="112768" cy="106853"/>
            <a:chOff x="4768575" y="2253950"/>
            <a:chExt cx="46300" cy="43875"/>
          </a:xfrm>
        </p:grpSpPr>
        <p:sp>
          <p:nvSpPr>
            <p:cNvPr id="4029" name="Google Shape;4029;p8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86"/>
          <p:cNvGrpSpPr/>
          <p:nvPr/>
        </p:nvGrpSpPr>
        <p:grpSpPr>
          <a:xfrm>
            <a:off x="7775682" y="3948834"/>
            <a:ext cx="118187" cy="146246"/>
            <a:chOff x="4960900" y="2433225"/>
            <a:chExt cx="48525" cy="60050"/>
          </a:xfrm>
        </p:grpSpPr>
        <p:sp>
          <p:nvSpPr>
            <p:cNvPr id="4032" name="Google Shape;4032;p8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86"/>
          <p:cNvGrpSpPr/>
          <p:nvPr/>
        </p:nvGrpSpPr>
        <p:grpSpPr>
          <a:xfrm>
            <a:off x="7464247" y="4212895"/>
            <a:ext cx="136394" cy="143810"/>
            <a:chOff x="4854075" y="2527625"/>
            <a:chExt cx="56000" cy="59050"/>
          </a:xfrm>
        </p:grpSpPr>
        <p:sp>
          <p:nvSpPr>
            <p:cNvPr id="4035" name="Google Shape;4035;p8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7" name="Google Shape;4037;p86"/>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6"/>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6"/>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0" name="Google Shape;4040;p86"/>
          <p:cNvGrpSpPr/>
          <p:nvPr/>
        </p:nvGrpSpPr>
        <p:grpSpPr>
          <a:xfrm>
            <a:off x="8088458" y="3676639"/>
            <a:ext cx="99312" cy="160797"/>
            <a:chOff x="5059700" y="2334775"/>
            <a:chExt cx="40775" cy="66025"/>
          </a:xfrm>
        </p:grpSpPr>
        <p:sp>
          <p:nvSpPr>
            <p:cNvPr id="4041" name="Google Shape;4041;p8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86"/>
          <p:cNvGrpSpPr/>
          <p:nvPr/>
        </p:nvGrpSpPr>
        <p:grpSpPr>
          <a:xfrm>
            <a:off x="8045622" y="3941771"/>
            <a:ext cx="184984" cy="160371"/>
            <a:chOff x="5037700" y="2430325"/>
            <a:chExt cx="75950" cy="65850"/>
          </a:xfrm>
        </p:grpSpPr>
        <p:sp>
          <p:nvSpPr>
            <p:cNvPr id="4051" name="Google Shape;4051;p8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86"/>
          <p:cNvGrpSpPr/>
          <p:nvPr/>
        </p:nvGrpSpPr>
        <p:grpSpPr>
          <a:xfrm>
            <a:off x="7465128" y="3708223"/>
            <a:ext cx="173014" cy="97629"/>
            <a:chOff x="4756975" y="2341800"/>
            <a:chExt cx="91975" cy="51925"/>
          </a:xfrm>
        </p:grpSpPr>
        <p:sp>
          <p:nvSpPr>
            <p:cNvPr id="4054" name="Google Shape;4054;p8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4" name="Google Shape;4074;p86"/>
          <p:cNvGrpSpPr/>
          <p:nvPr/>
        </p:nvGrpSpPr>
        <p:grpSpPr>
          <a:xfrm>
            <a:off x="7732065" y="4196920"/>
            <a:ext cx="212497" cy="175761"/>
            <a:chOff x="4943575" y="2516350"/>
            <a:chExt cx="98675" cy="81700"/>
          </a:xfrm>
        </p:grpSpPr>
        <p:sp>
          <p:nvSpPr>
            <p:cNvPr id="4075" name="Google Shape;4075;p8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3" name="Google Shape;4153;p86"/>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6"/>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6"/>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6"/>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a:solidFill>
                  <a:schemeClr val="lt1"/>
                </a:solidFill>
              </a:rPr>
              <a:t>Use our editable graphic resources...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1" name="Shape 4161"/>
        <p:cNvGrpSpPr/>
        <p:nvPr/>
      </p:nvGrpSpPr>
      <p:grpSpPr>
        <a:xfrm>
          <a:off x="0" y="0"/>
          <a:ext cx="0" cy="0"/>
          <a:chOff x="0" y="0"/>
          <a:chExt cx="0" cy="0"/>
        </a:xfrm>
      </p:grpSpPr>
      <p:grpSp>
        <p:nvGrpSpPr>
          <p:cNvPr id="4162" name="Google Shape;4162;p87"/>
          <p:cNvGrpSpPr/>
          <p:nvPr/>
        </p:nvGrpSpPr>
        <p:grpSpPr>
          <a:xfrm>
            <a:off x="6647587" y="3567393"/>
            <a:ext cx="560636" cy="516497"/>
            <a:chOff x="6652051" y="3714143"/>
            <a:chExt cx="560636" cy="516497"/>
          </a:xfrm>
        </p:grpSpPr>
        <p:grpSp>
          <p:nvGrpSpPr>
            <p:cNvPr id="4163" name="Google Shape;4163;p87"/>
            <p:cNvGrpSpPr/>
            <p:nvPr/>
          </p:nvGrpSpPr>
          <p:grpSpPr>
            <a:xfrm>
              <a:off x="6669657" y="3716715"/>
              <a:ext cx="466768" cy="464314"/>
              <a:chOff x="3139766" y="765669"/>
              <a:chExt cx="886380" cy="881888"/>
            </a:xfrm>
          </p:grpSpPr>
          <p:grpSp>
            <p:nvGrpSpPr>
              <p:cNvPr id="4164" name="Google Shape;4164;p87"/>
              <p:cNvGrpSpPr/>
              <p:nvPr/>
            </p:nvGrpSpPr>
            <p:grpSpPr>
              <a:xfrm>
                <a:off x="3139766" y="765669"/>
                <a:ext cx="886380" cy="881888"/>
                <a:chOff x="3139766" y="765669"/>
                <a:chExt cx="886380" cy="881888"/>
              </a:xfrm>
            </p:grpSpPr>
            <p:sp>
              <p:nvSpPr>
                <p:cNvPr id="4165" name="Google Shape;4165;p8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4" name="Google Shape;4174;p8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8" name="Google Shape;4178;p8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87"/>
          <p:cNvGrpSpPr/>
          <p:nvPr/>
        </p:nvGrpSpPr>
        <p:grpSpPr>
          <a:xfrm>
            <a:off x="7646296" y="3047976"/>
            <a:ext cx="104231" cy="320340"/>
            <a:chOff x="7564426" y="3224343"/>
            <a:chExt cx="119985" cy="368801"/>
          </a:xfrm>
        </p:grpSpPr>
        <p:sp>
          <p:nvSpPr>
            <p:cNvPr id="4180" name="Google Shape;4180;p8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87"/>
          <p:cNvGrpSpPr/>
          <p:nvPr/>
        </p:nvGrpSpPr>
        <p:grpSpPr>
          <a:xfrm>
            <a:off x="7345785" y="3042077"/>
            <a:ext cx="189489" cy="332132"/>
            <a:chOff x="8370831" y="3202002"/>
            <a:chExt cx="218129" cy="382376"/>
          </a:xfrm>
        </p:grpSpPr>
        <p:sp>
          <p:nvSpPr>
            <p:cNvPr id="4183" name="Google Shape;4183;p8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87"/>
          <p:cNvGrpSpPr/>
          <p:nvPr/>
        </p:nvGrpSpPr>
        <p:grpSpPr>
          <a:xfrm>
            <a:off x="8069174" y="3453209"/>
            <a:ext cx="309429" cy="267000"/>
            <a:chOff x="6742064" y="3750480"/>
            <a:chExt cx="399315" cy="344560"/>
          </a:xfrm>
        </p:grpSpPr>
        <p:sp>
          <p:nvSpPr>
            <p:cNvPr id="4186" name="Google Shape;4186;p8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87"/>
          <p:cNvGrpSpPr/>
          <p:nvPr/>
        </p:nvGrpSpPr>
        <p:grpSpPr>
          <a:xfrm>
            <a:off x="7608193" y="3804257"/>
            <a:ext cx="180437" cy="281608"/>
            <a:chOff x="7248525" y="3739696"/>
            <a:chExt cx="230531" cy="359790"/>
          </a:xfrm>
        </p:grpSpPr>
        <p:sp>
          <p:nvSpPr>
            <p:cNvPr id="4189" name="Google Shape;4189;p8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87"/>
          <p:cNvGrpSpPr/>
          <p:nvPr/>
        </p:nvGrpSpPr>
        <p:grpSpPr>
          <a:xfrm>
            <a:off x="7854113" y="3447481"/>
            <a:ext cx="162896" cy="278710"/>
            <a:chOff x="7601242" y="3729267"/>
            <a:chExt cx="222566" cy="380803"/>
          </a:xfrm>
        </p:grpSpPr>
        <p:sp>
          <p:nvSpPr>
            <p:cNvPr id="4192" name="Google Shape;4192;p8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4" name="Google Shape;4194;p87"/>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5" name="Google Shape;4195;p87"/>
          <p:cNvGrpSpPr/>
          <p:nvPr/>
        </p:nvGrpSpPr>
        <p:grpSpPr>
          <a:xfrm>
            <a:off x="7343758" y="3448622"/>
            <a:ext cx="193543" cy="275990"/>
            <a:chOff x="8304647" y="3738687"/>
            <a:chExt cx="225076" cy="320956"/>
          </a:xfrm>
        </p:grpSpPr>
        <p:sp>
          <p:nvSpPr>
            <p:cNvPr id="4196" name="Google Shape;4196;p8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87"/>
          <p:cNvGrpSpPr/>
          <p:nvPr/>
        </p:nvGrpSpPr>
        <p:grpSpPr>
          <a:xfrm>
            <a:off x="7616251" y="3448622"/>
            <a:ext cx="178492" cy="275990"/>
            <a:chOff x="8615101" y="3738687"/>
            <a:chExt cx="207573" cy="320956"/>
          </a:xfrm>
        </p:grpSpPr>
        <p:sp>
          <p:nvSpPr>
            <p:cNvPr id="4200" name="Google Shape;4200;p8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3" name="Google Shape;4203;p87"/>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4" name="Google Shape;4204;p87"/>
          <p:cNvGrpSpPr/>
          <p:nvPr/>
        </p:nvGrpSpPr>
        <p:grpSpPr>
          <a:xfrm>
            <a:off x="7841782" y="3851282"/>
            <a:ext cx="187557" cy="187557"/>
            <a:chOff x="8565775" y="671075"/>
            <a:chExt cx="441000" cy="441000"/>
          </a:xfrm>
        </p:grpSpPr>
        <p:sp>
          <p:nvSpPr>
            <p:cNvPr id="4205" name="Google Shape;4205;p8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7" name="Google Shape;4207;p87"/>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7"/>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9" name="Google Shape;4209;p87"/>
          <p:cNvGrpSpPr/>
          <p:nvPr/>
        </p:nvGrpSpPr>
        <p:grpSpPr>
          <a:xfrm>
            <a:off x="5996254" y="2923808"/>
            <a:ext cx="587865" cy="517731"/>
            <a:chOff x="6000718" y="3070557"/>
            <a:chExt cx="587865" cy="517731"/>
          </a:xfrm>
        </p:grpSpPr>
        <p:sp>
          <p:nvSpPr>
            <p:cNvPr id="4210" name="Google Shape;4210;p8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87"/>
          <p:cNvGrpSpPr/>
          <p:nvPr/>
        </p:nvGrpSpPr>
        <p:grpSpPr>
          <a:xfrm>
            <a:off x="6011059" y="3567468"/>
            <a:ext cx="557665" cy="516387"/>
            <a:chOff x="6015523" y="3714217"/>
            <a:chExt cx="557665" cy="516387"/>
          </a:xfrm>
        </p:grpSpPr>
        <p:grpSp>
          <p:nvGrpSpPr>
            <p:cNvPr id="4221" name="Google Shape;4221;p87"/>
            <p:cNvGrpSpPr/>
            <p:nvPr/>
          </p:nvGrpSpPr>
          <p:grpSpPr>
            <a:xfrm>
              <a:off x="6036094" y="3716980"/>
              <a:ext cx="529822" cy="510480"/>
              <a:chOff x="3148311" y="-545634"/>
              <a:chExt cx="1006118" cy="969572"/>
            </a:xfrm>
          </p:grpSpPr>
          <p:sp>
            <p:nvSpPr>
              <p:cNvPr id="4222" name="Google Shape;4222;p8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2" name="Google Shape;4232;p8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87"/>
          <p:cNvGrpSpPr/>
          <p:nvPr/>
        </p:nvGrpSpPr>
        <p:grpSpPr>
          <a:xfrm>
            <a:off x="6639841" y="2926879"/>
            <a:ext cx="576302" cy="511871"/>
            <a:chOff x="6644304" y="3073628"/>
            <a:chExt cx="576302" cy="511871"/>
          </a:xfrm>
        </p:grpSpPr>
        <p:grpSp>
          <p:nvGrpSpPr>
            <p:cNvPr id="4234" name="Google Shape;4234;p87"/>
            <p:cNvGrpSpPr/>
            <p:nvPr/>
          </p:nvGrpSpPr>
          <p:grpSpPr>
            <a:xfrm>
              <a:off x="6712169" y="3073651"/>
              <a:ext cx="481611" cy="506713"/>
              <a:chOff x="1833536" y="-546641"/>
              <a:chExt cx="914567" cy="962419"/>
            </a:xfrm>
          </p:grpSpPr>
          <p:grpSp>
            <p:nvGrpSpPr>
              <p:cNvPr id="4235" name="Google Shape;4235;p87"/>
              <p:cNvGrpSpPr/>
              <p:nvPr/>
            </p:nvGrpSpPr>
            <p:grpSpPr>
              <a:xfrm>
                <a:off x="1833536" y="-524249"/>
                <a:ext cx="914567" cy="940027"/>
                <a:chOff x="1833536" y="-524249"/>
                <a:chExt cx="914567" cy="940027"/>
              </a:xfrm>
            </p:grpSpPr>
            <p:sp>
              <p:nvSpPr>
                <p:cNvPr id="4236" name="Google Shape;4236;p8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1" name="Google Shape;4241;p8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5" name="Google Shape;4245;p8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87"/>
          <p:cNvGrpSpPr/>
          <p:nvPr/>
        </p:nvGrpSpPr>
        <p:grpSpPr>
          <a:xfrm>
            <a:off x="719115" y="2852867"/>
            <a:ext cx="2622876" cy="1333540"/>
            <a:chOff x="238125" y="1038125"/>
            <a:chExt cx="7146800" cy="3633625"/>
          </a:xfrm>
        </p:grpSpPr>
        <p:sp>
          <p:nvSpPr>
            <p:cNvPr id="4247" name="Google Shape;4247;p8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87"/>
          <p:cNvGrpSpPr/>
          <p:nvPr/>
        </p:nvGrpSpPr>
        <p:grpSpPr>
          <a:xfrm>
            <a:off x="5904877" y="1016248"/>
            <a:ext cx="2435960" cy="1297725"/>
            <a:chOff x="233350" y="949250"/>
            <a:chExt cx="7137300" cy="3802300"/>
          </a:xfrm>
        </p:grpSpPr>
        <p:sp>
          <p:nvSpPr>
            <p:cNvPr id="5820" name="Google Shape;5820;p8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87"/>
          <p:cNvGrpSpPr/>
          <p:nvPr/>
        </p:nvGrpSpPr>
        <p:grpSpPr>
          <a:xfrm>
            <a:off x="698034" y="977939"/>
            <a:ext cx="2665073" cy="1317140"/>
            <a:chOff x="793334" y="1192826"/>
            <a:chExt cx="2665073" cy="1317140"/>
          </a:xfrm>
        </p:grpSpPr>
        <p:sp>
          <p:nvSpPr>
            <p:cNvPr id="5872" name="Google Shape;5872;p87"/>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7"/>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7"/>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7"/>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7"/>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7"/>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7"/>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7"/>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7"/>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7"/>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7"/>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7"/>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7"/>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7"/>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7"/>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7"/>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7"/>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7"/>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7"/>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7"/>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7"/>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7"/>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7"/>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7"/>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7"/>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7"/>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7"/>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7"/>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7"/>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7"/>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7"/>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7"/>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7"/>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7"/>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7"/>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7"/>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7"/>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7"/>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7"/>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7"/>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7"/>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7"/>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7"/>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7"/>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7"/>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7"/>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7"/>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7"/>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7"/>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7"/>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7"/>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7"/>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7"/>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7"/>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7"/>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7"/>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7"/>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7"/>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7"/>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7"/>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7"/>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7"/>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7"/>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7"/>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7"/>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7"/>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7"/>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7"/>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7"/>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7"/>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7"/>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7"/>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7"/>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7"/>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7"/>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7"/>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7"/>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7"/>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7"/>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7"/>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7"/>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7"/>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7"/>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7"/>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7"/>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7"/>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7"/>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7"/>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7"/>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7"/>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7"/>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7"/>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7"/>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7"/>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7"/>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7"/>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7"/>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7"/>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7"/>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7"/>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7"/>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7"/>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7"/>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7"/>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7"/>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7"/>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7"/>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7"/>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7"/>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7"/>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7"/>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7"/>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7"/>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7"/>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7"/>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7"/>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7"/>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7"/>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7"/>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7"/>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7"/>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7"/>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7"/>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7"/>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7"/>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7"/>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7"/>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7"/>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7"/>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7"/>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7"/>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7"/>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7"/>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7"/>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7"/>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7"/>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7"/>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7"/>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7"/>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7"/>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7"/>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7"/>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7"/>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7"/>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7"/>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7"/>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7"/>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7"/>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7"/>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7"/>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7"/>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7"/>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7"/>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7"/>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7"/>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7"/>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7"/>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7"/>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7"/>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7"/>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7"/>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7"/>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7"/>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7"/>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7"/>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7"/>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7"/>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7"/>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7"/>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7"/>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7"/>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7"/>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7"/>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7"/>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7"/>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7"/>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7"/>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7"/>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7"/>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7"/>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7"/>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7"/>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7"/>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7"/>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7"/>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7"/>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7"/>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7"/>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7"/>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7"/>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7"/>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7"/>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7"/>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7"/>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7"/>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7"/>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7"/>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7"/>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7"/>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7"/>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7"/>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7"/>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7"/>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7"/>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7"/>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7"/>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7"/>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7"/>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7"/>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7"/>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7"/>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7"/>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7"/>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7"/>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7"/>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7"/>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7"/>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7"/>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7"/>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7"/>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7"/>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7"/>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7"/>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7"/>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7"/>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7"/>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7"/>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7"/>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7"/>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7"/>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7"/>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7"/>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7"/>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7"/>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7"/>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7"/>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7"/>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7"/>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7"/>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7"/>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7"/>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7"/>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7"/>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7"/>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7"/>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7"/>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7"/>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7"/>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7"/>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7"/>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7"/>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7"/>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7"/>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7"/>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7"/>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7"/>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7"/>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7"/>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7"/>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7"/>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7"/>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7"/>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7"/>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7"/>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7"/>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7"/>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7"/>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7"/>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7"/>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7"/>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7"/>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7"/>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7"/>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7"/>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7"/>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7"/>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7"/>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7"/>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7"/>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7"/>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7"/>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7"/>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7"/>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7"/>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7"/>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7"/>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7"/>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7"/>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7"/>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7"/>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7"/>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7"/>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7"/>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7"/>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7"/>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7"/>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7"/>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7"/>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7"/>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7"/>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7"/>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7"/>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7"/>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7"/>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7"/>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7"/>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7"/>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7"/>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7"/>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7"/>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7"/>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7"/>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7"/>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7"/>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7"/>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7"/>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7"/>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7"/>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7"/>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7"/>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7"/>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7"/>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7"/>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7"/>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7"/>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7"/>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7"/>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7"/>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7"/>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7"/>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7"/>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7"/>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7"/>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7"/>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7"/>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7"/>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7"/>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7"/>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7"/>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7"/>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7"/>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7"/>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7"/>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7"/>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7"/>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7"/>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7"/>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7"/>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7"/>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7"/>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7"/>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7"/>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7"/>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7"/>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7"/>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7"/>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7"/>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7"/>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7"/>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7"/>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7"/>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7"/>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7"/>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7"/>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7"/>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7"/>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7"/>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7"/>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7"/>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7"/>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7"/>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7"/>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7"/>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7"/>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7"/>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7"/>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7"/>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7"/>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7"/>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7"/>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7"/>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7"/>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7"/>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7"/>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7"/>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7"/>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7"/>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7"/>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7"/>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7"/>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7"/>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7"/>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7"/>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7"/>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7"/>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7"/>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7"/>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7"/>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7"/>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7"/>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7"/>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7"/>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7"/>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7"/>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7"/>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7"/>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7"/>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7"/>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7"/>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7"/>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7"/>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7"/>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7"/>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7"/>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7"/>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7"/>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7"/>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7"/>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7"/>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7"/>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7"/>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7"/>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7"/>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7"/>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7"/>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7"/>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7"/>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7"/>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7"/>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7"/>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7"/>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7"/>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7"/>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7"/>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7"/>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7"/>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7"/>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7"/>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7"/>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7"/>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7"/>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7"/>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7"/>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7"/>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7"/>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7"/>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7"/>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7"/>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7"/>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7"/>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7"/>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7"/>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7"/>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7"/>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7"/>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7"/>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7"/>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7"/>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7"/>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7"/>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7"/>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7"/>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7"/>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7"/>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7"/>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7"/>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7"/>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7"/>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7"/>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7"/>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7"/>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7"/>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7"/>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7"/>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7"/>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7"/>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7"/>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7"/>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7"/>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7"/>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7"/>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7"/>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7"/>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7"/>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7"/>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7"/>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7"/>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7"/>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7"/>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7"/>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7"/>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7"/>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7"/>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7"/>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7"/>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7"/>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7"/>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7"/>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7"/>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7"/>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7"/>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7"/>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7"/>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7"/>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7"/>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7"/>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7"/>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7"/>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7"/>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7"/>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7"/>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7"/>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7"/>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7"/>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7"/>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7"/>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7"/>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7"/>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7"/>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7"/>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7"/>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7"/>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7"/>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7"/>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7"/>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7"/>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7"/>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7"/>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7"/>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7"/>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7"/>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7"/>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7"/>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7"/>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7"/>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7"/>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7"/>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7"/>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7"/>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7"/>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7"/>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7"/>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7"/>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7"/>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7"/>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7"/>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7"/>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7"/>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7"/>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7"/>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7"/>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7"/>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7"/>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7"/>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7"/>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7"/>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7"/>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7"/>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7"/>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7"/>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7"/>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7"/>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7"/>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7"/>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7"/>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7"/>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7"/>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7"/>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7"/>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7"/>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7"/>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7"/>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7"/>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7"/>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7"/>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7"/>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7"/>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7"/>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7"/>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7"/>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7"/>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7"/>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7"/>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7"/>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7"/>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7"/>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7"/>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7"/>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7"/>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7"/>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7"/>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7"/>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7"/>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7"/>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7"/>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7"/>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7"/>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7"/>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7"/>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7"/>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7"/>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7"/>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7"/>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7"/>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7"/>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7"/>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7"/>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7"/>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7"/>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7"/>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7"/>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7"/>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7"/>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7"/>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7"/>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7"/>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7"/>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7"/>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7"/>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7"/>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7"/>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7"/>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7"/>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7"/>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7"/>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7"/>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7"/>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7"/>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7"/>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7"/>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7"/>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7"/>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7"/>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7"/>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7"/>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7"/>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7"/>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7"/>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7"/>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7"/>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7"/>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7"/>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7"/>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7"/>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7"/>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7"/>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7"/>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7"/>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7"/>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7"/>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7"/>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7"/>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7"/>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7"/>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7"/>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7"/>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7"/>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7"/>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7"/>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7"/>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7"/>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7"/>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7"/>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7"/>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7"/>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7"/>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7"/>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7"/>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7"/>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7"/>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7"/>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7"/>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7"/>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7"/>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7"/>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7"/>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7"/>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7"/>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7"/>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7"/>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7"/>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7"/>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7"/>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7"/>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7"/>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7"/>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7"/>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7"/>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7"/>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7"/>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7"/>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7"/>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7"/>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7"/>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7"/>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7"/>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7"/>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7"/>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7"/>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7"/>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7"/>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7"/>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7"/>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7"/>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7"/>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7"/>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7"/>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7"/>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7"/>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7"/>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7"/>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7"/>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7"/>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7"/>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7"/>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7"/>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7"/>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7"/>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7"/>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7"/>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7"/>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7"/>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7"/>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7"/>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7"/>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7"/>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7"/>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7"/>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7"/>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7"/>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7"/>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7"/>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7"/>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7"/>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7"/>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7"/>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7"/>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7"/>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7"/>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7"/>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7"/>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7"/>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7"/>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7"/>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7"/>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7"/>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7"/>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7"/>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7"/>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7"/>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7"/>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7"/>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7"/>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7"/>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7"/>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7"/>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7"/>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7"/>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7"/>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7"/>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7"/>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7"/>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7"/>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7"/>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7"/>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7"/>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7"/>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7"/>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7"/>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7"/>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7"/>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7"/>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7"/>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7"/>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7"/>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7"/>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7"/>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7"/>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7"/>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7"/>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7"/>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7"/>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7"/>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7"/>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7"/>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7"/>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7"/>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7"/>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7"/>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7"/>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7"/>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7"/>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7"/>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7"/>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7"/>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7"/>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7"/>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7"/>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7"/>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7"/>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7"/>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7"/>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7"/>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7"/>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7"/>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7"/>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7"/>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7"/>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7"/>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7"/>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7"/>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7"/>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7"/>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7"/>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7"/>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7"/>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7"/>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7"/>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7"/>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7"/>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7"/>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7"/>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7"/>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7"/>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7"/>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7"/>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7"/>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7"/>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7"/>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7"/>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7"/>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7"/>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7"/>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7"/>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7"/>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7"/>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7"/>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7"/>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7"/>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7"/>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7"/>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7"/>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7"/>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7"/>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7"/>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7"/>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7"/>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7"/>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7"/>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7"/>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7"/>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7"/>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7"/>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7"/>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7"/>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7"/>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7"/>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7"/>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7"/>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7"/>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7"/>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7"/>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7"/>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7"/>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7"/>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7"/>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7"/>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7"/>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7"/>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7"/>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7"/>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7"/>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7"/>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7"/>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7"/>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7"/>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7"/>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7"/>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7"/>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7"/>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7"/>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7"/>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7"/>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7"/>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7"/>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7"/>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7"/>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7"/>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7"/>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7"/>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7"/>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7"/>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7"/>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7"/>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7"/>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7"/>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7"/>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7"/>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7"/>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7"/>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7"/>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7"/>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7"/>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7"/>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7"/>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7"/>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7"/>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7"/>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7"/>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7"/>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7"/>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7"/>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7"/>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7"/>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7"/>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7"/>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7"/>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7"/>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7"/>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7"/>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7"/>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7"/>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7"/>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7"/>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7"/>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7"/>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7"/>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7"/>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7"/>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7"/>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7"/>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7"/>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7"/>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7"/>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7"/>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7"/>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7"/>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7"/>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7"/>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7"/>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7"/>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7"/>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7"/>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7"/>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7"/>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7"/>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7"/>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7"/>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7"/>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7"/>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7"/>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7"/>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7"/>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7"/>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7"/>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7"/>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7"/>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7"/>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7"/>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7"/>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7"/>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7"/>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7"/>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7"/>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7"/>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7"/>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7"/>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7"/>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7"/>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7"/>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7"/>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7"/>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7"/>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7"/>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7"/>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7"/>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7"/>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7"/>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7"/>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7"/>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7"/>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7"/>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7"/>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7"/>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7"/>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7"/>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7"/>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7"/>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7"/>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7"/>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7"/>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7"/>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7"/>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7"/>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7"/>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7"/>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7"/>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7"/>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7"/>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7"/>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7"/>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7"/>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7"/>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7"/>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7"/>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7"/>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7"/>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7"/>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7"/>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7"/>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7"/>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7"/>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7"/>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7"/>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7"/>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7"/>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7"/>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7"/>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7"/>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7"/>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7"/>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7"/>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7"/>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7"/>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7"/>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7"/>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7"/>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7"/>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7"/>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7"/>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7"/>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7"/>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7"/>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7"/>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7"/>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7"/>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7"/>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7"/>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7"/>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7"/>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7"/>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7"/>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7"/>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7"/>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7"/>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7"/>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7"/>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7"/>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7"/>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7"/>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7"/>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7"/>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7"/>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7"/>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7"/>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7"/>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7"/>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7"/>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7"/>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7"/>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7"/>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7"/>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7"/>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7"/>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7"/>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7"/>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7"/>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7"/>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7"/>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7"/>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7"/>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7"/>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7"/>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7"/>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7"/>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7"/>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7"/>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7"/>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7"/>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7"/>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7"/>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7"/>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7"/>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7"/>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7"/>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7"/>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7"/>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7"/>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7"/>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7"/>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7"/>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7"/>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7"/>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7"/>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7"/>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7"/>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7"/>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7"/>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7"/>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7"/>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7"/>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7"/>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7"/>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7"/>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7"/>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7"/>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7"/>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7"/>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7"/>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7"/>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7"/>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7"/>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7"/>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7"/>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7"/>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7"/>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7"/>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7"/>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7"/>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7"/>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7"/>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7"/>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7"/>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7"/>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7"/>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7"/>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7"/>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7"/>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7"/>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7"/>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7"/>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7"/>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7"/>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7"/>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7"/>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7"/>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7"/>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7"/>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7"/>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7"/>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7"/>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7"/>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7"/>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7"/>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7"/>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7"/>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7"/>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7"/>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7"/>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7"/>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7"/>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7"/>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7"/>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7"/>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7"/>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7"/>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7"/>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7"/>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7"/>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7"/>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7"/>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7"/>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7"/>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7"/>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7"/>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7"/>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7"/>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7"/>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7"/>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7"/>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7"/>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7"/>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7"/>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7"/>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7"/>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7"/>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7"/>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7"/>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7"/>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7"/>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7"/>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7"/>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7"/>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7"/>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7"/>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7"/>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7"/>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7"/>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7"/>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7"/>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7"/>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7"/>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7"/>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7"/>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7"/>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7"/>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7"/>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7"/>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7"/>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7"/>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7"/>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7"/>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7"/>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7"/>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7"/>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7"/>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7"/>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7"/>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7"/>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7"/>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7"/>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7"/>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7"/>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7"/>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7"/>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7"/>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7"/>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7"/>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7"/>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7"/>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7"/>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7"/>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7"/>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7"/>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7"/>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7"/>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7"/>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7"/>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7"/>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7"/>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7"/>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7"/>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7"/>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7"/>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7"/>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7"/>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7"/>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7"/>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7"/>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7"/>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7"/>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7"/>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7"/>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7"/>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7"/>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7"/>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7"/>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7"/>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7"/>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7"/>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7"/>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7"/>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7"/>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7"/>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7"/>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7"/>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7"/>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7"/>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7"/>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7"/>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7"/>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7"/>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7"/>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7"/>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7"/>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7"/>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7"/>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7"/>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7"/>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7"/>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7"/>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7"/>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7"/>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7"/>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7"/>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7"/>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7"/>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7"/>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7"/>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7"/>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7"/>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7"/>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7"/>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7"/>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7"/>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7"/>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7"/>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7"/>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7"/>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7"/>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7"/>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7"/>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7"/>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7"/>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7"/>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7"/>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7"/>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7"/>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7"/>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7"/>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7"/>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7"/>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7"/>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7"/>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7"/>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7"/>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7"/>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7"/>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7"/>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7"/>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7"/>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7"/>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7"/>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7"/>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7"/>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7"/>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7"/>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7"/>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7"/>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7"/>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7"/>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7"/>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7"/>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7"/>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7"/>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7"/>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7"/>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7"/>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7"/>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7"/>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7"/>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7"/>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7"/>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7"/>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7"/>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7"/>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7"/>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7"/>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7"/>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7"/>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7"/>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7"/>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7"/>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7"/>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7"/>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7"/>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7"/>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7"/>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7"/>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7"/>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7"/>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7"/>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7"/>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7"/>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7"/>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7"/>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7"/>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7"/>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7"/>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7"/>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7"/>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7"/>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7"/>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7"/>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7"/>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7"/>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7"/>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7"/>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7"/>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7"/>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7"/>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7"/>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7"/>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7"/>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7"/>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7"/>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7"/>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7"/>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7"/>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7"/>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7"/>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7"/>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7"/>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7"/>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7"/>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7"/>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7"/>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7"/>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7"/>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7"/>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7"/>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7"/>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7"/>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7"/>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7"/>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7"/>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7"/>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7"/>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7"/>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7"/>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7"/>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7"/>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7"/>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7"/>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7"/>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7"/>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7"/>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7"/>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7"/>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7"/>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7"/>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7"/>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7"/>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7"/>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7"/>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7"/>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7"/>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7"/>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7"/>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7"/>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7"/>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7"/>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7"/>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7"/>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7"/>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7"/>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7"/>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7"/>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7"/>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7"/>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7"/>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7"/>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7"/>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7"/>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7"/>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7"/>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7"/>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7"/>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7"/>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7"/>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7"/>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7"/>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7"/>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7"/>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7"/>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7"/>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7"/>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7"/>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7"/>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7"/>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7"/>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7"/>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7"/>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7"/>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7"/>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7"/>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7"/>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7"/>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7"/>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7"/>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7"/>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7"/>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7"/>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7"/>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7"/>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7"/>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7"/>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7"/>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7"/>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7"/>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7"/>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7"/>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7"/>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7"/>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7"/>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7"/>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7"/>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7"/>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7"/>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7"/>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7"/>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7"/>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7"/>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7"/>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7"/>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7"/>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7"/>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7"/>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7"/>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7"/>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7"/>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7"/>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7"/>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7"/>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7"/>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7"/>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7"/>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7"/>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7"/>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7"/>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7"/>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7"/>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7"/>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7"/>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7"/>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7"/>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7"/>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7"/>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7"/>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7"/>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7"/>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7"/>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7"/>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7"/>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7"/>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7"/>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7"/>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7"/>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7"/>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7"/>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7"/>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7"/>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7"/>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7"/>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7"/>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7"/>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7"/>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7"/>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7"/>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7"/>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7"/>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7"/>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7"/>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7"/>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7"/>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7"/>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7"/>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7"/>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7"/>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7"/>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7"/>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7"/>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7"/>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7"/>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7"/>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7"/>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7"/>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7"/>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7"/>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7"/>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7"/>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7"/>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7"/>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7"/>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7"/>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7"/>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7"/>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7"/>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7"/>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7"/>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7"/>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7"/>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7"/>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7"/>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7"/>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7"/>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7"/>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7"/>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7"/>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7"/>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7"/>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7"/>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7"/>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7"/>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7"/>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7"/>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7"/>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7"/>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7"/>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7"/>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7"/>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7"/>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7"/>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7"/>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7"/>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7"/>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7"/>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7"/>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7"/>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7"/>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7"/>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7"/>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7"/>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7"/>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7"/>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7"/>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7"/>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7"/>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7"/>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7"/>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7"/>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7"/>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7"/>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7"/>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7"/>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7"/>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7"/>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7"/>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7"/>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7"/>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7"/>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7"/>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7"/>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7"/>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7"/>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7"/>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7"/>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7"/>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7"/>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7"/>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7"/>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7"/>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7"/>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7"/>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7"/>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7"/>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7"/>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7"/>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7"/>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7"/>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7"/>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7"/>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7"/>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7"/>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7"/>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7"/>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7"/>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7"/>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7"/>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7"/>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7"/>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7"/>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7"/>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7"/>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7"/>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7"/>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7"/>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7"/>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7"/>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7"/>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7"/>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7"/>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7"/>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7"/>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7"/>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7"/>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7"/>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7"/>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7"/>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7"/>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7"/>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7"/>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7"/>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7"/>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7"/>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7"/>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7"/>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7"/>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7"/>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7"/>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7"/>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7"/>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7"/>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7"/>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7"/>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7"/>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7"/>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7"/>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7"/>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7"/>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7"/>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7"/>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7"/>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7"/>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7"/>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7"/>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7"/>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7"/>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7"/>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7"/>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7"/>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7"/>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7"/>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7"/>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7"/>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7"/>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7"/>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7"/>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7"/>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7"/>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7"/>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7"/>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7"/>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7"/>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7"/>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7"/>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7"/>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7"/>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7"/>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7"/>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7"/>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7"/>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7"/>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7"/>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7"/>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7"/>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7"/>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7"/>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7"/>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7"/>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7"/>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7"/>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7"/>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7"/>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7"/>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7"/>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7"/>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7"/>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7"/>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7"/>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7"/>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7"/>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7"/>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7"/>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7"/>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7"/>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7"/>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7"/>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7"/>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7"/>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7"/>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7"/>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7"/>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7"/>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7"/>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7"/>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7"/>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7"/>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7"/>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7"/>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7"/>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7"/>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7"/>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7"/>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7"/>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7"/>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7"/>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7"/>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7"/>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7"/>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7"/>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7"/>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7"/>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7"/>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7"/>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7"/>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7"/>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7"/>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7"/>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7"/>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7"/>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7"/>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7"/>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7"/>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7"/>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7"/>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7"/>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7"/>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7"/>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7"/>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7"/>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7"/>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7"/>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7"/>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7"/>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7"/>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7"/>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7"/>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7"/>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7"/>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7"/>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7"/>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7"/>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7"/>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7"/>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7"/>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7"/>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7"/>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7"/>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7"/>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7"/>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7"/>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7"/>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7"/>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7"/>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7"/>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7"/>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7"/>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7"/>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7"/>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7"/>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7"/>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7"/>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7"/>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7"/>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7"/>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7"/>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7"/>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7"/>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7"/>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7"/>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7"/>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7"/>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7"/>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7"/>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7"/>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7"/>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7"/>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7"/>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7"/>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7"/>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7"/>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7"/>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7"/>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7"/>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7"/>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7"/>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7"/>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7"/>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7"/>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7"/>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7"/>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7"/>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7"/>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7"/>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7"/>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7"/>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7"/>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7"/>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7"/>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7"/>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7"/>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7"/>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7"/>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7"/>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7"/>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7"/>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7"/>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7"/>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7"/>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7"/>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7"/>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7"/>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7"/>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7"/>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7"/>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7"/>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7"/>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7"/>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7"/>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7"/>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7"/>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7"/>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7"/>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7"/>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7"/>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7"/>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7"/>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7"/>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7"/>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7"/>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7"/>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7"/>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7"/>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7"/>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7"/>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7"/>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7"/>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7"/>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7"/>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7"/>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7"/>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7"/>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7"/>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7"/>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7"/>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7"/>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7"/>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7"/>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7"/>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7"/>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7"/>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7"/>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7"/>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7"/>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7"/>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7"/>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7"/>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7"/>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7"/>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7"/>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7"/>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7"/>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7"/>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7"/>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7"/>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7"/>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7"/>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7"/>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7"/>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7"/>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7"/>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7"/>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7"/>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7"/>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7"/>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7"/>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7"/>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7"/>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7"/>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7"/>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7"/>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7"/>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7"/>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7"/>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7"/>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7"/>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7"/>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7"/>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7"/>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7"/>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7"/>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7"/>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7"/>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7"/>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7"/>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7"/>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7"/>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7"/>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7"/>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7"/>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7"/>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7"/>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7"/>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7"/>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7"/>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7"/>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7"/>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7"/>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7"/>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7"/>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7"/>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7"/>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7"/>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7"/>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7"/>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7"/>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7"/>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7"/>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7"/>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7"/>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7"/>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7"/>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7"/>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7"/>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7"/>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7"/>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7"/>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7"/>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7"/>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7"/>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7"/>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7"/>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7"/>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7"/>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7"/>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7"/>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7"/>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7"/>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7"/>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7"/>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7"/>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7"/>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7"/>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7"/>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7"/>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7"/>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7"/>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7"/>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7"/>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7"/>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7"/>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7"/>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7"/>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7"/>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7"/>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7"/>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7"/>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7"/>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7"/>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7"/>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7"/>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7"/>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7"/>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7"/>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7"/>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7"/>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7"/>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7"/>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7"/>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7"/>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7"/>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7"/>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7"/>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7"/>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7"/>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7"/>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7"/>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7"/>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7"/>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7"/>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7"/>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7"/>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7"/>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7"/>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7"/>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7"/>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7"/>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7"/>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7"/>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7"/>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7"/>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7"/>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7"/>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7"/>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7"/>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7"/>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7"/>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7"/>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7"/>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7"/>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7"/>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7"/>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7"/>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7"/>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7"/>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7"/>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7"/>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7"/>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7"/>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7"/>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7"/>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7"/>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7"/>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7"/>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7"/>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7"/>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7"/>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7"/>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7"/>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7"/>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7"/>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7"/>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7"/>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7"/>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7"/>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7"/>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7"/>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7"/>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7"/>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7"/>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7"/>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7"/>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7"/>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7"/>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7"/>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7"/>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7"/>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7"/>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7"/>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7"/>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7"/>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7"/>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7"/>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7"/>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7"/>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7"/>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7"/>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7"/>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7"/>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7"/>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7"/>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7"/>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7"/>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7"/>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7"/>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7"/>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7"/>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7"/>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7"/>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7"/>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7"/>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7"/>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7"/>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7"/>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7"/>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7"/>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7"/>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7"/>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7"/>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7"/>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7"/>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7"/>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7"/>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7"/>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7"/>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7"/>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7"/>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7"/>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7"/>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7"/>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7"/>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7"/>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7"/>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7"/>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7"/>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7"/>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7"/>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7"/>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7"/>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7"/>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7"/>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7"/>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7"/>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7"/>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7"/>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7"/>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7"/>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7"/>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7"/>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7"/>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7"/>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7"/>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7"/>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7"/>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7"/>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7"/>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7"/>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7"/>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7"/>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7"/>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7"/>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7"/>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7"/>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7"/>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7"/>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7"/>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7"/>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7"/>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7"/>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7"/>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7"/>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7"/>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7"/>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7"/>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7"/>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7"/>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7"/>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7"/>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7"/>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7"/>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7"/>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7"/>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7"/>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7"/>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7"/>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7"/>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7"/>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7"/>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7"/>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7"/>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7"/>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7"/>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7"/>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7"/>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7"/>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7"/>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7"/>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7"/>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7"/>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7"/>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7"/>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7"/>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7"/>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7"/>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7"/>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7"/>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7"/>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7"/>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7"/>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7"/>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7"/>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7"/>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7"/>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7"/>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7"/>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7"/>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7"/>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7"/>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7"/>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7"/>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7"/>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7"/>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7"/>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7"/>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7"/>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7"/>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7"/>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7"/>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7"/>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7"/>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7"/>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7"/>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7"/>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7"/>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7"/>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7"/>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7"/>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7"/>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7"/>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7"/>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7"/>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7"/>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7"/>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7"/>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7"/>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7"/>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7"/>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7"/>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7"/>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7"/>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7"/>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7"/>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7"/>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7"/>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7"/>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7"/>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7"/>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7"/>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7"/>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7"/>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7"/>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7"/>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7"/>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7"/>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7"/>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7"/>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7"/>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7"/>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7"/>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7"/>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7"/>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7"/>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7"/>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7"/>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7"/>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7"/>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7"/>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7"/>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7"/>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7"/>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7"/>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7"/>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7"/>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7"/>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7"/>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7"/>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7"/>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7"/>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7"/>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7"/>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7"/>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7"/>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7"/>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7"/>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7"/>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7"/>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7"/>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7"/>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7"/>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7"/>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7"/>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7"/>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7"/>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7"/>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7"/>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7"/>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7"/>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7"/>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87"/>
          <p:cNvGrpSpPr/>
          <p:nvPr/>
        </p:nvGrpSpPr>
        <p:grpSpPr>
          <a:xfrm>
            <a:off x="3416804" y="902588"/>
            <a:ext cx="2310381" cy="1488888"/>
            <a:chOff x="229225" y="549050"/>
            <a:chExt cx="7161750" cy="4615275"/>
          </a:xfrm>
        </p:grpSpPr>
        <p:sp>
          <p:nvSpPr>
            <p:cNvPr id="9840" name="Google Shape;9840;p8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87"/>
          <p:cNvGrpSpPr/>
          <p:nvPr/>
        </p:nvGrpSpPr>
        <p:grpSpPr>
          <a:xfrm>
            <a:off x="3514722" y="2832485"/>
            <a:ext cx="2310282" cy="1374222"/>
            <a:chOff x="238125" y="732525"/>
            <a:chExt cx="7130500" cy="4241425"/>
          </a:xfrm>
        </p:grpSpPr>
        <p:sp>
          <p:nvSpPr>
            <p:cNvPr id="9958" name="Google Shape;9958;p8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5" name="Shape 10075"/>
        <p:cNvGrpSpPr/>
        <p:nvPr/>
      </p:nvGrpSpPr>
      <p:grpSpPr>
        <a:xfrm>
          <a:off x="0" y="0"/>
          <a:ext cx="0" cy="0"/>
          <a:chOff x="0" y="0"/>
          <a:chExt cx="0" cy="0"/>
        </a:xfrm>
      </p:grpSpPr>
      <p:grpSp>
        <p:nvGrpSpPr>
          <p:cNvPr id="10076" name="Google Shape;10076;p88"/>
          <p:cNvGrpSpPr/>
          <p:nvPr/>
        </p:nvGrpSpPr>
        <p:grpSpPr>
          <a:xfrm>
            <a:off x="2100561" y="3398658"/>
            <a:ext cx="1102891" cy="760337"/>
            <a:chOff x="4967783" y="2151471"/>
            <a:chExt cx="3920692" cy="2702940"/>
          </a:xfrm>
        </p:grpSpPr>
        <p:grpSp>
          <p:nvGrpSpPr>
            <p:cNvPr id="10077" name="Google Shape;10077;p88"/>
            <p:cNvGrpSpPr/>
            <p:nvPr/>
          </p:nvGrpSpPr>
          <p:grpSpPr>
            <a:xfrm>
              <a:off x="5045709" y="2252109"/>
              <a:ext cx="3761071" cy="2501708"/>
              <a:chOff x="2691784" y="1805334"/>
              <a:chExt cx="3761071" cy="2501708"/>
            </a:xfrm>
          </p:grpSpPr>
          <p:sp>
            <p:nvSpPr>
              <p:cNvPr id="10078" name="Google Shape;10078;p8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88"/>
            <p:cNvGrpSpPr/>
            <p:nvPr/>
          </p:nvGrpSpPr>
          <p:grpSpPr>
            <a:xfrm>
              <a:off x="4967783" y="2151471"/>
              <a:ext cx="3920692" cy="2702940"/>
              <a:chOff x="2613858" y="1704696"/>
              <a:chExt cx="3920692" cy="2702940"/>
            </a:xfrm>
          </p:grpSpPr>
          <p:sp>
            <p:nvSpPr>
              <p:cNvPr id="10086" name="Google Shape;10086;p8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1" name="Google Shape;10091;p88"/>
          <p:cNvGrpSpPr/>
          <p:nvPr/>
        </p:nvGrpSpPr>
        <p:grpSpPr>
          <a:xfrm>
            <a:off x="3504470" y="1286935"/>
            <a:ext cx="1561911" cy="708580"/>
            <a:chOff x="3530532" y="1496185"/>
            <a:chExt cx="1561911" cy="708580"/>
          </a:xfrm>
        </p:grpSpPr>
        <p:grpSp>
          <p:nvGrpSpPr>
            <p:cNvPr id="10092" name="Google Shape;10092;p88"/>
            <p:cNvGrpSpPr/>
            <p:nvPr/>
          </p:nvGrpSpPr>
          <p:grpSpPr>
            <a:xfrm>
              <a:off x="3720318" y="1857562"/>
              <a:ext cx="1372125" cy="54"/>
              <a:chOff x="3720318" y="1857562"/>
              <a:chExt cx="1372125" cy="54"/>
            </a:xfrm>
          </p:grpSpPr>
          <p:cxnSp>
            <p:nvCxnSpPr>
              <p:cNvPr id="10093" name="Google Shape;10093;p88"/>
              <p:cNvCxnSpPr>
                <a:endCxn id="1009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95" name="Google Shape;10095;p8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96" name="Google Shape;10096;p8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97" name="Google Shape;10097;p88"/>
              <p:cNvCxnSpPr>
                <a:stCxn id="1009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098" name="Google Shape;10098;p88"/>
            <p:cNvGrpSpPr/>
            <p:nvPr/>
          </p:nvGrpSpPr>
          <p:grpSpPr>
            <a:xfrm>
              <a:off x="3567462" y="1496185"/>
              <a:ext cx="286500" cy="272914"/>
              <a:chOff x="3567462" y="1496185"/>
              <a:chExt cx="286500" cy="272914"/>
            </a:xfrm>
          </p:grpSpPr>
          <p:cxnSp>
            <p:nvCxnSpPr>
              <p:cNvPr id="10099" name="Google Shape;10099;p8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100" name="Google Shape;10100;p8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8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3" name="Google Shape;10103;p88"/>
            <p:cNvGrpSpPr/>
            <p:nvPr/>
          </p:nvGrpSpPr>
          <p:grpSpPr>
            <a:xfrm>
              <a:off x="3929014" y="1960574"/>
              <a:ext cx="286500" cy="242342"/>
              <a:chOff x="3929014" y="1960574"/>
              <a:chExt cx="286500" cy="242342"/>
            </a:xfrm>
          </p:grpSpPr>
          <p:cxnSp>
            <p:nvCxnSpPr>
              <p:cNvPr id="10104" name="Google Shape;10104;p8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105" name="Google Shape;10105;p8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88"/>
            <p:cNvGrpSpPr/>
            <p:nvPr/>
          </p:nvGrpSpPr>
          <p:grpSpPr>
            <a:xfrm>
              <a:off x="4290828" y="1496185"/>
              <a:ext cx="286500" cy="272914"/>
              <a:chOff x="4290828" y="1496185"/>
              <a:chExt cx="286500" cy="272914"/>
            </a:xfrm>
          </p:grpSpPr>
          <p:cxnSp>
            <p:nvCxnSpPr>
              <p:cNvPr id="10107" name="Google Shape;10107;p8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108" name="Google Shape;10108;p8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9" name="Google Shape;10109;p8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0" name="Google Shape;10110;p88"/>
            <p:cNvGrpSpPr/>
            <p:nvPr/>
          </p:nvGrpSpPr>
          <p:grpSpPr>
            <a:xfrm>
              <a:off x="4657726" y="1959674"/>
              <a:ext cx="286500" cy="245092"/>
              <a:chOff x="4657726" y="1959674"/>
              <a:chExt cx="286500" cy="245092"/>
            </a:xfrm>
          </p:grpSpPr>
          <p:cxnSp>
            <p:nvCxnSpPr>
              <p:cNvPr id="10111" name="Google Shape;10111;p8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112" name="Google Shape;10112;p8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13" name="Google Shape;10113;p88"/>
          <p:cNvGrpSpPr/>
          <p:nvPr/>
        </p:nvGrpSpPr>
        <p:grpSpPr>
          <a:xfrm>
            <a:off x="3486489" y="2149032"/>
            <a:ext cx="1597032" cy="378649"/>
            <a:chOff x="3512551" y="2358282"/>
            <a:chExt cx="1597032" cy="378649"/>
          </a:xfrm>
        </p:grpSpPr>
        <p:grpSp>
          <p:nvGrpSpPr>
            <p:cNvPr id="10114" name="Google Shape;10114;p88"/>
            <p:cNvGrpSpPr/>
            <p:nvPr/>
          </p:nvGrpSpPr>
          <p:grpSpPr>
            <a:xfrm>
              <a:off x="3738198" y="2553002"/>
              <a:ext cx="1145834" cy="117"/>
              <a:chOff x="3738198" y="2553002"/>
              <a:chExt cx="1145834" cy="117"/>
            </a:xfrm>
          </p:grpSpPr>
          <p:cxnSp>
            <p:nvCxnSpPr>
              <p:cNvPr id="10115" name="Google Shape;10115;p8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116" name="Google Shape;10116;p8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117" name="Google Shape;10117;p88"/>
              <p:cNvCxnSpPr>
                <a:stCxn id="10118" idx="6"/>
                <a:endCxn id="1011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120" name="Google Shape;10120;p88"/>
            <p:cNvGrpSpPr/>
            <p:nvPr/>
          </p:nvGrpSpPr>
          <p:grpSpPr>
            <a:xfrm>
              <a:off x="3969644" y="2440153"/>
              <a:ext cx="225900" cy="296779"/>
              <a:chOff x="3969644" y="2440153"/>
              <a:chExt cx="225900" cy="296779"/>
            </a:xfrm>
          </p:grpSpPr>
          <p:cxnSp>
            <p:nvCxnSpPr>
              <p:cNvPr id="10121" name="Google Shape;10121;p8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119" name="Google Shape;10119;p8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88"/>
            <p:cNvGrpSpPr/>
            <p:nvPr/>
          </p:nvGrpSpPr>
          <p:grpSpPr>
            <a:xfrm>
              <a:off x="4426818" y="2358282"/>
              <a:ext cx="225600" cy="307471"/>
              <a:chOff x="4426818" y="2358282"/>
              <a:chExt cx="225600" cy="307471"/>
            </a:xfrm>
          </p:grpSpPr>
          <p:cxnSp>
            <p:nvCxnSpPr>
              <p:cNvPr id="10124" name="Google Shape;10124;p88"/>
              <p:cNvCxnSpPr>
                <a:stCxn id="1012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126" name="Google Shape;10126;p8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88"/>
            <p:cNvGrpSpPr/>
            <p:nvPr/>
          </p:nvGrpSpPr>
          <p:grpSpPr>
            <a:xfrm>
              <a:off x="4883984" y="2440153"/>
              <a:ext cx="225600" cy="296479"/>
              <a:chOff x="4883984" y="2440153"/>
              <a:chExt cx="225600" cy="296479"/>
            </a:xfrm>
          </p:grpSpPr>
          <p:cxnSp>
            <p:nvCxnSpPr>
              <p:cNvPr id="10128" name="Google Shape;10128;p8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129" name="Google Shape;10129;p8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88"/>
            <p:cNvGrpSpPr/>
            <p:nvPr/>
          </p:nvGrpSpPr>
          <p:grpSpPr>
            <a:xfrm>
              <a:off x="3512551" y="2358356"/>
              <a:ext cx="225647" cy="307629"/>
              <a:chOff x="2182679" y="2005014"/>
              <a:chExt cx="792300" cy="1080158"/>
            </a:xfrm>
          </p:grpSpPr>
          <p:cxnSp>
            <p:nvCxnSpPr>
              <p:cNvPr id="10132" name="Google Shape;10132;p88"/>
              <p:cNvCxnSpPr>
                <a:stCxn id="1013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0118" name="Google Shape;10118;p8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34" name="Google Shape;10134;p88"/>
          <p:cNvGrpSpPr/>
          <p:nvPr/>
        </p:nvGrpSpPr>
        <p:grpSpPr>
          <a:xfrm>
            <a:off x="6846571" y="972829"/>
            <a:ext cx="1559809" cy="722610"/>
            <a:chOff x="634175" y="2986275"/>
            <a:chExt cx="3147949" cy="1458344"/>
          </a:xfrm>
        </p:grpSpPr>
        <p:cxnSp>
          <p:nvCxnSpPr>
            <p:cNvPr id="10135" name="Google Shape;10135;p88"/>
            <p:cNvCxnSpPr>
              <a:stCxn id="10136" idx="4"/>
              <a:endCxn id="1013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138" name="Google Shape;10138;p88"/>
            <p:cNvCxnSpPr>
              <a:stCxn id="10137" idx="0"/>
              <a:endCxn id="1013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140" name="Google Shape;10140;p88"/>
            <p:cNvCxnSpPr>
              <a:stCxn id="10139" idx="4"/>
              <a:endCxn id="1014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142" name="Google Shape;10142;p88"/>
            <p:cNvCxnSpPr>
              <a:stCxn id="10141" idx="0"/>
              <a:endCxn id="1014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143" name="Google Shape;10143;p8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39" name="Google Shape;10139;p8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36" name="Google Shape;10136;p8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41" name="Google Shape;10141;p8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37" name="Google Shape;10137;p8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144" name="Google Shape;10144;p88"/>
          <p:cNvGrpSpPr/>
          <p:nvPr/>
        </p:nvGrpSpPr>
        <p:grpSpPr>
          <a:xfrm>
            <a:off x="3500361" y="2682737"/>
            <a:ext cx="1570719" cy="294123"/>
            <a:chOff x="998425" y="1182125"/>
            <a:chExt cx="1065400" cy="199500"/>
          </a:xfrm>
        </p:grpSpPr>
        <p:sp>
          <p:nvSpPr>
            <p:cNvPr id="10145" name="Google Shape;10145;p8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88"/>
          <p:cNvGrpSpPr/>
          <p:nvPr/>
        </p:nvGrpSpPr>
        <p:grpSpPr>
          <a:xfrm>
            <a:off x="6843617" y="1800224"/>
            <a:ext cx="1565716" cy="366729"/>
            <a:chOff x="1247650" y="2075423"/>
            <a:chExt cx="6648477" cy="1557238"/>
          </a:xfrm>
        </p:grpSpPr>
        <p:sp>
          <p:nvSpPr>
            <p:cNvPr id="10151" name="Google Shape;10151;p8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88"/>
          <p:cNvGrpSpPr/>
          <p:nvPr/>
        </p:nvGrpSpPr>
        <p:grpSpPr>
          <a:xfrm>
            <a:off x="6827929" y="2949039"/>
            <a:ext cx="1597061" cy="663440"/>
            <a:chOff x="6796238" y="3158297"/>
            <a:chExt cx="1630319" cy="677257"/>
          </a:xfrm>
        </p:grpSpPr>
        <p:cxnSp>
          <p:nvCxnSpPr>
            <p:cNvPr id="10158" name="Google Shape;10158;p8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59" name="Google Shape;10159;p8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60" name="Google Shape;10160;p8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161" name="Google Shape;10161;p8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162" name="Google Shape;10162;p88"/>
            <p:cNvGrpSpPr/>
            <p:nvPr/>
          </p:nvGrpSpPr>
          <p:grpSpPr>
            <a:xfrm>
              <a:off x="6796238" y="3311904"/>
              <a:ext cx="1630319" cy="377697"/>
              <a:chOff x="6796238" y="3311904"/>
              <a:chExt cx="1630319" cy="377697"/>
            </a:xfrm>
          </p:grpSpPr>
          <p:sp>
            <p:nvSpPr>
              <p:cNvPr id="10163" name="Google Shape;10163;p8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66" name="Google Shape;10166;p88"/>
          <p:cNvGrpSpPr/>
          <p:nvPr/>
        </p:nvGrpSpPr>
        <p:grpSpPr>
          <a:xfrm>
            <a:off x="5349067" y="970431"/>
            <a:ext cx="1368606" cy="1593805"/>
            <a:chOff x="1839112" y="2209163"/>
            <a:chExt cx="1918159" cy="2233784"/>
          </a:xfrm>
        </p:grpSpPr>
        <p:sp>
          <p:nvSpPr>
            <p:cNvPr id="10167" name="Google Shape;10167;p8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70" name="Google Shape;10170;p88"/>
            <p:cNvCxnSpPr>
              <a:stCxn id="10167" idx="6"/>
              <a:endCxn id="1016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71" name="Google Shape;10171;p88"/>
            <p:cNvCxnSpPr>
              <a:stCxn id="10168" idx="4"/>
              <a:endCxn id="1017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0173" name="Google Shape;10173;p88"/>
            <p:cNvCxnSpPr>
              <a:stCxn id="10172" idx="6"/>
              <a:endCxn id="1016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74" name="Google Shape;10174;p88"/>
            <p:cNvCxnSpPr>
              <a:stCxn id="10169" idx="4"/>
              <a:endCxn id="1017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0172" name="Google Shape;10172;p8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77" name="Google Shape;10177;p88"/>
            <p:cNvCxnSpPr>
              <a:endCxn id="1017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0178" name="Google Shape;10178;p88"/>
          <p:cNvGrpSpPr/>
          <p:nvPr/>
        </p:nvGrpSpPr>
        <p:grpSpPr>
          <a:xfrm>
            <a:off x="3481440" y="976667"/>
            <a:ext cx="1637968" cy="154942"/>
            <a:chOff x="238125" y="2506075"/>
            <a:chExt cx="7115411" cy="673075"/>
          </a:xfrm>
        </p:grpSpPr>
        <p:sp>
          <p:nvSpPr>
            <p:cNvPr id="10179" name="Google Shape;10179;p8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88"/>
          <p:cNvGrpSpPr/>
          <p:nvPr/>
        </p:nvGrpSpPr>
        <p:grpSpPr>
          <a:xfrm>
            <a:off x="720125" y="1298264"/>
            <a:ext cx="2476762" cy="91743"/>
            <a:chOff x="1464850" y="436376"/>
            <a:chExt cx="6001362" cy="222300"/>
          </a:xfrm>
        </p:grpSpPr>
        <p:sp>
          <p:nvSpPr>
            <p:cNvPr id="10185" name="Google Shape;10185;p8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90" name="Google Shape;10190;p8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91" name="Google Shape;10191;p8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92" name="Google Shape;10192;p8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93" name="Google Shape;10193;p8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0194" name="Google Shape;10194;p88"/>
          <p:cNvGrpSpPr/>
          <p:nvPr/>
        </p:nvGrpSpPr>
        <p:grpSpPr>
          <a:xfrm>
            <a:off x="706392" y="2533730"/>
            <a:ext cx="1452710" cy="651923"/>
            <a:chOff x="803162" y="2667727"/>
            <a:chExt cx="1411906" cy="633611"/>
          </a:xfrm>
        </p:grpSpPr>
        <p:cxnSp>
          <p:nvCxnSpPr>
            <p:cNvPr id="10195" name="Google Shape;10195;p88"/>
            <p:cNvCxnSpPr>
              <a:stCxn id="10196" idx="2"/>
              <a:endCxn id="1019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98" name="Google Shape;10198;p88"/>
            <p:cNvCxnSpPr>
              <a:stCxn id="10199" idx="0"/>
              <a:endCxn id="1019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200" name="Google Shape;10200;p88"/>
            <p:cNvCxnSpPr>
              <a:stCxn id="10199" idx="2"/>
              <a:endCxn id="1020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202" name="Google Shape;10202;p88"/>
            <p:cNvCxnSpPr>
              <a:stCxn id="10203" idx="0"/>
              <a:endCxn id="1019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204" name="Google Shape;10204;p88"/>
            <p:cNvCxnSpPr>
              <a:stCxn id="10197" idx="2"/>
              <a:endCxn id="1020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206" name="Google Shape;10206;p88"/>
            <p:cNvCxnSpPr>
              <a:stCxn id="10207" idx="0"/>
              <a:endCxn id="1019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0203" name="Google Shape;10203;p8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201" name="Google Shape;10201;p8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207" name="Google Shape;10207;p8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205" name="Google Shape;10205;p8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97" name="Google Shape;10197;p8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99" name="Google Shape;10199;p8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96" name="Google Shape;10196;p8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208" name="Google Shape;10208;p88"/>
          <p:cNvGrpSpPr/>
          <p:nvPr/>
        </p:nvGrpSpPr>
        <p:grpSpPr>
          <a:xfrm>
            <a:off x="706394" y="969268"/>
            <a:ext cx="2518541" cy="209309"/>
            <a:chOff x="803163" y="1111966"/>
            <a:chExt cx="2447800" cy="203430"/>
          </a:xfrm>
        </p:grpSpPr>
        <p:grpSp>
          <p:nvGrpSpPr>
            <p:cNvPr id="10209" name="Google Shape;10209;p88"/>
            <p:cNvGrpSpPr/>
            <p:nvPr/>
          </p:nvGrpSpPr>
          <p:grpSpPr>
            <a:xfrm>
              <a:off x="1958180" y="1111966"/>
              <a:ext cx="588019" cy="121396"/>
              <a:chOff x="4808316" y="2800065"/>
              <a:chExt cx="1999386" cy="412910"/>
            </a:xfrm>
          </p:grpSpPr>
          <p:sp>
            <p:nvSpPr>
              <p:cNvPr id="10210" name="Google Shape;10210;p8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1" name="Google Shape;10211;p88"/>
              <p:cNvGrpSpPr/>
              <p:nvPr/>
            </p:nvGrpSpPr>
            <p:grpSpPr>
              <a:xfrm>
                <a:off x="4808316" y="2800065"/>
                <a:ext cx="92400" cy="411825"/>
                <a:chOff x="845575" y="2563700"/>
                <a:chExt cx="92400" cy="411825"/>
              </a:xfrm>
            </p:grpSpPr>
            <p:cxnSp>
              <p:nvCxnSpPr>
                <p:cNvPr id="10212" name="Google Shape;10212;p8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213" name="Google Shape;10213;p8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0214" name="Google Shape;10214;p8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0215" name="Google Shape;10215;p8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6" name="Google Shape;10216;p88"/>
            <p:cNvGrpSpPr/>
            <p:nvPr/>
          </p:nvGrpSpPr>
          <p:grpSpPr>
            <a:xfrm>
              <a:off x="803163" y="1111974"/>
              <a:ext cx="591158" cy="121545"/>
              <a:chOff x="803163" y="1111974"/>
              <a:chExt cx="591158" cy="121545"/>
            </a:xfrm>
          </p:grpSpPr>
          <p:grpSp>
            <p:nvGrpSpPr>
              <p:cNvPr id="10217" name="Google Shape;10217;p88"/>
              <p:cNvGrpSpPr/>
              <p:nvPr/>
            </p:nvGrpSpPr>
            <p:grpSpPr>
              <a:xfrm>
                <a:off x="803163" y="1111974"/>
                <a:ext cx="27175" cy="121077"/>
                <a:chOff x="845575" y="2563700"/>
                <a:chExt cx="92400" cy="411825"/>
              </a:xfrm>
            </p:grpSpPr>
            <p:cxnSp>
              <p:nvCxnSpPr>
                <p:cNvPr id="10218" name="Google Shape;10218;p8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219" name="Google Shape;10219;p8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0" name="Google Shape;10220;p8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88"/>
            <p:cNvGrpSpPr/>
            <p:nvPr/>
          </p:nvGrpSpPr>
          <p:grpSpPr>
            <a:xfrm>
              <a:off x="1381910" y="1194219"/>
              <a:ext cx="588341" cy="121177"/>
              <a:chOff x="1381910" y="1194219"/>
              <a:chExt cx="588341" cy="121177"/>
            </a:xfrm>
          </p:grpSpPr>
          <p:grpSp>
            <p:nvGrpSpPr>
              <p:cNvPr id="10222" name="Google Shape;10222;p88"/>
              <p:cNvGrpSpPr/>
              <p:nvPr/>
            </p:nvGrpSpPr>
            <p:grpSpPr>
              <a:xfrm rot="10800000">
                <a:off x="1381910" y="1194319"/>
                <a:ext cx="27175" cy="121077"/>
                <a:chOff x="2070100" y="2563700"/>
                <a:chExt cx="92400" cy="411825"/>
              </a:xfrm>
            </p:grpSpPr>
            <p:cxnSp>
              <p:nvCxnSpPr>
                <p:cNvPr id="10223" name="Google Shape;10223;p8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224" name="Google Shape;10224;p8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5" name="Google Shape;10225;p8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88"/>
            <p:cNvGrpSpPr/>
            <p:nvPr/>
          </p:nvGrpSpPr>
          <p:grpSpPr>
            <a:xfrm>
              <a:off x="2532079" y="1194219"/>
              <a:ext cx="704927" cy="121177"/>
              <a:chOff x="2532079" y="1194219"/>
              <a:chExt cx="704927" cy="121177"/>
            </a:xfrm>
          </p:grpSpPr>
          <p:grpSp>
            <p:nvGrpSpPr>
              <p:cNvPr id="10227" name="Google Shape;10227;p88"/>
              <p:cNvGrpSpPr/>
              <p:nvPr/>
            </p:nvGrpSpPr>
            <p:grpSpPr>
              <a:xfrm rot="10800000">
                <a:off x="2532079" y="1194319"/>
                <a:ext cx="27175" cy="121077"/>
                <a:chOff x="2070100" y="2563700"/>
                <a:chExt cx="92400" cy="411825"/>
              </a:xfrm>
            </p:grpSpPr>
            <p:cxnSp>
              <p:nvCxnSpPr>
                <p:cNvPr id="10228" name="Google Shape;10228;p8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229" name="Google Shape;10229;p8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0" name="Google Shape;10230;p8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1" name="Google Shape;10231;p88"/>
          <p:cNvGrpSpPr/>
          <p:nvPr/>
        </p:nvGrpSpPr>
        <p:grpSpPr>
          <a:xfrm>
            <a:off x="3499404" y="3665900"/>
            <a:ext cx="1567778" cy="491677"/>
            <a:chOff x="5194708" y="3484366"/>
            <a:chExt cx="3148148" cy="987304"/>
          </a:xfrm>
        </p:grpSpPr>
        <p:grpSp>
          <p:nvGrpSpPr>
            <p:cNvPr id="10232" name="Google Shape;10232;p88"/>
            <p:cNvGrpSpPr/>
            <p:nvPr/>
          </p:nvGrpSpPr>
          <p:grpSpPr>
            <a:xfrm>
              <a:off x="7531521" y="3484366"/>
              <a:ext cx="811335" cy="987304"/>
              <a:chOff x="3379425" y="1617275"/>
              <a:chExt cx="1090650" cy="1327200"/>
            </a:xfrm>
          </p:grpSpPr>
          <p:sp>
            <p:nvSpPr>
              <p:cNvPr id="10233" name="Google Shape;10233;p8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88"/>
            <p:cNvGrpSpPr/>
            <p:nvPr/>
          </p:nvGrpSpPr>
          <p:grpSpPr>
            <a:xfrm>
              <a:off x="6752546" y="3484366"/>
              <a:ext cx="811428" cy="987304"/>
              <a:chOff x="2332275" y="1617275"/>
              <a:chExt cx="1090775" cy="1327200"/>
            </a:xfrm>
          </p:grpSpPr>
          <p:sp>
            <p:nvSpPr>
              <p:cNvPr id="10237" name="Google Shape;10237;p8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88"/>
            <p:cNvGrpSpPr/>
            <p:nvPr/>
          </p:nvGrpSpPr>
          <p:grpSpPr>
            <a:xfrm>
              <a:off x="5973664" y="3484366"/>
              <a:ext cx="811335" cy="987304"/>
              <a:chOff x="1285250" y="1617275"/>
              <a:chExt cx="1090650" cy="1327200"/>
            </a:xfrm>
          </p:grpSpPr>
          <p:sp>
            <p:nvSpPr>
              <p:cNvPr id="10241" name="Google Shape;10241;p8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88"/>
            <p:cNvGrpSpPr/>
            <p:nvPr/>
          </p:nvGrpSpPr>
          <p:grpSpPr>
            <a:xfrm>
              <a:off x="5194708" y="3484366"/>
              <a:ext cx="811409" cy="987304"/>
              <a:chOff x="238125" y="1617275"/>
              <a:chExt cx="1090750" cy="1327200"/>
            </a:xfrm>
          </p:grpSpPr>
          <p:sp>
            <p:nvSpPr>
              <p:cNvPr id="10245" name="Google Shape;10245;p8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48" name="Google Shape;10248;p88"/>
          <p:cNvGrpSpPr/>
          <p:nvPr/>
        </p:nvGrpSpPr>
        <p:grpSpPr>
          <a:xfrm>
            <a:off x="3460013" y="3146311"/>
            <a:ext cx="1616964" cy="346256"/>
            <a:chOff x="1808063" y="4294338"/>
            <a:chExt cx="3370782" cy="721817"/>
          </a:xfrm>
        </p:grpSpPr>
        <p:sp>
          <p:nvSpPr>
            <p:cNvPr id="10249" name="Google Shape;10249;p8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88"/>
          <p:cNvGrpSpPr/>
          <p:nvPr/>
        </p:nvGrpSpPr>
        <p:grpSpPr>
          <a:xfrm>
            <a:off x="738225" y="3432340"/>
            <a:ext cx="1295882" cy="646587"/>
            <a:chOff x="834100" y="3642869"/>
            <a:chExt cx="1259483" cy="628426"/>
          </a:xfrm>
        </p:grpSpPr>
        <p:sp>
          <p:nvSpPr>
            <p:cNvPr id="10260" name="Google Shape;10260;p8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5" name="Google Shape;10285;p88"/>
            <p:cNvGrpSpPr/>
            <p:nvPr/>
          </p:nvGrpSpPr>
          <p:grpSpPr>
            <a:xfrm>
              <a:off x="1360364" y="3847835"/>
              <a:ext cx="208119" cy="224359"/>
              <a:chOff x="1360769" y="3847100"/>
              <a:chExt cx="208119" cy="224359"/>
            </a:xfrm>
          </p:grpSpPr>
          <p:sp>
            <p:nvSpPr>
              <p:cNvPr id="10286" name="Google Shape;10286;p8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6" name="Google Shape;10306;p8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88"/>
          <p:cNvGrpSpPr/>
          <p:nvPr/>
        </p:nvGrpSpPr>
        <p:grpSpPr>
          <a:xfrm rot="5400000">
            <a:off x="5951338" y="3228837"/>
            <a:ext cx="164064" cy="1414916"/>
            <a:chOff x="4428249" y="1369375"/>
            <a:chExt cx="36905" cy="429569"/>
          </a:xfrm>
        </p:grpSpPr>
        <p:sp>
          <p:nvSpPr>
            <p:cNvPr id="10321" name="Google Shape;10321;p8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88"/>
          <p:cNvGrpSpPr/>
          <p:nvPr/>
        </p:nvGrpSpPr>
        <p:grpSpPr>
          <a:xfrm flipH="1" rot="10800000">
            <a:off x="5323767" y="2817380"/>
            <a:ext cx="1419207" cy="24808"/>
            <a:chOff x="219558" y="4738465"/>
            <a:chExt cx="5852400" cy="102300"/>
          </a:xfrm>
        </p:grpSpPr>
        <p:cxnSp>
          <p:nvCxnSpPr>
            <p:cNvPr id="10354" name="Google Shape;10354;p8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0355" name="Google Shape;10355;p8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88"/>
          <p:cNvGrpSpPr/>
          <p:nvPr/>
        </p:nvGrpSpPr>
        <p:grpSpPr>
          <a:xfrm>
            <a:off x="5335086" y="3190444"/>
            <a:ext cx="1396570" cy="385016"/>
            <a:chOff x="5286284" y="2966544"/>
            <a:chExt cx="1396570" cy="385016"/>
          </a:xfrm>
        </p:grpSpPr>
        <p:cxnSp>
          <p:nvCxnSpPr>
            <p:cNvPr id="10361" name="Google Shape;10361;p8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0362" name="Google Shape;10362;p8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0363" name="Google Shape;10363;p88"/>
            <p:cNvGrpSpPr/>
            <p:nvPr/>
          </p:nvGrpSpPr>
          <p:grpSpPr>
            <a:xfrm>
              <a:off x="5287688" y="3173364"/>
              <a:ext cx="1395166" cy="74100"/>
              <a:chOff x="5287688" y="3173364"/>
              <a:chExt cx="1395166" cy="74100"/>
            </a:xfrm>
          </p:grpSpPr>
          <p:cxnSp>
            <p:nvCxnSpPr>
              <p:cNvPr id="10364" name="Google Shape;10364;p8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0365" name="Google Shape;10365;p8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0366" name="Google Shape;10366;p8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67" name="Google Shape;10367;p8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68" name="Google Shape;10368;p8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69" name="Google Shape;10369;p8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70" name="Google Shape;10370;p8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71" name="Google Shape;10371;p8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0372" name="Google Shape;10372;p8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0373" name="Google Shape;10373;p88"/>
          <p:cNvGrpSpPr/>
          <p:nvPr/>
        </p:nvGrpSpPr>
        <p:grpSpPr>
          <a:xfrm>
            <a:off x="2021151" y="1609220"/>
            <a:ext cx="1182276" cy="662027"/>
            <a:chOff x="2029517" y="1732295"/>
            <a:chExt cx="1149068" cy="643432"/>
          </a:xfrm>
        </p:grpSpPr>
        <p:grpSp>
          <p:nvGrpSpPr>
            <p:cNvPr id="10374" name="Google Shape;10374;p88"/>
            <p:cNvGrpSpPr/>
            <p:nvPr/>
          </p:nvGrpSpPr>
          <p:grpSpPr>
            <a:xfrm>
              <a:off x="2708660" y="1746937"/>
              <a:ext cx="455427" cy="244429"/>
              <a:chOff x="2700693" y="1746937"/>
              <a:chExt cx="455427" cy="244429"/>
            </a:xfrm>
          </p:grpSpPr>
          <p:grpSp>
            <p:nvGrpSpPr>
              <p:cNvPr id="10375" name="Google Shape;10375;p88"/>
              <p:cNvGrpSpPr/>
              <p:nvPr/>
            </p:nvGrpSpPr>
            <p:grpSpPr>
              <a:xfrm>
                <a:off x="2905682" y="1782817"/>
                <a:ext cx="250438" cy="208549"/>
                <a:chOff x="2905682" y="1782817"/>
                <a:chExt cx="250438" cy="208549"/>
              </a:xfrm>
            </p:grpSpPr>
            <p:cxnSp>
              <p:nvCxnSpPr>
                <p:cNvPr id="10376" name="Google Shape;10376;p8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77" name="Google Shape;10377;p8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88"/>
              <p:cNvGrpSpPr/>
              <p:nvPr/>
            </p:nvGrpSpPr>
            <p:grpSpPr>
              <a:xfrm>
                <a:off x="2700693" y="1746937"/>
                <a:ext cx="449967" cy="72374"/>
                <a:chOff x="2700693" y="1746937"/>
                <a:chExt cx="449967" cy="72374"/>
              </a:xfrm>
            </p:grpSpPr>
            <p:cxnSp>
              <p:nvCxnSpPr>
                <p:cNvPr id="10379" name="Google Shape;10379;p8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80" name="Google Shape;10380;p8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81" name="Google Shape;10381;p88"/>
            <p:cNvGrpSpPr/>
            <p:nvPr/>
          </p:nvGrpSpPr>
          <p:grpSpPr>
            <a:xfrm>
              <a:off x="2029517" y="1732295"/>
              <a:ext cx="1149068" cy="643432"/>
              <a:chOff x="2029517" y="1732295"/>
              <a:chExt cx="1149068" cy="643432"/>
            </a:xfrm>
          </p:grpSpPr>
          <p:grpSp>
            <p:nvGrpSpPr>
              <p:cNvPr id="10382" name="Google Shape;10382;p88"/>
              <p:cNvGrpSpPr/>
              <p:nvPr/>
            </p:nvGrpSpPr>
            <p:grpSpPr>
              <a:xfrm>
                <a:off x="2703618" y="2103152"/>
                <a:ext cx="474966" cy="260017"/>
                <a:chOff x="2703618" y="2103152"/>
                <a:chExt cx="474966" cy="260017"/>
              </a:xfrm>
            </p:grpSpPr>
            <p:grpSp>
              <p:nvGrpSpPr>
                <p:cNvPr id="10383" name="Google Shape;10383;p88"/>
                <p:cNvGrpSpPr/>
                <p:nvPr/>
              </p:nvGrpSpPr>
              <p:grpSpPr>
                <a:xfrm>
                  <a:off x="2703618" y="2290640"/>
                  <a:ext cx="450291" cy="72529"/>
                  <a:chOff x="2703618" y="2290640"/>
                  <a:chExt cx="450291" cy="72529"/>
                </a:xfrm>
              </p:grpSpPr>
              <p:cxnSp>
                <p:nvCxnSpPr>
                  <p:cNvPr id="10384" name="Google Shape;10384;p8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85" name="Google Shape;10385;p8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88"/>
                <p:cNvGrpSpPr/>
                <p:nvPr/>
              </p:nvGrpSpPr>
              <p:grpSpPr>
                <a:xfrm>
                  <a:off x="2908607" y="2103152"/>
                  <a:ext cx="269977" cy="223538"/>
                  <a:chOff x="2908607" y="2103152"/>
                  <a:chExt cx="269977" cy="223538"/>
                </a:xfrm>
              </p:grpSpPr>
              <p:cxnSp>
                <p:nvCxnSpPr>
                  <p:cNvPr id="10387" name="Google Shape;10387;p8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88" name="Google Shape;10388;p8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89" name="Google Shape;10389;p88"/>
              <p:cNvGrpSpPr/>
              <p:nvPr/>
            </p:nvGrpSpPr>
            <p:grpSpPr>
              <a:xfrm>
                <a:off x="2029517" y="1732295"/>
                <a:ext cx="685827" cy="643432"/>
                <a:chOff x="2029517" y="1732295"/>
                <a:chExt cx="685827" cy="643432"/>
              </a:xfrm>
            </p:grpSpPr>
            <p:sp>
              <p:nvSpPr>
                <p:cNvPr id="10390" name="Google Shape;10390;p8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1" name="Google Shape;10391;p88"/>
                <p:cNvGrpSpPr/>
                <p:nvPr/>
              </p:nvGrpSpPr>
              <p:grpSpPr>
                <a:xfrm>
                  <a:off x="2158948" y="1732295"/>
                  <a:ext cx="556396" cy="333108"/>
                  <a:chOff x="2158948" y="1732295"/>
                  <a:chExt cx="556396" cy="333108"/>
                </a:xfrm>
              </p:grpSpPr>
              <p:cxnSp>
                <p:nvCxnSpPr>
                  <p:cNvPr id="10392" name="Google Shape;10392;p8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393" name="Google Shape;10393;p8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88"/>
                <p:cNvGrpSpPr/>
                <p:nvPr/>
              </p:nvGrpSpPr>
              <p:grpSpPr>
                <a:xfrm>
                  <a:off x="2159908" y="2065057"/>
                  <a:ext cx="550884" cy="310670"/>
                  <a:chOff x="2159908" y="2065057"/>
                  <a:chExt cx="550884" cy="310670"/>
                </a:xfrm>
              </p:grpSpPr>
              <p:cxnSp>
                <p:nvCxnSpPr>
                  <p:cNvPr id="10395" name="Google Shape;10395;p8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396" name="Google Shape;10396;p8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397" name="Google Shape;10397;p88"/>
          <p:cNvGrpSpPr/>
          <p:nvPr/>
        </p:nvGrpSpPr>
        <p:grpSpPr>
          <a:xfrm>
            <a:off x="706400" y="1556833"/>
            <a:ext cx="962651" cy="810058"/>
            <a:chOff x="844912" y="1681380"/>
            <a:chExt cx="935611" cy="787305"/>
          </a:xfrm>
        </p:grpSpPr>
        <p:grpSp>
          <p:nvGrpSpPr>
            <p:cNvPr id="10398" name="Google Shape;10398;p88"/>
            <p:cNvGrpSpPr/>
            <p:nvPr/>
          </p:nvGrpSpPr>
          <p:grpSpPr>
            <a:xfrm>
              <a:off x="844912" y="1819635"/>
              <a:ext cx="329836" cy="510016"/>
              <a:chOff x="844912" y="1819635"/>
              <a:chExt cx="329836" cy="510016"/>
            </a:xfrm>
          </p:grpSpPr>
          <p:sp>
            <p:nvSpPr>
              <p:cNvPr id="10399" name="Google Shape;10399;p8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88"/>
            <p:cNvGrpSpPr/>
            <p:nvPr/>
          </p:nvGrpSpPr>
          <p:grpSpPr>
            <a:xfrm>
              <a:off x="1284601" y="2158168"/>
              <a:ext cx="495923" cy="310517"/>
              <a:chOff x="1284601" y="2158168"/>
              <a:chExt cx="495923" cy="310517"/>
            </a:xfrm>
          </p:grpSpPr>
          <p:sp>
            <p:nvSpPr>
              <p:cNvPr id="10406" name="Google Shape;10406;p8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7" name="Google Shape;10407;p88"/>
              <p:cNvGrpSpPr/>
              <p:nvPr/>
            </p:nvGrpSpPr>
            <p:grpSpPr>
              <a:xfrm>
                <a:off x="1507666" y="2158168"/>
                <a:ext cx="272858" cy="310517"/>
                <a:chOff x="1507666" y="2158168"/>
                <a:chExt cx="272858" cy="310517"/>
              </a:xfrm>
            </p:grpSpPr>
            <p:grpSp>
              <p:nvGrpSpPr>
                <p:cNvPr id="10408" name="Google Shape;10408;p88"/>
                <p:cNvGrpSpPr/>
                <p:nvPr/>
              </p:nvGrpSpPr>
              <p:grpSpPr>
                <a:xfrm>
                  <a:off x="1507666" y="2176104"/>
                  <a:ext cx="166395" cy="273149"/>
                  <a:chOff x="1507666" y="2176104"/>
                  <a:chExt cx="166395" cy="273149"/>
                </a:xfrm>
              </p:grpSpPr>
              <p:sp>
                <p:nvSpPr>
                  <p:cNvPr id="10409" name="Google Shape;10409;p8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6" name="Google Shape;10416;p8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8" name="Google Shape;10418;p88"/>
            <p:cNvGrpSpPr/>
            <p:nvPr/>
          </p:nvGrpSpPr>
          <p:grpSpPr>
            <a:xfrm>
              <a:off x="1284601" y="1681380"/>
              <a:ext cx="495923" cy="310517"/>
              <a:chOff x="1284601" y="1681380"/>
              <a:chExt cx="495923" cy="310517"/>
            </a:xfrm>
          </p:grpSpPr>
          <p:sp>
            <p:nvSpPr>
              <p:cNvPr id="10419" name="Google Shape;10419;p8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0" name="Google Shape;10420;p88"/>
              <p:cNvGrpSpPr/>
              <p:nvPr/>
            </p:nvGrpSpPr>
            <p:grpSpPr>
              <a:xfrm>
                <a:off x="1507666" y="1681380"/>
                <a:ext cx="272858" cy="310517"/>
                <a:chOff x="1507666" y="1681380"/>
                <a:chExt cx="272858" cy="310517"/>
              </a:xfrm>
            </p:grpSpPr>
            <p:grpSp>
              <p:nvGrpSpPr>
                <p:cNvPr id="10421" name="Google Shape;10421;p88"/>
                <p:cNvGrpSpPr/>
                <p:nvPr/>
              </p:nvGrpSpPr>
              <p:grpSpPr>
                <a:xfrm>
                  <a:off x="1507666" y="1700120"/>
                  <a:ext cx="166395" cy="272984"/>
                  <a:chOff x="1507666" y="1700120"/>
                  <a:chExt cx="166395" cy="272984"/>
                </a:xfrm>
              </p:grpSpPr>
              <p:sp>
                <p:nvSpPr>
                  <p:cNvPr id="10422" name="Google Shape;10422;p8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9" name="Google Shape;10429;p8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31" name="Google Shape;10431;p88"/>
          <p:cNvGrpSpPr/>
          <p:nvPr/>
        </p:nvGrpSpPr>
        <p:grpSpPr>
          <a:xfrm>
            <a:off x="6815341" y="2324262"/>
            <a:ext cx="1622269" cy="552443"/>
            <a:chOff x="6894650" y="2574740"/>
            <a:chExt cx="1445100" cy="492111"/>
          </a:xfrm>
        </p:grpSpPr>
        <p:sp>
          <p:nvSpPr>
            <p:cNvPr id="10432" name="Google Shape;10432;p8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37" name="Google Shape;10437;p8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438" name="Google Shape;10438;p88"/>
          <p:cNvGrpSpPr/>
          <p:nvPr/>
        </p:nvGrpSpPr>
        <p:grpSpPr>
          <a:xfrm>
            <a:off x="6834884" y="3698518"/>
            <a:ext cx="1583206" cy="475705"/>
            <a:chOff x="6953919" y="3907920"/>
            <a:chExt cx="1377300" cy="475705"/>
          </a:xfrm>
        </p:grpSpPr>
        <p:cxnSp>
          <p:nvCxnSpPr>
            <p:cNvPr id="10439" name="Google Shape;10439;p8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440" name="Google Shape;10440;p8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441" name="Google Shape;10441;p8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442" name="Google Shape;10442;p8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443" name="Google Shape;10443;p8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444" name="Google Shape;10444;p88"/>
          <p:cNvGrpSpPr/>
          <p:nvPr/>
        </p:nvGrpSpPr>
        <p:grpSpPr>
          <a:xfrm>
            <a:off x="2338472" y="2459663"/>
            <a:ext cx="836286" cy="824529"/>
            <a:chOff x="2389399" y="2595741"/>
            <a:chExt cx="812796" cy="801369"/>
          </a:xfrm>
        </p:grpSpPr>
        <p:grpSp>
          <p:nvGrpSpPr>
            <p:cNvPr id="10445" name="Google Shape;10445;p88"/>
            <p:cNvGrpSpPr/>
            <p:nvPr/>
          </p:nvGrpSpPr>
          <p:grpSpPr>
            <a:xfrm>
              <a:off x="2492145" y="2881565"/>
              <a:ext cx="607300" cy="229751"/>
              <a:chOff x="2492145" y="2881565"/>
              <a:chExt cx="607300" cy="229751"/>
            </a:xfrm>
          </p:grpSpPr>
          <p:sp>
            <p:nvSpPr>
              <p:cNvPr id="10446" name="Google Shape;10446;p8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88"/>
            <p:cNvGrpSpPr/>
            <p:nvPr/>
          </p:nvGrpSpPr>
          <p:grpSpPr>
            <a:xfrm>
              <a:off x="2389399" y="2595741"/>
              <a:ext cx="812796" cy="296825"/>
              <a:chOff x="2389399" y="2595741"/>
              <a:chExt cx="812796" cy="296825"/>
            </a:xfrm>
          </p:grpSpPr>
          <p:grpSp>
            <p:nvGrpSpPr>
              <p:cNvPr id="10450" name="Google Shape;10450;p88"/>
              <p:cNvGrpSpPr/>
              <p:nvPr/>
            </p:nvGrpSpPr>
            <p:grpSpPr>
              <a:xfrm>
                <a:off x="2389399" y="2595741"/>
                <a:ext cx="363638" cy="296825"/>
                <a:chOff x="2389399" y="2595741"/>
                <a:chExt cx="363638" cy="296825"/>
              </a:xfrm>
            </p:grpSpPr>
            <p:grpSp>
              <p:nvGrpSpPr>
                <p:cNvPr id="10451" name="Google Shape;10451;p88"/>
                <p:cNvGrpSpPr/>
                <p:nvPr/>
              </p:nvGrpSpPr>
              <p:grpSpPr>
                <a:xfrm>
                  <a:off x="2493852" y="2794333"/>
                  <a:ext cx="259185" cy="98232"/>
                  <a:chOff x="2493852" y="2794333"/>
                  <a:chExt cx="259185" cy="98232"/>
                </a:xfrm>
              </p:grpSpPr>
              <p:sp>
                <p:nvSpPr>
                  <p:cNvPr id="10452" name="Google Shape;10452;p8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88"/>
                <p:cNvGrpSpPr/>
                <p:nvPr/>
              </p:nvGrpSpPr>
              <p:grpSpPr>
                <a:xfrm>
                  <a:off x="2389399" y="2595741"/>
                  <a:ext cx="224343" cy="182054"/>
                  <a:chOff x="2389399" y="2595741"/>
                  <a:chExt cx="224343" cy="182054"/>
                </a:xfrm>
              </p:grpSpPr>
              <p:sp>
                <p:nvSpPr>
                  <p:cNvPr id="10456" name="Google Shape;10456;p8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58" name="Google Shape;10458;p88"/>
              <p:cNvGrpSpPr/>
              <p:nvPr/>
            </p:nvGrpSpPr>
            <p:grpSpPr>
              <a:xfrm>
                <a:off x="2683630" y="2595741"/>
                <a:ext cx="224334" cy="296825"/>
                <a:chOff x="2683630" y="2595741"/>
                <a:chExt cx="224334" cy="296825"/>
              </a:xfrm>
            </p:grpSpPr>
            <p:grpSp>
              <p:nvGrpSpPr>
                <p:cNvPr id="10459" name="Google Shape;10459;p88"/>
                <p:cNvGrpSpPr/>
                <p:nvPr/>
              </p:nvGrpSpPr>
              <p:grpSpPr>
                <a:xfrm>
                  <a:off x="2788083" y="2794333"/>
                  <a:ext cx="15356" cy="98232"/>
                  <a:chOff x="2788083" y="2794333"/>
                  <a:chExt cx="15356" cy="98232"/>
                </a:xfrm>
              </p:grpSpPr>
              <p:sp>
                <p:nvSpPr>
                  <p:cNvPr id="10460" name="Google Shape;10460;p8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88"/>
                <p:cNvGrpSpPr/>
                <p:nvPr/>
              </p:nvGrpSpPr>
              <p:grpSpPr>
                <a:xfrm>
                  <a:off x="2683630" y="2595741"/>
                  <a:ext cx="224334" cy="182054"/>
                  <a:chOff x="2683630" y="2595741"/>
                  <a:chExt cx="224334" cy="182054"/>
                </a:xfrm>
              </p:grpSpPr>
              <p:sp>
                <p:nvSpPr>
                  <p:cNvPr id="10464" name="Google Shape;10464;p8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6" name="Google Shape;10466;p88"/>
              <p:cNvGrpSpPr/>
              <p:nvPr/>
            </p:nvGrpSpPr>
            <p:grpSpPr>
              <a:xfrm>
                <a:off x="2838475" y="2595741"/>
                <a:ext cx="363719" cy="296825"/>
                <a:chOff x="2838475" y="2595741"/>
                <a:chExt cx="363719" cy="296825"/>
              </a:xfrm>
            </p:grpSpPr>
            <p:grpSp>
              <p:nvGrpSpPr>
                <p:cNvPr id="10467" name="Google Shape;10467;p88"/>
                <p:cNvGrpSpPr/>
                <p:nvPr/>
              </p:nvGrpSpPr>
              <p:grpSpPr>
                <a:xfrm>
                  <a:off x="2838475" y="2794333"/>
                  <a:ext cx="259185" cy="98232"/>
                  <a:chOff x="2838475" y="2794333"/>
                  <a:chExt cx="259185" cy="98232"/>
                </a:xfrm>
              </p:grpSpPr>
              <p:sp>
                <p:nvSpPr>
                  <p:cNvPr id="10468" name="Google Shape;10468;p8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88"/>
                <p:cNvGrpSpPr/>
                <p:nvPr/>
              </p:nvGrpSpPr>
              <p:grpSpPr>
                <a:xfrm>
                  <a:off x="2977852" y="2595741"/>
                  <a:ext cx="224343" cy="182054"/>
                  <a:chOff x="2977852" y="2595741"/>
                  <a:chExt cx="224343" cy="182054"/>
                </a:xfrm>
              </p:grpSpPr>
              <p:sp>
                <p:nvSpPr>
                  <p:cNvPr id="10472" name="Google Shape;10472;p8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74" name="Google Shape;10474;p88"/>
            <p:cNvGrpSpPr/>
            <p:nvPr/>
          </p:nvGrpSpPr>
          <p:grpSpPr>
            <a:xfrm>
              <a:off x="2389399" y="3100241"/>
              <a:ext cx="812796" cy="296869"/>
              <a:chOff x="2389399" y="3100241"/>
              <a:chExt cx="812796" cy="296869"/>
            </a:xfrm>
          </p:grpSpPr>
          <p:grpSp>
            <p:nvGrpSpPr>
              <p:cNvPr id="10475" name="Google Shape;10475;p88"/>
              <p:cNvGrpSpPr/>
              <p:nvPr/>
            </p:nvGrpSpPr>
            <p:grpSpPr>
              <a:xfrm>
                <a:off x="2683630" y="3100241"/>
                <a:ext cx="224334" cy="296869"/>
                <a:chOff x="2683630" y="3100241"/>
                <a:chExt cx="224334" cy="296869"/>
              </a:xfrm>
            </p:grpSpPr>
            <p:grpSp>
              <p:nvGrpSpPr>
                <p:cNvPr id="10476" name="Google Shape;10476;p88"/>
                <p:cNvGrpSpPr/>
                <p:nvPr/>
              </p:nvGrpSpPr>
              <p:grpSpPr>
                <a:xfrm>
                  <a:off x="2788083" y="3100241"/>
                  <a:ext cx="15356" cy="98237"/>
                  <a:chOff x="2788083" y="3100241"/>
                  <a:chExt cx="15356" cy="98237"/>
                </a:xfrm>
              </p:grpSpPr>
              <p:sp>
                <p:nvSpPr>
                  <p:cNvPr id="10477" name="Google Shape;10477;p8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88"/>
                <p:cNvGrpSpPr/>
                <p:nvPr/>
              </p:nvGrpSpPr>
              <p:grpSpPr>
                <a:xfrm>
                  <a:off x="2683630" y="3215065"/>
                  <a:ext cx="224334" cy="182045"/>
                  <a:chOff x="2683630" y="3215065"/>
                  <a:chExt cx="224334" cy="182045"/>
                </a:xfrm>
              </p:grpSpPr>
              <p:sp>
                <p:nvSpPr>
                  <p:cNvPr id="10481" name="Google Shape;10481;p8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83" name="Google Shape;10483;p88"/>
              <p:cNvGrpSpPr/>
              <p:nvPr/>
            </p:nvGrpSpPr>
            <p:grpSpPr>
              <a:xfrm>
                <a:off x="2389399" y="3100241"/>
                <a:ext cx="363638" cy="296869"/>
                <a:chOff x="2389399" y="3100241"/>
                <a:chExt cx="363638" cy="296869"/>
              </a:xfrm>
            </p:grpSpPr>
            <p:grpSp>
              <p:nvGrpSpPr>
                <p:cNvPr id="10484" name="Google Shape;10484;p88"/>
                <p:cNvGrpSpPr/>
                <p:nvPr/>
              </p:nvGrpSpPr>
              <p:grpSpPr>
                <a:xfrm>
                  <a:off x="2493852" y="3100241"/>
                  <a:ext cx="259185" cy="98237"/>
                  <a:chOff x="2493852" y="3100241"/>
                  <a:chExt cx="259185" cy="98237"/>
                </a:xfrm>
              </p:grpSpPr>
              <p:sp>
                <p:nvSpPr>
                  <p:cNvPr id="10485" name="Google Shape;10485;p8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88"/>
                <p:cNvGrpSpPr/>
                <p:nvPr/>
              </p:nvGrpSpPr>
              <p:grpSpPr>
                <a:xfrm>
                  <a:off x="2389399" y="3215065"/>
                  <a:ext cx="224343" cy="182045"/>
                  <a:chOff x="2389399" y="3215065"/>
                  <a:chExt cx="224343" cy="182045"/>
                </a:xfrm>
              </p:grpSpPr>
              <p:sp>
                <p:nvSpPr>
                  <p:cNvPr id="10489" name="Google Shape;10489;p8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91" name="Google Shape;10491;p88"/>
              <p:cNvGrpSpPr/>
              <p:nvPr/>
            </p:nvGrpSpPr>
            <p:grpSpPr>
              <a:xfrm>
                <a:off x="2838475" y="3100241"/>
                <a:ext cx="363719" cy="296869"/>
                <a:chOff x="2838475" y="3100241"/>
                <a:chExt cx="363719" cy="296869"/>
              </a:xfrm>
            </p:grpSpPr>
            <p:grpSp>
              <p:nvGrpSpPr>
                <p:cNvPr id="10492" name="Google Shape;10492;p88"/>
                <p:cNvGrpSpPr/>
                <p:nvPr/>
              </p:nvGrpSpPr>
              <p:grpSpPr>
                <a:xfrm>
                  <a:off x="2838475" y="3100241"/>
                  <a:ext cx="259185" cy="98237"/>
                  <a:chOff x="2838475" y="3100241"/>
                  <a:chExt cx="259185" cy="98237"/>
                </a:xfrm>
              </p:grpSpPr>
              <p:sp>
                <p:nvSpPr>
                  <p:cNvPr id="10493" name="Google Shape;10493;p8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88"/>
                <p:cNvGrpSpPr/>
                <p:nvPr/>
              </p:nvGrpSpPr>
              <p:grpSpPr>
                <a:xfrm>
                  <a:off x="2977852" y="3215065"/>
                  <a:ext cx="224343" cy="182045"/>
                  <a:chOff x="2977852" y="3215065"/>
                  <a:chExt cx="224343" cy="182045"/>
                </a:xfrm>
              </p:grpSpPr>
              <p:sp>
                <p:nvSpPr>
                  <p:cNvPr id="10497" name="Google Shape;10497;p8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2" name="Shape 10502"/>
        <p:cNvGrpSpPr/>
        <p:nvPr/>
      </p:nvGrpSpPr>
      <p:grpSpPr>
        <a:xfrm>
          <a:off x="0" y="0"/>
          <a:ext cx="0" cy="0"/>
          <a:chOff x="0" y="0"/>
          <a:chExt cx="0" cy="0"/>
        </a:xfrm>
      </p:grpSpPr>
      <p:grpSp>
        <p:nvGrpSpPr>
          <p:cNvPr id="10503" name="Google Shape;10503;p89"/>
          <p:cNvGrpSpPr/>
          <p:nvPr/>
        </p:nvGrpSpPr>
        <p:grpSpPr>
          <a:xfrm>
            <a:off x="702075" y="3155925"/>
            <a:ext cx="2390414" cy="1024800"/>
            <a:chOff x="728925" y="3296613"/>
            <a:chExt cx="2390414" cy="1024800"/>
          </a:xfrm>
        </p:grpSpPr>
        <p:grpSp>
          <p:nvGrpSpPr>
            <p:cNvPr id="10504" name="Google Shape;10504;p89"/>
            <p:cNvGrpSpPr/>
            <p:nvPr/>
          </p:nvGrpSpPr>
          <p:grpSpPr>
            <a:xfrm>
              <a:off x="728925" y="3619800"/>
              <a:ext cx="2390414" cy="500893"/>
              <a:chOff x="728925" y="3619800"/>
              <a:chExt cx="2390414" cy="500893"/>
            </a:xfrm>
          </p:grpSpPr>
          <p:sp>
            <p:nvSpPr>
              <p:cNvPr id="10505" name="Google Shape;10505;p8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06" name="Google Shape;10506;p8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507" name="Google Shape;10507;p89"/>
            <p:cNvGrpSpPr/>
            <p:nvPr/>
          </p:nvGrpSpPr>
          <p:grpSpPr>
            <a:xfrm>
              <a:off x="1348050" y="3296613"/>
              <a:ext cx="1706152" cy="1024800"/>
              <a:chOff x="1348050" y="3296613"/>
              <a:chExt cx="1706152" cy="1024800"/>
            </a:xfrm>
          </p:grpSpPr>
          <p:sp>
            <p:nvSpPr>
              <p:cNvPr id="10508" name="Google Shape;10508;p8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09" name="Google Shape;10509;p8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10" name="Google Shape;10510;p8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11" name="Google Shape;10511;p8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12" name="Google Shape;10512;p8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513" name="Google Shape;10513;p89"/>
            <p:cNvGrpSpPr/>
            <p:nvPr/>
          </p:nvGrpSpPr>
          <p:grpSpPr>
            <a:xfrm>
              <a:off x="1455707" y="3654858"/>
              <a:ext cx="1491150" cy="417657"/>
              <a:chOff x="1455707" y="3654858"/>
              <a:chExt cx="1491150" cy="417657"/>
            </a:xfrm>
          </p:grpSpPr>
          <p:sp>
            <p:nvSpPr>
              <p:cNvPr id="10514" name="Google Shape;10514;p8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534" name="Google Shape;10534;p89"/>
          <p:cNvGraphicFramePr/>
          <p:nvPr/>
        </p:nvGraphicFramePr>
        <p:xfrm>
          <a:off x="5937775" y="2153837"/>
          <a:ext cx="3000000" cy="3000000"/>
        </p:xfrm>
        <a:graphic>
          <a:graphicData uri="http://schemas.openxmlformats.org/drawingml/2006/table">
            <a:tbl>
              <a:tblPr>
                <a:noFill/>
                <a:tableStyleId>{182E2AC9-90F5-4B89-867A-68162D68DF03}</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535" name="Google Shape;10535;p89"/>
          <p:cNvGrpSpPr/>
          <p:nvPr/>
        </p:nvGrpSpPr>
        <p:grpSpPr>
          <a:xfrm>
            <a:off x="710451" y="981601"/>
            <a:ext cx="2396505" cy="976502"/>
            <a:chOff x="749309" y="1112739"/>
            <a:chExt cx="2371603" cy="976502"/>
          </a:xfrm>
        </p:grpSpPr>
        <p:grpSp>
          <p:nvGrpSpPr>
            <p:cNvPr id="10536" name="Google Shape;10536;p89"/>
            <p:cNvGrpSpPr/>
            <p:nvPr/>
          </p:nvGrpSpPr>
          <p:grpSpPr>
            <a:xfrm>
              <a:off x="1092126" y="1112739"/>
              <a:ext cx="2028786" cy="975464"/>
              <a:chOff x="1092126" y="1112739"/>
              <a:chExt cx="2028786" cy="975464"/>
            </a:xfrm>
          </p:grpSpPr>
          <p:sp>
            <p:nvSpPr>
              <p:cNvPr id="10537" name="Google Shape;10537;p8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89"/>
            <p:cNvGrpSpPr/>
            <p:nvPr/>
          </p:nvGrpSpPr>
          <p:grpSpPr>
            <a:xfrm>
              <a:off x="749309" y="1112739"/>
              <a:ext cx="314700" cy="975464"/>
              <a:chOff x="749309" y="1112739"/>
              <a:chExt cx="314700" cy="975464"/>
            </a:xfrm>
          </p:grpSpPr>
          <p:sp>
            <p:nvSpPr>
              <p:cNvPr id="10562" name="Google Shape;10562;p8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6" name="Google Shape;10566;p8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570" name="Google Shape;10570;p89"/>
          <p:cNvGraphicFramePr/>
          <p:nvPr/>
        </p:nvGraphicFramePr>
        <p:xfrm>
          <a:off x="5937800" y="981587"/>
          <a:ext cx="3000000" cy="3000000"/>
        </p:xfrm>
        <a:graphic>
          <a:graphicData uri="http://schemas.openxmlformats.org/drawingml/2006/table">
            <a:tbl>
              <a:tblPr>
                <a:noFill/>
                <a:tableStyleId>{182E2AC9-90F5-4B89-867A-68162D68DF03}</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571" name="Google Shape;10571;p89"/>
          <p:cNvGraphicFramePr/>
          <p:nvPr/>
        </p:nvGraphicFramePr>
        <p:xfrm>
          <a:off x="3358663" y="2153837"/>
          <a:ext cx="3000000" cy="3000000"/>
        </p:xfrm>
        <a:graphic>
          <a:graphicData uri="http://schemas.openxmlformats.org/drawingml/2006/table">
            <a:tbl>
              <a:tblPr>
                <a:noFill/>
                <a:tableStyleId>{182E2AC9-90F5-4B89-867A-68162D68DF03}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572" name="Google Shape;10572;p89"/>
          <p:cNvGrpSpPr/>
          <p:nvPr/>
        </p:nvGrpSpPr>
        <p:grpSpPr>
          <a:xfrm>
            <a:off x="3360649" y="3144798"/>
            <a:ext cx="2363377" cy="1047062"/>
            <a:chOff x="3358399" y="3285485"/>
            <a:chExt cx="2363377" cy="1047062"/>
          </a:xfrm>
        </p:grpSpPr>
        <p:grpSp>
          <p:nvGrpSpPr>
            <p:cNvPr id="10573" name="Google Shape;10573;p89"/>
            <p:cNvGrpSpPr/>
            <p:nvPr/>
          </p:nvGrpSpPr>
          <p:grpSpPr>
            <a:xfrm>
              <a:off x="3358412" y="3285485"/>
              <a:ext cx="2363244" cy="139500"/>
              <a:chOff x="3358412" y="3285485"/>
              <a:chExt cx="2363244" cy="139500"/>
            </a:xfrm>
          </p:grpSpPr>
          <p:sp>
            <p:nvSpPr>
              <p:cNvPr id="10574" name="Google Shape;10574;p8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89"/>
            <p:cNvGrpSpPr/>
            <p:nvPr/>
          </p:nvGrpSpPr>
          <p:grpSpPr>
            <a:xfrm>
              <a:off x="3358412" y="3466996"/>
              <a:ext cx="2363244" cy="139500"/>
              <a:chOff x="3358412" y="3466996"/>
              <a:chExt cx="2363244" cy="139500"/>
            </a:xfrm>
          </p:grpSpPr>
          <p:sp>
            <p:nvSpPr>
              <p:cNvPr id="10580" name="Google Shape;10580;p8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89"/>
            <p:cNvGrpSpPr/>
            <p:nvPr/>
          </p:nvGrpSpPr>
          <p:grpSpPr>
            <a:xfrm>
              <a:off x="3358412" y="3648507"/>
              <a:ext cx="2363244" cy="139500"/>
              <a:chOff x="3358412" y="3648507"/>
              <a:chExt cx="2363244" cy="139500"/>
            </a:xfrm>
          </p:grpSpPr>
          <p:sp>
            <p:nvSpPr>
              <p:cNvPr id="10586" name="Google Shape;10586;p8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89"/>
            <p:cNvGrpSpPr/>
            <p:nvPr/>
          </p:nvGrpSpPr>
          <p:grpSpPr>
            <a:xfrm>
              <a:off x="3358412" y="3830018"/>
              <a:ext cx="2363244" cy="139500"/>
              <a:chOff x="3358412" y="3830018"/>
              <a:chExt cx="2363244" cy="139500"/>
            </a:xfrm>
          </p:grpSpPr>
          <p:sp>
            <p:nvSpPr>
              <p:cNvPr id="10592" name="Google Shape;10592;p8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89"/>
            <p:cNvGrpSpPr/>
            <p:nvPr/>
          </p:nvGrpSpPr>
          <p:grpSpPr>
            <a:xfrm>
              <a:off x="3358399" y="4011514"/>
              <a:ext cx="2363377" cy="139537"/>
              <a:chOff x="3294800" y="4134603"/>
              <a:chExt cx="2638876" cy="152400"/>
            </a:xfrm>
          </p:grpSpPr>
          <p:sp>
            <p:nvSpPr>
              <p:cNvPr id="10598" name="Google Shape;10598;p8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89"/>
            <p:cNvGrpSpPr/>
            <p:nvPr/>
          </p:nvGrpSpPr>
          <p:grpSpPr>
            <a:xfrm>
              <a:off x="3358399" y="4193010"/>
              <a:ext cx="2363377" cy="139537"/>
              <a:chOff x="3294800" y="4134603"/>
              <a:chExt cx="2638876" cy="152400"/>
            </a:xfrm>
          </p:grpSpPr>
          <p:sp>
            <p:nvSpPr>
              <p:cNvPr id="10604" name="Google Shape;10604;p8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609" name="Google Shape;10609;p89"/>
          <p:cNvGraphicFramePr/>
          <p:nvPr/>
        </p:nvGraphicFramePr>
        <p:xfrm>
          <a:off x="711450" y="2153837"/>
          <a:ext cx="3000000" cy="3000000"/>
        </p:xfrm>
        <a:graphic>
          <a:graphicData uri="http://schemas.openxmlformats.org/drawingml/2006/table">
            <a:tbl>
              <a:tblPr>
                <a:noFill/>
                <a:tableStyleId>{182E2AC9-90F5-4B89-867A-68162D68DF03}</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610" name="Google Shape;10610;p89"/>
          <p:cNvGrpSpPr/>
          <p:nvPr/>
        </p:nvGrpSpPr>
        <p:grpSpPr>
          <a:xfrm>
            <a:off x="4161119" y="2557652"/>
            <a:ext cx="1302095" cy="60959"/>
            <a:chOff x="3558802" y="4011427"/>
            <a:chExt cx="1866000" cy="111300"/>
          </a:xfrm>
        </p:grpSpPr>
        <p:sp>
          <p:nvSpPr>
            <p:cNvPr id="10611" name="Google Shape;10611;p8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89"/>
          <p:cNvGrpSpPr/>
          <p:nvPr/>
        </p:nvGrpSpPr>
        <p:grpSpPr>
          <a:xfrm>
            <a:off x="4706607" y="2839811"/>
            <a:ext cx="914340" cy="60959"/>
            <a:chOff x="3558802" y="4011427"/>
            <a:chExt cx="1866000" cy="111300"/>
          </a:xfrm>
        </p:grpSpPr>
        <p:sp>
          <p:nvSpPr>
            <p:cNvPr id="10614" name="Google Shape;10614;p8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89"/>
          <p:cNvGrpSpPr/>
          <p:nvPr/>
        </p:nvGrpSpPr>
        <p:grpSpPr>
          <a:xfrm>
            <a:off x="5874449" y="3167609"/>
            <a:ext cx="2519825" cy="1001454"/>
            <a:chOff x="1906114" y="789980"/>
            <a:chExt cx="1487676" cy="606868"/>
          </a:xfrm>
        </p:grpSpPr>
        <p:cxnSp>
          <p:nvCxnSpPr>
            <p:cNvPr id="10617" name="Google Shape;10617;p8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618" name="Google Shape;10618;p8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619" name="Google Shape;10619;p8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620" name="Google Shape;10620;p8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419" sz="300">
                  <a:solidFill>
                    <a:srgbClr val="E3E9ED"/>
                  </a:solidFill>
                </a:rPr>
                <a:t>JANUARY</a:t>
              </a:r>
              <a:endParaRPr sz="300">
                <a:solidFill>
                  <a:srgbClr val="E3E9ED"/>
                </a:solidFill>
              </a:endParaRPr>
            </a:p>
          </p:txBody>
        </p:sp>
        <p:sp>
          <p:nvSpPr>
            <p:cNvPr id="10621" name="Google Shape;10621;p8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419" sz="300">
                  <a:solidFill>
                    <a:srgbClr val="E3E9ED"/>
                  </a:solidFill>
                </a:rPr>
                <a:t>FEBRUARY</a:t>
              </a:r>
              <a:endParaRPr sz="300">
                <a:solidFill>
                  <a:srgbClr val="E3E9ED"/>
                </a:solidFill>
              </a:endParaRPr>
            </a:p>
          </p:txBody>
        </p:sp>
        <p:sp>
          <p:nvSpPr>
            <p:cNvPr id="10622" name="Google Shape;10622;p8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419" sz="300">
                  <a:solidFill>
                    <a:srgbClr val="E3E9ED"/>
                  </a:solidFill>
                </a:rPr>
                <a:t>MARCH</a:t>
              </a:r>
              <a:endParaRPr sz="300">
                <a:solidFill>
                  <a:srgbClr val="E3E9ED"/>
                </a:solidFill>
              </a:endParaRPr>
            </a:p>
          </p:txBody>
        </p:sp>
        <p:sp>
          <p:nvSpPr>
            <p:cNvPr id="10623" name="Google Shape;10623;p8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419" sz="300">
                  <a:solidFill>
                    <a:srgbClr val="E3E9ED"/>
                  </a:solidFill>
                </a:rPr>
                <a:t>APRIL</a:t>
              </a:r>
              <a:endParaRPr sz="300">
                <a:solidFill>
                  <a:srgbClr val="E3E9ED"/>
                </a:solidFill>
              </a:endParaRPr>
            </a:p>
          </p:txBody>
        </p:sp>
        <p:sp>
          <p:nvSpPr>
            <p:cNvPr id="10624" name="Google Shape;10624;p8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419" sz="300">
                  <a:solidFill>
                    <a:srgbClr val="E3E9ED"/>
                  </a:solidFill>
                </a:rPr>
                <a:t>PHASE 1</a:t>
              </a:r>
              <a:endParaRPr sz="300">
                <a:solidFill>
                  <a:srgbClr val="E3E9ED"/>
                </a:solidFill>
              </a:endParaRPr>
            </a:p>
          </p:txBody>
        </p:sp>
        <p:sp>
          <p:nvSpPr>
            <p:cNvPr id="10631" name="Google Shape;10631;p8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419" sz="300">
                  <a:solidFill>
                    <a:srgbClr val="E3E9ED"/>
                  </a:solidFill>
                </a:rPr>
                <a:t>Task 1</a:t>
              </a:r>
              <a:endParaRPr sz="300">
                <a:solidFill>
                  <a:srgbClr val="E3E9ED"/>
                </a:solidFill>
              </a:endParaRPr>
            </a:p>
          </p:txBody>
        </p:sp>
        <p:sp>
          <p:nvSpPr>
            <p:cNvPr id="10632" name="Google Shape;10632;p8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419" sz="300">
                  <a:solidFill>
                    <a:srgbClr val="E3E9ED"/>
                  </a:solidFill>
                </a:rPr>
                <a:t>Task 2</a:t>
              </a:r>
              <a:endParaRPr sz="300">
                <a:solidFill>
                  <a:srgbClr val="E3E9ED"/>
                </a:solidFill>
              </a:endParaRPr>
            </a:p>
          </p:txBody>
        </p:sp>
        <p:sp>
          <p:nvSpPr>
            <p:cNvPr id="10633" name="Google Shape;10633;p8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89"/>
          <p:cNvGrpSpPr/>
          <p:nvPr/>
        </p:nvGrpSpPr>
        <p:grpSpPr>
          <a:xfrm>
            <a:off x="3355812" y="951645"/>
            <a:ext cx="2363393" cy="1005865"/>
            <a:chOff x="3292400" y="1193188"/>
            <a:chExt cx="2615240" cy="1131075"/>
          </a:xfrm>
        </p:grpSpPr>
        <p:sp>
          <p:nvSpPr>
            <p:cNvPr id="10635" name="Google Shape;10635;p8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36" name="Google Shape;10636;p8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37" name="Google Shape;10637;p8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419" sz="200">
                  <a:solidFill>
                    <a:srgbClr val="FFFFFF"/>
                  </a:solidFill>
                </a:rPr>
                <a:t>JANUARY</a:t>
              </a:r>
              <a:endParaRPr sz="200">
                <a:solidFill>
                  <a:srgbClr val="FFFFFF"/>
                </a:solidFill>
              </a:endParaRPr>
            </a:p>
          </p:txBody>
        </p:sp>
        <p:sp>
          <p:nvSpPr>
            <p:cNvPr id="10638" name="Google Shape;10638;p8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419" sz="200">
                  <a:solidFill>
                    <a:srgbClr val="FFFFFF"/>
                  </a:solidFill>
                </a:rPr>
                <a:t>FEBRUARY</a:t>
              </a:r>
              <a:endParaRPr sz="200">
                <a:solidFill>
                  <a:srgbClr val="FFFFFF"/>
                </a:solidFill>
              </a:endParaRPr>
            </a:p>
          </p:txBody>
        </p:sp>
        <p:sp>
          <p:nvSpPr>
            <p:cNvPr id="10639" name="Google Shape;10639;p8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419" sz="200">
                  <a:solidFill>
                    <a:srgbClr val="FFFFFF"/>
                  </a:solidFill>
                </a:rPr>
                <a:t>MARCH</a:t>
              </a:r>
              <a:endParaRPr sz="200">
                <a:solidFill>
                  <a:srgbClr val="FFFFFF"/>
                </a:solidFill>
              </a:endParaRPr>
            </a:p>
          </p:txBody>
        </p:sp>
        <p:sp>
          <p:nvSpPr>
            <p:cNvPr id="10640" name="Google Shape;10640;p8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419" sz="200">
                  <a:solidFill>
                    <a:srgbClr val="FFFFFF"/>
                  </a:solidFill>
                </a:rPr>
                <a:t>APRIL</a:t>
              </a:r>
              <a:endParaRPr sz="200">
                <a:solidFill>
                  <a:srgbClr val="FFFFFF"/>
                </a:solidFill>
              </a:endParaRPr>
            </a:p>
          </p:txBody>
        </p:sp>
        <p:sp>
          <p:nvSpPr>
            <p:cNvPr id="10641" name="Google Shape;10641;p8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419" sz="200">
                  <a:solidFill>
                    <a:srgbClr val="FFFFFF"/>
                  </a:solidFill>
                </a:rPr>
                <a:t>MAY</a:t>
              </a:r>
              <a:endParaRPr sz="200">
                <a:solidFill>
                  <a:srgbClr val="FFFFFF"/>
                </a:solidFill>
              </a:endParaRPr>
            </a:p>
          </p:txBody>
        </p:sp>
        <p:sp>
          <p:nvSpPr>
            <p:cNvPr id="10642" name="Google Shape;10642;p8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419" sz="200">
                  <a:solidFill>
                    <a:srgbClr val="FFFFFF"/>
                  </a:solidFill>
                </a:rPr>
                <a:t>JUNE</a:t>
              </a:r>
              <a:endParaRPr sz="200">
                <a:solidFill>
                  <a:srgbClr val="FFFFFF"/>
                </a:solidFill>
              </a:endParaRPr>
            </a:p>
          </p:txBody>
        </p:sp>
        <p:sp>
          <p:nvSpPr>
            <p:cNvPr id="10643" name="Google Shape;10643;p8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419" sz="200">
                  <a:solidFill>
                    <a:srgbClr val="FFFFFF"/>
                  </a:solidFill>
                </a:rPr>
                <a:t>PHASE 1</a:t>
              </a:r>
              <a:endParaRPr sz="200">
                <a:solidFill>
                  <a:srgbClr val="FFFFFF"/>
                </a:solidFill>
              </a:endParaRPr>
            </a:p>
          </p:txBody>
        </p:sp>
        <p:sp>
          <p:nvSpPr>
            <p:cNvPr id="10644" name="Google Shape;10644;p8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419" sz="200">
                  <a:solidFill>
                    <a:srgbClr val="FFFFFF"/>
                  </a:solidFill>
                </a:rPr>
                <a:t>PHASE 2</a:t>
              </a:r>
              <a:endParaRPr sz="200">
                <a:solidFill>
                  <a:srgbClr val="FFFFFF"/>
                </a:solidFill>
              </a:endParaRPr>
            </a:p>
          </p:txBody>
        </p:sp>
        <p:sp>
          <p:nvSpPr>
            <p:cNvPr id="10645" name="Google Shape;10645;p8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419" sz="200">
                  <a:solidFill>
                    <a:srgbClr val="FFFFFF"/>
                  </a:solidFill>
                </a:rPr>
                <a:t>Task 1</a:t>
              </a:r>
              <a:endParaRPr sz="200">
                <a:solidFill>
                  <a:srgbClr val="FFFFFF"/>
                </a:solidFill>
              </a:endParaRPr>
            </a:p>
          </p:txBody>
        </p:sp>
        <p:sp>
          <p:nvSpPr>
            <p:cNvPr id="10646" name="Google Shape;10646;p8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419" sz="200">
                  <a:solidFill>
                    <a:srgbClr val="FFFFFF"/>
                  </a:solidFill>
                </a:rPr>
                <a:t>Task 2</a:t>
              </a:r>
              <a:endParaRPr sz="200">
                <a:solidFill>
                  <a:srgbClr val="FFFFFF"/>
                </a:solidFill>
              </a:endParaRPr>
            </a:p>
          </p:txBody>
        </p:sp>
        <p:sp>
          <p:nvSpPr>
            <p:cNvPr id="10647" name="Google Shape;10647;p8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419" sz="200">
                  <a:solidFill>
                    <a:srgbClr val="FFFFFF"/>
                  </a:solidFill>
                </a:rPr>
                <a:t>Task 1</a:t>
              </a:r>
              <a:endParaRPr sz="200">
                <a:solidFill>
                  <a:srgbClr val="FFFFFF"/>
                </a:solidFill>
              </a:endParaRPr>
            </a:p>
          </p:txBody>
        </p:sp>
        <p:sp>
          <p:nvSpPr>
            <p:cNvPr id="10648" name="Google Shape;10648;p8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419" sz="200">
                  <a:solidFill>
                    <a:srgbClr val="FFFFFF"/>
                  </a:solidFill>
                </a:rPr>
                <a:t>Task 2</a:t>
              </a:r>
              <a:endParaRPr sz="200">
                <a:solidFill>
                  <a:srgbClr val="FFFFFF"/>
                </a:solidFill>
              </a:endParaRPr>
            </a:p>
          </p:txBody>
        </p:sp>
        <p:grpSp>
          <p:nvGrpSpPr>
            <p:cNvPr id="10649" name="Google Shape;10649;p89"/>
            <p:cNvGrpSpPr/>
            <p:nvPr/>
          </p:nvGrpSpPr>
          <p:grpSpPr>
            <a:xfrm>
              <a:off x="3748438" y="1378608"/>
              <a:ext cx="2159202" cy="903971"/>
              <a:chOff x="1683525" y="2179850"/>
              <a:chExt cx="4519050" cy="2134525"/>
            </a:xfrm>
          </p:grpSpPr>
          <p:sp>
            <p:nvSpPr>
              <p:cNvPr id="10650" name="Google Shape;10650;p8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1" name="Google Shape;10651;p8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2" name="Google Shape;10652;p8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3" name="Google Shape;10653;p8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4" name="Google Shape;10654;p8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5" name="Google Shape;10655;p8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6" name="Google Shape;10656;p8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7" name="Google Shape;10657;p8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8" name="Google Shape;10658;p8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9" name="Google Shape;10659;p8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0" name="Google Shape;10660;p8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1" name="Google Shape;10661;p8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2" name="Shape 1702"/>
        <p:cNvGrpSpPr/>
        <p:nvPr/>
      </p:nvGrpSpPr>
      <p:grpSpPr>
        <a:xfrm>
          <a:off x="0" y="0"/>
          <a:ext cx="0" cy="0"/>
          <a:chOff x="0" y="0"/>
          <a:chExt cx="0" cy="0"/>
        </a:xfrm>
      </p:grpSpPr>
      <p:sp>
        <p:nvSpPr>
          <p:cNvPr id="1703" name="Google Shape;1703;p45"/>
          <p:cNvSpPr txBox="1"/>
          <p:nvPr>
            <p:ph idx="1" type="subTitle"/>
          </p:nvPr>
        </p:nvSpPr>
        <p:spPr>
          <a:xfrm>
            <a:off x="3502525" y="2213150"/>
            <a:ext cx="4045200" cy="16524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s-419"/>
              <a:t>Aquí puedes añadir una breve descripción del tema del que quieras hablar. Por ejemplo, si quieres hablar sobre Mercurio, puedes decir que es el planeta más cercano al Sol y el más pequeño del sistema solar</a:t>
            </a:r>
            <a:endParaRPr sz="1000">
              <a:latin typeface="Lexend Medium"/>
              <a:ea typeface="Lexend Medium"/>
              <a:cs typeface="Lexend Medium"/>
              <a:sym typeface="Lexend Medium"/>
            </a:endParaRPr>
          </a:p>
        </p:txBody>
      </p:sp>
      <p:sp>
        <p:nvSpPr>
          <p:cNvPr id="1704" name="Google Shape;1704;p45"/>
          <p:cNvSpPr txBox="1"/>
          <p:nvPr>
            <p:ph type="title"/>
          </p:nvPr>
        </p:nvSpPr>
        <p:spPr>
          <a:xfrm>
            <a:off x="3502525" y="1339925"/>
            <a:ext cx="4045200" cy="78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419"/>
              <a:t>Introducción</a:t>
            </a:r>
            <a:endParaRPr/>
          </a:p>
        </p:txBody>
      </p:sp>
      <p:sp>
        <p:nvSpPr>
          <p:cNvPr id="1705" name="Google Shape;1705;p45"/>
          <p:cNvSpPr/>
          <p:nvPr/>
        </p:nvSpPr>
        <p:spPr>
          <a:xfrm rot="-5400000">
            <a:off x="726000" y="2073161"/>
            <a:ext cx="3109500" cy="9972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6" name="Google Shape;1706;p45"/>
          <p:cNvGrpSpPr/>
          <p:nvPr/>
        </p:nvGrpSpPr>
        <p:grpSpPr>
          <a:xfrm>
            <a:off x="2107739" y="2348419"/>
            <a:ext cx="346006" cy="446657"/>
            <a:chOff x="2034664" y="2715919"/>
            <a:chExt cx="346006" cy="446657"/>
          </a:xfrm>
        </p:grpSpPr>
        <p:sp>
          <p:nvSpPr>
            <p:cNvPr id="1707" name="Google Shape;1707;p45"/>
            <p:cNvSpPr/>
            <p:nvPr/>
          </p:nvSpPr>
          <p:spPr>
            <a:xfrm>
              <a:off x="2034664" y="2715919"/>
              <a:ext cx="346006" cy="446657"/>
            </a:xfrm>
            <a:custGeom>
              <a:rect b="b" l="l" r="r" t="t"/>
              <a:pathLst>
                <a:path extrusionOk="0" h="10078" w="7807">
                  <a:moveTo>
                    <a:pt x="7305" y="8484"/>
                  </a:moveTo>
                  <a:lnTo>
                    <a:pt x="6213" y="9576"/>
                  </a:lnTo>
                  <a:lnTo>
                    <a:pt x="6213" y="8585"/>
                  </a:lnTo>
                  <a:cubicBezTo>
                    <a:pt x="6213" y="8560"/>
                    <a:pt x="6213" y="8534"/>
                    <a:pt x="6239" y="8521"/>
                  </a:cubicBezTo>
                  <a:cubicBezTo>
                    <a:pt x="6251" y="8496"/>
                    <a:pt x="6276" y="8484"/>
                    <a:pt x="6301" y="8484"/>
                  </a:cubicBezTo>
                  <a:close/>
                  <a:moveTo>
                    <a:pt x="7330" y="302"/>
                  </a:moveTo>
                  <a:cubicBezTo>
                    <a:pt x="7430" y="302"/>
                    <a:pt x="7519" y="377"/>
                    <a:pt x="7519" y="478"/>
                  </a:cubicBezTo>
                  <a:lnTo>
                    <a:pt x="7519" y="8195"/>
                  </a:lnTo>
                  <a:lnTo>
                    <a:pt x="6301" y="8195"/>
                  </a:lnTo>
                  <a:cubicBezTo>
                    <a:pt x="6200" y="8195"/>
                    <a:pt x="6100" y="8233"/>
                    <a:pt x="6025" y="8309"/>
                  </a:cubicBezTo>
                  <a:cubicBezTo>
                    <a:pt x="5949" y="8384"/>
                    <a:pt x="5912" y="8484"/>
                    <a:pt x="5912" y="8585"/>
                  </a:cubicBezTo>
                  <a:lnTo>
                    <a:pt x="5912" y="9789"/>
                  </a:lnTo>
                  <a:lnTo>
                    <a:pt x="478" y="9789"/>
                  </a:lnTo>
                  <a:cubicBezTo>
                    <a:pt x="377" y="9789"/>
                    <a:pt x="290" y="9701"/>
                    <a:pt x="290" y="9614"/>
                  </a:cubicBezTo>
                  <a:lnTo>
                    <a:pt x="290" y="478"/>
                  </a:lnTo>
                  <a:cubicBezTo>
                    <a:pt x="290" y="377"/>
                    <a:pt x="377" y="302"/>
                    <a:pt x="478" y="302"/>
                  </a:cubicBezTo>
                  <a:close/>
                  <a:moveTo>
                    <a:pt x="478" y="1"/>
                  </a:moveTo>
                  <a:cubicBezTo>
                    <a:pt x="215" y="1"/>
                    <a:pt x="1" y="214"/>
                    <a:pt x="1" y="478"/>
                  </a:cubicBezTo>
                  <a:lnTo>
                    <a:pt x="1" y="9614"/>
                  </a:lnTo>
                  <a:cubicBezTo>
                    <a:pt x="1" y="9865"/>
                    <a:pt x="215" y="10078"/>
                    <a:pt x="478" y="10078"/>
                  </a:cubicBezTo>
                  <a:lnTo>
                    <a:pt x="6063" y="10078"/>
                  </a:lnTo>
                  <a:cubicBezTo>
                    <a:pt x="6088" y="10078"/>
                    <a:pt x="6125" y="10078"/>
                    <a:pt x="6138" y="10065"/>
                  </a:cubicBezTo>
                  <a:cubicBezTo>
                    <a:pt x="6150" y="10052"/>
                    <a:pt x="6163" y="10052"/>
                    <a:pt x="6163" y="10040"/>
                  </a:cubicBezTo>
                  <a:lnTo>
                    <a:pt x="7770" y="8446"/>
                  </a:lnTo>
                  <a:cubicBezTo>
                    <a:pt x="7795" y="8421"/>
                    <a:pt x="7807" y="8384"/>
                    <a:pt x="7807" y="8346"/>
                  </a:cubicBezTo>
                  <a:lnTo>
                    <a:pt x="7807" y="478"/>
                  </a:lnTo>
                  <a:cubicBezTo>
                    <a:pt x="7807" y="214"/>
                    <a:pt x="7594" y="1"/>
                    <a:pt x="7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2245497" y="2776018"/>
              <a:ext cx="66214" cy="78446"/>
            </a:xfrm>
            <a:custGeom>
              <a:rect b="b" l="l" r="r" t="t"/>
              <a:pathLst>
                <a:path extrusionOk="0" h="1770" w="1494">
                  <a:moveTo>
                    <a:pt x="741" y="502"/>
                  </a:moveTo>
                  <a:lnTo>
                    <a:pt x="980" y="1104"/>
                  </a:lnTo>
                  <a:lnTo>
                    <a:pt x="515" y="1104"/>
                  </a:lnTo>
                  <a:lnTo>
                    <a:pt x="741" y="502"/>
                  </a:lnTo>
                  <a:close/>
                  <a:moveTo>
                    <a:pt x="741" y="0"/>
                  </a:moveTo>
                  <a:cubicBezTo>
                    <a:pt x="678" y="0"/>
                    <a:pt x="603" y="37"/>
                    <a:pt x="578" y="112"/>
                  </a:cubicBezTo>
                  <a:lnTo>
                    <a:pt x="26" y="1568"/>
                  </a:lnTo>
                  <a:cubicBezTo>
                    <a:pt x="1" y="1644"/>
                    <a:pt x="38" y="1732"/>
                    <a:pt x="113" y="1757"/>
                  </a:cubicBezTo>
                  <a:cubicBezTo>
                    <a:pt x="129" y="1762"/>
                    <a:pt x="145" y="1765"/>
                    <a:pt x="161" y="1765"/>
                  </a:cubicBezTo>
                  <a:cubicBezTo>
                    <a:pt x="222" y="1765"/>
                    <a:pt x="282" y="1728"/>
                    <a:pt x="302" y="1669"/>
                  </a:cubicBezTo>
                  <a:lnTo>
                    <a:pt x="402" y="1406"/>
                  </a:lnTo>
                  <a:lnTo>
                    <a:pt x="1092" y="1406"/>
                  </a:lnTo>
                  <a:lnTo>
                    <a:pt x="1192" y="1669"/>
                  </a:lnTo>
                  <a:cubicBezTo>
                    <a:pt x="1205" y="1732"/>
                    <a:pt x="1268" y="1769"/>
                    <a:pt x="1331" y="1769"/>
                  </a:cubicBezTo>
                  <a:cubicBezTo>
                    <a:pt x="1343" y="1769"/>
                    <a:pt x="1356" y="1769"/>
                    <a:pt x="1381" y="1757"/>
                  </a:cubicBezTo>
                  <a:cubicBezTo>
                    <a:pt x="1456" y="1732"/>
                    <a:pt x="1494" y="1644"/>
                    <a:pt x="1469" y="1568"/>
                  </a:cubicBezTo>
                  <a:lnTo>
                    <a:pt x="916" y="112"/>
                  </a:lnTo>
                  <a:cubicBezTo>
                    <a:pt x="891" y="37"/>
                    <a:pt x="816" y="0"/>
                    <a:pt x="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2209908" y="2746589"/>
              <a:ext cx="141336" cy="137348"/>
            </a:xfrm>
            <a:custGeom>
              <a:rect b="b" l="l" r="r" t="t"/>
              <a:pathLst>
                <a:path extrusionOk="0" h="3099" w="3189">
                  <a:moveTo>
                    <a:pt x="1035" y="1"/>
                  </a:moveTo>
                  <a:cubicBezTo>
                    <a:pt x="940" y="1"/>
                    <a:pt x="842" y="4"/>
                    <a:pt x="740" y="11"/>
                  </a:cubicBezTo>
                  <a:cubicBezTo>
                    <a:pt x="665" y="11"/>
                    <a:pt x="603" y="87"/>
                    <a:pt x="603" y="174"/>
                  </a:cubicBezTo>
                  <a:cubicBezTo>
                    <a:pt x="614" y="243"/>
                    <a:pt x="667" y="301"/>
                    <a:pt x="743" y="301"/>
                  </a:cubicBezTo>
                  <a:cubicBezTo>
                    <a:pt x="750" y="301"/>
                    <a:pt x="758" y="301"/>
                    <a:pt x="766" y="300"/>
                  </a:cubicBezTo>
                  <a:cubicBezTo>
                    <a:pt x="835" y="296"/>
                    <a:pt x="908" y="294"/>
                    <a:pt x="982" y="294"/>
                  </a:cubicBezTo>
                  <a:cubicBezTo>
                    <a:pt x="1485" y="294"/>
                    <a:pt x="2071" y="385"/>
                    <a:pt x="2410" y="790"/>
                  </a:cubicBezTo>
                  <a:cubicBezTo>
                    <a:pt x="2761" y="1228"/>
                    <a:pt x="2849" y="2006"/>
                    <a:pt x="2422" y="2446"/>
                  </a:cubicBezTo>
                  <a:cubicBezTo>
                    <a:pt x="2197" y="2671"/>
                    <a:pt x="1839" y="2796"/>
                    <a:pt x="1473" y="2796"/>
                  </a:cubicBezTo>
                  <a:cubicBezTo>
                    <a:pt x="1288" y="2796"/>
                    <a:pt x="1102" y="2764"/>
                    <a:pt x="929" y="2697"/>
                  </a:cubicBezTo>
                  <a:cubicBezTo>
                    <a:pt x="703" y="2609"/>
                    <a:pt x="327" y="2383"/>
                    <a:pt x="314" y="1856"/>
                  </a:cubicBezTo>
                  <a:cubicBezTo>
                    <a:pt x="302" y="1417"/>
                    <a:pt x="553" y="1041"/>
                    <a:pt x="966" y="877"/>
                  </a:cubicBezTo>
                  <a:cubicBezTo>
                    <a:pt x="1042" y="852"/>
                    <a:pt x="1080" y="764"/>
                    <a:pt x="1055" y="689"/>
                  </a:cubicBezTo>
                  <a:cubicBezTo>
                    <a:pt x="1035" y="629"/>
                    <a:pt x="975" y="593"/>
                    <a:pt x="914" y="593"/>
                  </a:cubicBezTo>
                  <a:cubicBezTo>
                    <a:pt x="898" y="593"/>
                    <a:pt x="882" y="596"/>
                    <a:pt x="866" y="601"/>
                  </a:cubicBezTo>
                  <a:cubicBezTo>
                    <a:pt x="327" y="815"/>
                    <a:pt x="1" y="1304"/>
                    <a:pt x="13" y="1869"/>
                  </a:cubicBezTo>
                  <a:cubicBezTo>
                    <a:pt x="26" y="2371"/>
                    <a:pt x="327" y="2772"/>
                    <a:pt x="829" y="2973"/>
                  </a:cubicBezTo>
                  <a:cubicBezTo>
                    <a:pt x="1030" y="3048"/>
                    <a:pt x="1255" y="3099"/>
                    <a:pt x="1481" y="3099"/>
                  </a:cubicBezTo>
                  <a:cubicBezTo>
                    <a:pt x="1920" y="3099"/>
                    <a:pt x="2347" y="2935"/>
                    <a:pt x="2636" y="2659"/>
                  </a:cubicBezTo>
                  <a:cubicBezTo>
                    <a:pt x="3188" y="2095"/>
                    <a:pt x="3075" y="1141"/>
                    <a:pt x="2636" y="601"/>
                  </a:cubicBezTo>
                  <a:cubicBezTo>
                    <a:pt x="2314" y="213"/>
                    <a:pt x="1766" y="1"/>
                    <a:pt x="1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2071982" y="2905035"/>
              <a:ext cx="271992" cy="12808"/>
            </a:xfrm>
            <a:custGeom>
              <a:rect b="b" l="l" r="r" t="t"/>
              <a:pathLst>
                <a:path extrusionOk="0" h="289" w="6137">
                  <a:moveTo>
                    <a:pt x="138" y="1"/>
                  </a:moveTo>
                  <a:cubicBezTo>
                    <a:pt x="62" y="1"/>
                    <a:pt x="0" y="63"/>
                    <a:pt x="0" y="151"/>
                  </a:cubicBezTo>
                  <a:cubicBezTo>
                    <a:pt x="0" y="226"/>
                    <a:pt x="62" y="289"/>
                    <a:pt x="138" y="289"/>
                  </a:cubicBezTo>
                  <a:lnTo>
                    <a:pt x="5986" y="289"/>
                  </a:lnTo>
                  <a:cubicBezTo>
                    <a:pt x="6061" y="289"/>
                    <a:pt x="6136" y="226"/>
                    <a:pt x="6136" y="151"/>
                  </a:cubicBezTo>
                  <a:cubicBezTo>
                    <a:pt x="6136" y="63"/>
                    <a:pt x="6061" y="1"/>
                    <a:pt x="5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2249398" y="2937300"/>
              <a:ext cx="94579" cy="12808"/>
            </a:xfrm>
            <a:custGeom>
              <a:rect b="b" l="l" r="r" t="t"/>
              <a:pathLst>
                <a:path extrusionOk="0" h="289" w="2134">
                  <a:moveTo>
                    <a:pt x="151" y="0"/>
                  </a:moveTo>
                  <a:cubicBezTo>
                    <a:pt x="75" y="0"/>
                    <a:pt x="0" y="63"/>
                    <a:pt x="0" y="138"/>
                  </a:cubicBezTo>
                  <a:cubicBezTo>
                    <a:pt x="0" y="226"/>
                    <a:pt x="75" y="289"/>
                    <a:pt x="151" y="289"/>
                  </a:cubicBezTo>
                  <a:lnTo>
                    <a:pt x="1983" y="289"/>
                  </a:lnTo>
                  <a:cubicBezTo>
                    <a:pt x="2058" y="289"/>
                    <a:pt x="2133" y="226"/>
                    <a:pt x="2133" y="138"/>
                  </a:cubicBezTo>
                  <a:cubicBezTo>
                    <a:pt x="2133" y="63"/>
                    <a:pt x="2058" y="0"/>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2071982" y="2937300"/>
              <a:ext cx="160217" cy="12808"/>
            </a:xfrm>
            <a:custGeom>
              <a:rect b="b" l="l" r="r" t="t"/>
              <a:pathLst>
                <a:path extrusionOk="0" h="289" w="3615">
                  <a:moveTo>
                    <a:pt x="138" y="0"/>
                  </a:moveTo>
                  <a:cubicBezTo>
                    <a:pt x="62" y="0"/>
                    <a:pt x="0" y="63"/>
                    <a:pt x="0" y="138"/>
                  </a:cubicBezTo>
                  <a:cubicBezTo>
                    <a:pt x="0" y="226"/>
                    <a:pt x="62" y="289"/>
                    <a:pt x="138" y="289"/>
                  </a:cubicBezTo>
                  <a:lnTo>
                    <a:pt x="3464" y="289"/>
                  </a:lnTo>
                  <a:cubicBezTo>
                    <a:pt x="3551" y="289"/>
                    <a:pt x="3615" y="226"/>
                    <a:pt x="3615" y="138"/>
                  </a:cubicBezTo>
                  <a:cubicBezTo>
                    <a:pt x="3615" y="63"/>
                    <a:pt x="3551" y="0"/>
                    <a:pt x="3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2071982" y="2968990"/>
              <a:ext cx="271992" cy="13385"/>
            </a:xfrm>
            <a:custGeom>
              <a:rect b="b" l="l" r="r" t="t"/>
              <a:pathLst>
                <a:path extrusionOk="0" h="302" w="6137">
                  <a:moveTo>
                    <a:pt x="138" y="0"/>
                  </a:moveTo>
                  <a:cubicBezTo>
                    <a:pt x="62" y="0"/>
                    <a:pt x="0" y="76"/>
                    <a:pt x="0" y="151"/>
                  </a:cubicBezTo>
                  <a:cubicBezTo>
                    <a:pt x="0" y="239"/>
                    <a:pt x="62" y="301"/>
                    <a:pt x="138" y="301"/>
                  </a:cubicBezTo>
                  <a:lnTo>
                    <a:pt x="5986" y="301"/>
                  </a:lnTo>
                  <a:cubicBezTo>
                    <a:pt x="6061" y="301"/>
                    <a:pt x="6136" y="239"/>
                    <a:pt x="6136" y="151"/>
                  </a:cubicBezTo>
                  <a:cubicBezTo>
                    <a:pt x="6136" y="76"/>
                    <a:pt x="6061" y="0"/>
                    <a:pt x="59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2071982" y="3001255"/>
              <a:ext cx="271992" cy="13385"/>
            </a:xfrm>
            <a:custGeom>
              <a:rect b="b" l="l" r="r" t="t"/>
              <a:pathLst>
                <a:path extrusionOk="0" h="302" w="6137">
                  <a:moveTo>
                    <a:pt x="138" y="0"/>
                  </a:moveTo>
                  <a:cubicBezTo>
                    <a:pt x="62" y="0"/>
                    <a:pt x="0" y="63"/>
                    <a:pt x="0" y="151"/>
                  </a:cubicBezTo>
                  <a:cubicBezTo>
                    <a:pt x="0" y="226"/>
                    <a:pt x="62" y="301"/>
                    <a:pt x="138" y="301"/>
                  </a:cubicBezTo>
                  <a:lnTo>
                    <a:pt x="5986" y="301"/>
                  </a:lnTo>
                  <a:cubicBezTo>
                    <a:pt x="6061" y="301"/>
                    <a:pt x="6136" y="226"/>
                    <a:pt x="6136" y="151"/>
                  </a:cubicBezTo>
                  <a:cubicBezTo>
                    <a:pt x="6136" y="63"/>
                    <a:pt x="6061" y="0"/>
                    <a:pt x="59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2142585" y="3033520"/>
              <a:ext cx="201390" cy="13385"/>
            </a:xfrm>
            <a:custGeom>
              <a:rect b="b" l="l" r="r" t="t"/>
              <a:pathLst>
                <a:path extrusionOk="0" h="302" w="4544">
                  <a:moveTo>
                    <a:pt x="139" y="0"/>
                  </a:moveTo>
                  <a:cubicBezTo>
                    <a:pt x="64" y="0"/>
                    <a:pt x="1" y="75"/>
                    <a:pt x="1" y="151"/>
                  </a:cubicBezTo>
                  <a:cubicBezTo>
                    <a:pt x="1" y="239"/>
                    <a:pt x="64" y="301"/>
                    <a:pt x="139" y="301"/>
                  </a:cubicBezTo>
                  <a:lnTo>
                    <a:pt x="4393" y="301"/>
                  </a:lnTo>
                  <a:cubicBezTo>
                    <a:pt x="4481" y="301"/>
                    <a:pt x="4543" y="239"/>
                    <a:pt x="4543" y="151"/>
                  </a:cubicBezTo>
                  <a:cubicBezTo>
                    <a:pt x="4543" y="75"/>
                    <a:pt x="4481" y="0"/>
                    <a:pt x="43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2071982" y="3033520"/>
              <a:ext cx="53450" cy="12853"/>
            </a:xfrm>
            <a:custGeom>
              <a:rect b="b" l="l" r="r" t="t"/>
              <a:pathLst>
                <a:path extrusionOk="0" h="290" w="1206">
                  <a:moveTo>
                    <a:pt x="138" y="0"/>
                  </a:moveTo>
                  <a:cubicBezTo>
                    <a:pt x="62" y="0"/>
                    <a:pt x="0" y="63"/>
                    <a:pt x="0" y="151"/>
                  </a:cubicBezTo>
                  <a:cubicBezTo>
                    <a:pt x="0" y="226"/>
                    <a:pt x="62" y="289"/>
                    <a:pt x="138" y="289"/>
                  </a:cubicBezTo>
                  <a:lnTo>
                    <a:pt x="1054" y="289"/>
                  </a:lnTo>
                  <a:cubicBezTo>
                    <a:pt x="1142" y="289"/>
                    <a:pt x="1205" y="226"/>
                    <a:pt x="1205" y="151"/>
                  </a:cubicBezTo>
                  <a:cubicBezTo>
                    <a:pt x="1205" y="63"/>
                    <a:pt x="1142" y="0"/>
                    <a:pt x="1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2201531" y="3065741"/>
              <a:ext cx="66258" cy="13429"/>
            </a:xfrm>
            <a:custGeom>
              <a:rect b="b" l="l" r="r" t="t"/>
              <a:pathLst>
                <a:path extrusionOk="0" h="303" w="1495">
                  <a:moveTo>
                    <a:pt x="151" y="1"/>
                  </a:moveTo>
                  <a:cubicBezTo>
                    <a:pt x="64" y="1"/>
                    <a:pt x="1" y="64"/>
                    <a:pt x="1" y="151"/>
                  </a:cubicBezTo>
                  <a:cubicBezTo>
                    <a:pt x="1" y="227"/>
                    <a:pt x="64" y="302"/>
                    <a:pt x="151" y="302"/>
                  </a:cubicBezTo>
                  <a:lnTo>
                    <a:pt x="1344" y="302"/>
                  </a:lnTo>
                  <a:cubicBezTo>
                    <a:pt x="1431" y="302"/>
                    <a:pt x="1495" y="227"/>
                    <a:pt x="1495" y="151"/>
                  </a:cubicBezTo>
                  <a:cubicBezTo>
                    <a:pt x="1495" y="64"/>
                    <a:pt x="1431" y="1"/>
                    <a:pt x="1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2071982" y="3065741"/>
              <a:ext cx="112396" cy="13429"/>
            </a:xfrm>
            <a:custGeom>
              <a:rect b="b" l="l" r="r" t="t"/>
              <a:pathLst>
                <a:path extrusionOk="0" h="303" w="2536">
                  <a:moveTo>
                    <a:pt x="151" y="1"/>
                  </a:moveTo>
                  <a:cubicBezTo>
                    <a:pt x="62" y="1"/>
                    <a:pt x="0" y="64"/>
                    <a:pt x="0" y="151"/>
                  </a:cubicBezTo>
                  <a:cubicBezTo>
                    <a:pt x="0" y="227"/>
                    <a:pt x="62" y="302"/>
                    <a:pt x="151" y="302"/>
                  </a:cubicBezTo>
                  <a:lnTo>
                    <a:pt x="2385" y="302"/>
                  </a:lnTo>
                  <a:cubicBezTo>
                    <a:pt x="2460" y="302"/>
                    <a:pt x="2535" y="227"/>
                    <a:pt x="2535" y="151"/>
                  </a:cubicBezTo>
                  <a:cubicBezTo>
                    <a:pt x="2535" y="64"/>
                    <a:pt x="2460" y="1"/>
                    <a:pt x="2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9" name="Google Shape;1719;p45">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722" name="Google Shape;1722;p45"/>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723" name="Google Shape;1723;p45">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724" name="Google Shape;1724;p45">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725" name="Google Shape;1725;p45">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1726" name="Google Shape;1726;p45">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727" name="Google Shape;1727;p45">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5" name="Shape 10665"/>
        <p:cNvGrpSpPr/>
        <p:nvPr/>
      </p:nvGrpSpPr>
      <p:grpSpPr>
        <a:xfrm>
          <a:off x="0" y="0"/>
          <a:ext cx="0" cy="0"/>
          <a:chOff x="0" y="0"/>
          <a:chExt cx="0" cy="0"/>
        </a:xfrm>
      </p:grpSpPr>
      <p:grpSp>
        <p:nvGrpSpPr>
          <p:cNvPr id="10666" name="Google Shape;10666;p90"/>
          <p:cNvGrpSpPr/>
          <p:nvPr/>
        </p:nvGrpSpPr>
        <p:grpSpPr>
          <a:xfrm>
            <a:off x="4796684" y="970941"/>
            <a:ext cx="745431" cy="718863"/>
            <a:chOff x="4249973" y="1201875"/>
            <a:chExt cx="1958568" cy="1888762"/>
          </a:xfrm>
        </p:grpSpPr>
        <p:sp>
          <p:nvSpPr>
            <p:cNvPr id="10667" name="Google Shape;10667;p9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8" name="Google Shape;10668;p90"/>
            <p:cNvGrpSpPr/>
            <p:nvPr/>
          </p:nvGrpSpPr>
          <p:grpSpPr>
            <a:xfrm>
              <a:off x="5853086" y="1789142"/>
              <a:ext cx="355454" cy="1048099"/>
              <a:chOff x="5576108" y="2016725"/>
              <a:chExt cx="565200" cy="1666560"/>
            </a:xfrm>
          </p:grpSpPr>
          <p:sp>
            <p:nvSpPr>
              <p:cNvPr id="10669" name="Google Shape;10669;p9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70" name="Google Shape;10670;p9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90"/>
            <p:cNvGrpSpPr/>
            <p:nvPr/>
          </p:nvGrpSpPr>
          <p:grpSpPr>
            <a:xfrm>
              <a:off x="4869455" y="2691676"/>
              <a:ext cx="1013897" cy="398961"/>
              <a:chOff x="4012057" y="3451825"/>
              <a:chExt cx="1612175" cy="634379"/>
            </a:xfrm>
          </p:grpSpPr>
          <p:sp>
            <p:nvSpPr>
              <p:cNvPr id="10672" name="Google Shape;10672;p9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73" name="Google Shape;10673;p9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90"/>
            <p:cNvGrpSpPr/>
            <p:nvPr/>
          </p:nvGrpSpPr>
          <p:grpSpPr>
            <a:xfrm>
              <a:off x="4276937" y="2155961"/>
              <a:ext cx="651965" cy="891358"/>
              <a:chOff x="3069908" y="2599997"/>
              <a:chExt cx="1036675" cy="1417328"/>
            </a:xfrm>
          </p:grpSpPr>
          <p:sp>
            <p:nvSpPr>
              <p:cNvPr id="10675" name="Google Shape;10675;p9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76" name="Google Shape;10676;p9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90"/>
            <p:cNvGrpSpPr/>
            <p:nvPr/>
          </p:nvGrpSpPr>
          <p:grpSpPr>
            <a:xfrm>
              <a:off x="5054918" y="1201875"/>
              <a:ext cx="999548" cy="602711"/>
              <a:chOff x="4306958" y="1082925"/>
              <a:chExt cx="1589359" cy="958358"/>
            </a:xfrm>
          </p:grpSpPr>
          <p:sp>
            <p:nvSpPr>
              <p:cNvPr id="10678" name="Google Shape;10678;p9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79" name="Google Shape;10679;p9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90"/>
            <p:cNvGrpSpPr/>
            <p:nvPr/>
          </p:nvGrpSpPr>
          <p:grpSpPr>
            <a:xfrm>
              <a:off x="4249973" y="1303451"/>
              <a:ext cx="799317" cy="841334"/>
              <a:chOff x="3027033" y="1244439"/>
              <a:chExt cx="1270977" cy="1337786"/>
            </a:xfrm>
          </p:grpSpPr>
          <p:sp>
            <p:nvSpPr>
              <p:cNvPr id="10681" name="Google Shape;10681;p9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82" name="Google Shape;10682;p9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83" name="Google Shape;10683;p90"/>
          <p:cNvGrpSpPr/>
          <p:nvPr/>
        </p:nvGrpSpPr>
        <p:grpSpPr>
          <a:xfrm>
            <a:off x="713057" y="1849390"/>
            <a:ext cx="761767" cy="729896"/>
            <a:chOff x="2657744" y="2337745"/>
            <a:chExt cx="832987" cy="798137"/>
          </a:xfrm>
        </p:grpSpPr>
        <p:sp>
          <p:nvSpPr>
            <p:cNvPr id="10684" name="Google Shape;10684;p9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9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9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9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90"/>
          <p:cNvGrpSpPr/>
          <p:nvPr/>
        </p:nvGrpSpPr>
        <p:grpSpPr>
          <a:xfrm>
            <a:off x="3224022" y="1852597"/>
            <a:ext cx="685569" cy="723586"/>
            <a:chOff x="3398134" y="2057755"/>
            <a:chExt cx="704087" cy="743130"/>
          </a:xfrm>
        </p:grpSpPr>
        <p:grpSp>
          <p:nvGrpSpPr>
            <p:cNvPr id="10691" name="Google Shape;10691;p90"/>
            <p:cNvGrpSpPr/>
            <p:nvPr/>
          </p:nvGrpSpPr>
          <p:grpSpPr>
            <a:xfrm>
              <a:off x="3398134" y="2290183"/>
              <a:ext cx="315300" cy="219900"/>
              <a:chOff x="3398134" y="2290183"/>
              <a:chExt cx="315300" cy="219900"/>
            </a:xfrm>
          </p:grpSpPr>
          <p:sp>
            <p:nvSpPr>
              <p:cNvPr id="10692" name="Google Shape;10692;p9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93" name="Google Shape;10693;p90"/>
              <p:cNvCxnSpPr>
                <a:stCxn id="1069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694" name="Google Shape;10694;p90"/>
            <p:cNvGrpSpPr/>
            <p:nvPr/>
          </p:nvGrpSpPr>
          <p:grpSpPr>
            <a:xfrm>
              <a:off x="3547823" y="2467358"/>
              <a:ext cx="219900" cy="333527"/>
              <a:chOff x="3547823" y="2467358"/>
              <a:chExt cx="219900" cy="333527"/>
            </a:xfrm>
          </p:grpSpPr>
          <p:sp>
            <p:nvSpPr>
              <p:cNvPr id="10695" name="Google Shape;10695;p9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96" name="Google Shape;10696;p9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697" name="Google Shape;10697;p90"/>
            <p:cNvGrpSpPr/>
            <p:nvPr/>
          </p:nvGrpSpPr>
          <p:grpSpPr>
            <a:xfrm>
              <a:off x="3734138" y="2467358"/>
              <a:ext cx="219900" cy="333527"/>
              <a:chOff x="3734138" y="2467358"/>
              <a:chExt cx="219900" cy="333527"/>
            </a:xfrm>
          </p:grpSpPr>
          <p:sp>
            <p:nvSpPr>
              <p:cNvPr id="10698" name="Google Shape;10698;p9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99" name="Google Shape;10699;p9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700" name="Google Shape;10700;p90"/>
            <p:cNvGrpSpPr/>
            <p:nvPr/>
          </p:nvGrpSpPr>
          <p:grpSpPr>
            <a:xfrm>
              <a:off x="3787560" y="2288011"/>
              <a:ext cx="314661" cy="219900"/>
              <a:chOff x="3787560" y="2288011"/>
              <a:chExt cx="314661" cy="219900"/>
            </a:xfrm>
          </p:grpSpPr>
          <p:sp>
            <p:nvSpPr>
              <p:cNvPr id="10701" name="Google Shape;10701;p9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702" name="Google Shape;10702;p9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703" name="Google Shape;10703;p90"/>
            <p:cNvGrpSpPr/>
            <p:nvPr/>
          </p:nvGrpSpPr>
          <p:grpSpPr>
            <a:xfrm>
              <a:off x="3637290" y="2057755"/>
              <a:ext cx="219900" cy="335499"/>
              <a:chOff x="3637290" y="2057755"/>
              <a:chExt cx="219900" cy="335499"/>
            </a:xfrm>
          </p:grpSpPr>
          <p:sp>
            <p:nvSpPr>
              <p:cNvPr id="10704" name="Google Shape;10704;p9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705" name="Google Shape;10705;p9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706" name="Google Shape;10706;p90"/>
          <p:cNvGrpSpPr/>
          <p:nvPr/>
        </p:nvGrpSpPr>
        <p:grpSpPr>
          <a:xfrm>
            <a:off x="4899244" y="1859292"/>
            <a:ext cx="710153" cy="710153"/>
            <a:chOff x="5007123" y="2079403"/>
            <a:chExt cx="687600" cy="687600"/>
          </a:xfrm>
        </p:grpSpPr>
        <p:sp>
          <p:nvSpPr>
            <p:cNvPr id="10707" name="Google Shape;10707;p9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9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9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90"/>
          <p:cNvGrpSpPr/>
          <p:nvPr/>
        </p:nvGrpSpPr>
        <p:grpSpPr>
          <a:xfrm>
            <a:off x="5708681" y="1853799"/>
            <a:ext cx="720998" cy="721183"/>
            <a:chOff x="5797446" y="2063053"/>
            <a:chExt cx="698100" cy="698280"/>
          </a:xfrm>
        </p:grpSpPr>
        <p:sp>
          <p:nvSpPr>
            <p:cNvPr id="10712" name="Google Shape;10712;p9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9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90"/>
          <p:cNvGrpSpPr/>
          <p:nvPr/>
        </p:nvGrpSpPr>
        <p:grpSpPr>
          <a:xfrm>
            <a:off x="8153828" y="3499404"/>
            <a:ext cx="280585" cy="673164"/>
            <a:chOff x="8075075" y="3754290"/>
            <a:chExt cx="255612" cy="613194"/>
          </a:xfrm>
        </p:grpSpPr>
        <p:grpSp>
          <p:nvGrpSpPr>
            <p:cNvPr id="10717" name="Google Shape;10717;p90"/>
            <p:cNvGrpSpPr/>
            <p:nvPr/>
          </p:nvGrpSpPr>
          <p:grpSpPr>
            <a:xfrm>
              <a:off x="8075075" y="3754290"/>
              <a:ext cx="255612" cy="613194"/>
              <a:chOff x="8075075" y="3754290"/>
              <a:chExt cx="255612" cy="613194"/>
            </a:xfrm>
          </p:grpSpPr>
          <p:sp>
            <p:nvSpPr>
              <p:cNvPr id="10718" name="Google Shape;10718;p9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9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0" name="Google Shape;10720;p9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90"/>
          <p:cNvGrpSpPr/>
          <p:nvPr/>
        </p:nvGrpSpPr>
        <p:grpSpPr>
          <a:xfrm>
            <a:off x="5270887" y="3488200"/>
            <a:ext cx="470352" cy="683745"/>
            <a:chOff x="1697726" y="3244179"/>
            <a:chExt cx="788124" cy="1146069"/>
          </a:xfrm>
        </p:grpSpPr>
        <p:sp>
          <p:nvSpPr>
            <p:cNvPr id="10722" name="Google Shape;10722;p9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9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4" name="Google Shape;10724;p90"/>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5" name="Google Shape;10725;p90"/>
          <p:cNvGrpSpPr/>
          <p:nvPr/>
        </p:nvGrpSpPr>
        <p:grpSpPr>
          <a:xfrm>
            <a:off x="5892037" y="3499402"/>
            <a:ext cx="293891" cy="293845"/>
            <a:chOff x="6134814" y="3754290"/>
            <a:chExt cx="293891" cy="293845"/>
          </a:xfrm>
        </p:grpSpPr>
        <p:sp>
          <p:nvSpPr>
            <p:cNvPr id="10726" name="Google Shape;10726;p9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90"/>
          <p:cNvGrpSpPr/>
          <p:nvPr/>
        </p:nvGrpSpPr>
        <p:grpSpPr>
          <a:xfrm>
            <a:off x="5892037" y="3878074"/>
            <a:ext cx="293891" cy="293891"/>
            <a:chOff x="6134814" y="4086186"/>
            <a:chExt cx="293891" cy="293891"/>
          </a:xfrm>
        </p:grpSpPr>
        <p:sp>
          <p:nvSpPr>
            <p:cNvPr id="10729" name="Google Shape;10729;p9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1" name="Google Shape;10731;p90"/>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90"/>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3" name="Google Shape;10733;p90"/>
          <p:cNvGrpSpPr/>
          <p:nvPr/>
        </p:nvGrpSpPr>
        <p:grpSpPr>
          <a:xfrm>
            <a:off x="7817013" y="2706766"/>
            <a:ext cx="622883" cy="621944"/>
            <a:chOff x="1187048" y="238125"/>
            <a:chExt cx="5256397" cy="5248476"/>
          </a:xfrm>
        </p:grpSpPr>
        <p:sp>
          <p:nvSpPr>
            <p:cNvPr id="10734" name="Google Shape;10734;p9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9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9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9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90"/>
          <p:cNvGrpSpPr/>
          <p:nvPr/>
        </p:nvGrpSpPr>
        <p:grpSpPr>
          <a:xfrm>
            <a:off x="2274118" y="2716375"/>
            <a:ext cx="1310987" cy="612407"/>
            <a:chOff x="238125" y="1188750"/>
            <a:chExt cx="7140450" cy="3335550"/>
          </a:xfrm>
        </p:grpSpPr>
        <p:sp>
          <p:nvSpPr>
            <p:cNvPr id="10739" name="Google Shape;10739;p9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9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9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9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90"/>
          <p:cNvGrpSpPr/>
          <p:nvPr/>
        </p:nvGrpSpPr>
        <p:grpSpPr>
          <a:xfrm>
            <a:off x="6599990" y="2706930"/>
            <a:ext cx="1110299" cy="621702"/>
            <a:chOff x="238125" y="1335475"/>
            <a:chExt cx="5418735" cy="3034175"/>
          </a:xfrm>
        </p:grpSpPr>
        <p:sp>
          <p:nvSpPr>
            <p:cNvPr id="10745" name="Google Shape;10745;p9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9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90"/>
          <p:cNvGrpSpPr/>
          <p:nvPr/>
        </p:nvGrpSpPr>
        <p:grpSpPr>
          <a:xfrm>
            <a:off x="5417649" y="2703827"/>
            <a:ext cx="1074451" cy="627181"/>
            <a:chOff x="5359127" y="2910889"/>
            <a:chExt cx="1097723" cy="640831"/>
          </a:xfrm>
        </p:grpSpPr>
        <p:grpSp>
          <p:nvGrpSpPr>
            <p:cNvPr id="10749" name="Google Shape;10749;p90"/>
            <p:cNvGrpSpPr/>
            <p:nvPr/>
          </p:nvGrpSpPr>
          <p:grpSpPr>
            <a:xfrm>
              <a:off x="5929791" y="3263088"/>
              <a:ext cx="527060" cy="287097"/>
              <a:chOff x="5929791" y="3263088"/>
              <a:chExt cx="527060" cy="287097"/>
            </a:xfrm>
          </p:grpSpPr>
          <p:sp>
            <p:nvSpPr>
              <p:cNvPr id="10750" name="Google Shape;10750;p9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51" name="Google Shape;10751;p9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52" name="Google Shape;10752;p90"/>
            <p:cNvGrpSpPr/>
            <p:nvPr/>
          </p:nvGrpSpPr>
          <p:grpSpPr>
            <a:xfrm>
              <a:off x="5359127" y="3263089"/>
              <a:ext cx="526428" cy="288631"/>
              <a:chOff x="5359127" y="3263089"/>
              <a:chExt cx="526428" cy="288631"/>
            </a:xfrm>
          </p:grpSpPr>
          <p:sp>
            <p:nvSpPr>
              <p:cNvPr id="10753" name="Google Shape;10753;p9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54" name="Google Shape;10754;p9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55" name="Google Shape;10755;p90"/>
            <p:cNvGrpSpPr/>
            <p:nvPr/>
          </p:nvGrpSpPr>
          <p:grpSpPr>
            <a:xfrm>
              <a:off x="5551525" y="2910889"/>
              <a:ext cx="520901" cy="610283"/>
              <a:chOff x="5551525" y="2910889"/>
              <a:chExt cx="520901" cy="610283"/>
            </a:xfrm>
          </p:grpSpPr>
          <p:sp>
            <p:nvSpPr>
              <p:cNvPr id="10756" name="Google Shape;10756;p9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57" name="Google Shape;10757;p9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58" name="Google Shape;10758;p90"/>
            <p:cNvGrpSpPr/>
            <p:nvPr/>
          </p:nvGrpSpPr>
          <p:grpSpPr>
            <a:xfrm>
              <a:off x="5743962" y="2919100"/>
              <a:ext cx="623674" cy="284502"/>
              <a:chOff x="5743962" y="2919100"/>
              <a:chExt cx="623674" cy="284502"/>
            </a:xfrm>
          </p:grpSpPr>
          <p:sp>
            <p:nvSpPr>
              <p:cNvPr id="10759" name="Google Shape;10759;p9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60" name="Google Shape;10760;p9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761" name="Google Shape;10761;p90"/>
          <p:cNvGrpSpPr/>
          <p:nvPr/>
        </p:nvGrpSpPr>
        <p:grpSpPr>
          <a:xfrm>
            <a:off x="7568863" y="1854538"/>
            <a:ext cx="874976" cy="719600"/>
            <a:chOff x="7608988" y="2093194"/>
            <a:chExt cx="817276" cy="672147"/>
          </a:xfrm>
        </p:grpSpPr>
        <p:cxnSp>
          <p:nvCxnSpPr>
            <p:cNvPr id="10762" name="Google Shape;10762;p9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63" name="Google Shape;10763;p9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64" name="Google Shape;10764;p9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65" name="Google Shape;10765;p9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66" name="Google Shape;10766;p9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767" name="Google Shape;10767;p9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768" name="Google Shape;10768;p90"/>
            <p:cNvGrpSpPr/>
            <p:nvPr/>
          </p:nvGrpSpPr>
          <p:grpSpPr>
            <a:xfrm>
              <a:off x="7721175" y="2093194"/>
              <a:ext cx="599587" cy="623846"/>
              <a:chOff x="7721175" y="2093194"/>
              <a:chExt cx="599587" cy="623846"/>
            </a:xfrm>
          </p:grpSpPr>
          <p:grpSp>
            <p:nvGrpSpPr>
              <p:cNvPr id="10769" name="Google Shape;10769;p90"/>
              <p:cNvGrpSpPr/>
              <p:nvPr/>
            </p:nvGrpSpPr>
            <p:grpSpPr>
              <a:xfrm>
                <a:off x="7721175" y="2093194"/>
                <a:ext cx="291605" cy="623846"/>
                <a:chOff x="9405575" y="2061418"/>
                <a:chExt cx="291605" cy="623846"/>
              </a:xfrm>
            </p:grpSpPr>
            <p:sp>
              <p:nvSpPr>
                <p:cNvPr id="10770" name="Google Shape;10770;p9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9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9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9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9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9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9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90"/>
              <p:cNvGrpSpPr/>
              <p:nvPr/>
            </p:nvGrpSpPr>
            <p:grpSpPr>
              <a:xfrm flipH="1">
                <a:off x="8029157" y="2093194"/>
                <a:ext cx="291605" cy="623846"/>
                <a:chOff x="9405575" y="2061418"/>
                <a:chExt cx="291605" cy="623846"/>
              </a:xfrm>
            </p:grpSpPr>
            <p:sp>
              <p:nvSpPr>
                <p:cNvPr id="10778" name="Google Shape;10778;p9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9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9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9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9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9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9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785" name="Google Shape;10785;p90"/>
          <p:cNvGrpSpPr/>
          <p:nvPr/>
        </p:nvGrpSpPr>
        <p:grpSpPr>
          <a:xfrm>
            <a:off x="4013299" y="970941"/>
            <a:ext cx="712557" cy="785901"/>
            <a:chOff x="4206459" y="1191441"/>
            <a:chExt cx="712557" cy="785901"/>
          </a:xfrm>
        </p:grpSpPr>
        <p:sp>
          <p:nvSpPr>
            <p:cNvPr id="10786" name="Google Shape;10786;p9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9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9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9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0" name="Google Shape;10790;p90"/>
            <p:cNvGrpSpPr/>
            <p:nvPr/>
          </p:nvGrpSpPr>
          <p:grpSpPr>
            <a:xfrm>
              <a:off x="4644280" y="1290523"/>
              <a:ext cx="143716" cy="29463"/>
              <a:chOff x="4644280" y="1290523"/>
              <a:chExt cx="143716" cy="29463"/>
            </a:xfrm>
          </p:grpSpPr>
          <p:sp>
            <p:nvSpPr>
              <p:cNvPr id="10791" name="Google Shape;10791;p9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9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9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9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90"/>
            <p:cNvGrpSpPr/>
            <p:nvPr/>
          </p:nvGrpSpPr>
          <p:grpSpPr>
            <a:xfrm>
              <a:off x="4356567" y="1191441"/>
              <a:ext cx="143690" cy="29488"/>
              <a:chOff x="4356567" y="1191441"/>
              <a:chExt cx="143690" cy="29488"/>
            </a:xfrm>
          </p:grpSpPr>
          <p:sp>
            <p:nvSpPr>
              <p:cNvPr id="10796" name="Google Shape;10796;p9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9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9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9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90"/>
            <p:cNvGrpSpPr/>
            <p:nvPr/>
          </p:nvGrpSpPr>
          <p:grpSpPr>
            <a:xfrm>
              <a:off x="4339009" y="1863727"/>
              <a:ext cx="143703" cy="29476"/>
              <a:chOff x="4339009" y="1863727"/>
              <a:chExt cx="143703" cy="29476"/>
            </a:xfrm>
          </p:grpSpPr>
          <p:sp>
            <p:nvSpPr>
              <p:cNvPr id="10801" name="Google Shape;10801;p9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9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9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9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90"/>
            <p:cNvGrpSpPr/>
            <p:nvPr/>
          </p:nvGrpSpPr>
          <p:grpSpPr>
            <a:xfrm>
              <a:off x="4206459" y="1607315"/>
              <a:ext cx="29539" cy="142899"/>
              <a:chOff x="4206459" y="1607315"/>
              <a:chExt cx="29539" cy="142899"/>
            </a:xfrm>
          </p:grpSpPr>
          <p:sp>
            <p:nvSpPr>
              <p:cNvPr id="10806" name="Google Shape;10806;p9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9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9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9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0" name="Google Shape;10810;p9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9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9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9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4" name="Google Shape;10814;p90"/>
            <p:cNvGrpSpPr/>
            <p:nvPr/>
          </p:nvGrpSpPr>
          <p:grpSpPr>
            <a:xfrm>
              <a:off x="4889463" y="1423737"/>
              <a:ext cx="29552" cy="142899"/>
              <a:chOff x="4889463" y="1423737"/>
              <a:chExt cx="29552" cy="142899"/>
            </a:xfrm>
          </p:grpSpPr>
          <p:sp>
            <p:nvSpPr>
              <p:cNvPr id="10815" name="Google Shape;10815;p9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9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9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9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90"/>
            <p:cNvGrpSpPr/>
            <p:nvPr/>
          </p:nvGrpSpPr>
          <p:grpSpPr>
            <a:xfrm>
              <a:off x="4771663" y="1876896"/>
              <a:ext cx="108651" cy="100447"/>
              <a:chOff x="4771663" y="1876896"/>
              <a:chExt cx="108651" cy="100447"/>
            </a:xfrm>
          </p:grpSpPr>
          <p:sp>
            <p:nvSpPr>
              <p:cNvPr id="10820" name="Google Shape;10820;p9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9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9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9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24" name="Google Shape;10824;p90"/>
          <p:cNvGrpSpPr/>
          <p:nvPr/>
        </p:nvGrpSpPr>
        <p:grpSpPr>
          <a:xfrm>
            <a:off x="4008774" y="1854164"/>
            <a:ext cx="791287" cy="720350"/>
            <a:chOff x="267375" y="1071875"/>
            <a:chExt cx="470500" cy="428550"/>
          </a:xfrm>
        </p:grpSpPr>
        <p:sp>
          <p:nvSpPr>
            <p:cNvPr id="10825" name="Google Shape;10825;p9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9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9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9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9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9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9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9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90"/>
          <p:cNvGrpSpPr/>
          <p:nvPr/>
        </p:nvGrpSpPr>
        <p:grpSpPr>
          <a:xfrm>
            <a:off x="709269" y="3498794"/>
            <a:ext cx="1408444" cy="673166"/>
            <a:chOff x="712664" y="3693287"/>
            <a:chExt cx="1460738" cy="698160"/>
          </a:xfrm>
        </p:grpSpPr>
        <p:grpSp>
          <p:nvGrpSpPr>
            <p:cNvPr id="10834" name="Google Shape;10834;p90"/>
            <p:cNvGrpSpPr/>
            <p:nvPr/>
          </p:nvGrpSpPr>
          <p:grpSpPr>
            <a:xfrm>
              <a:off x="1380079" y="4133090"/>
              <a:ext cx="234048" cy="258099"/>
              <a:chOff x="1380079" y="4133090"/>
              <a:chExt cx="234048" cy="258099"/>
            </a:xfrm>
          </p:grpSpPr>
          <p:sp>
            <p:nvSpPr>
              <p:cNvPr id="10835" name="Google Shape;10835;p9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9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9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90"/>
            <p:cNvGrpSpPr/>
            <p:nvPr/>
          </p:nvGrpSpPr>
          <p:grpSpPr>
            <a:xfrm>
              <a:off x="884610" y="3864082"/>
              <a:ext cx="1118566" cy="527275"/>
              <a:chOff x="890961" y="3865463"/>
              <a:chExt cx="1115221" cy="525698"/>
            </a:xfrm>
          </p:grpSpPr>
          <p:sp>
            <p:nvSpPr>
              <p:cNvPr id="10839" name="Google Shape;10839;p9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9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9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90"/>
            <p:cNvGrpSpPr/>
            <p:nvPr/>
          </p:nvGrpSpPr>
          <p:grpSpPr>
            <a:xfrm>
              <a:off x="712664" y="3693287"/>
              <a:ext cx="1460738" cy="698160"/>
              <a:chOff x="712664" y="3693025"/>
              <a:chExt cx="1460738" cy="698160"/>
            </a:xfrm>
          </p:grpSpPr>
          <p:sp>
            <p:nvSpPr>
              <p:cNvPr id="10843" name="Google Shape;10843;p9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9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9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9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9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9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49" name="Google Shape;10849;p90"/>
          <p:cNvGrpSpPr/>
          <p:nvPr/>
        </p:nvGrpSpPr>
        <p:grpSpPr>
          <a:xfrm>
            <a:off x="3146985" y="970941"/>
            <a:ext cx="795485" cy="738831"/>
            <a:chOff x="3348603" y="1236445"/>
            <a:chExt cx="749256" cy="695894"/>
          </a:xfrm>
        </p:grpSpPr>
        <p:grpSp>
          <p:nvGrpSpPr>
            <p:cNvPr id="10850" name="Google Shape;10850;p90"/>
            <p:cNvGrpSpPr/>
            <p:nvPr/>
          </p:nvGrpSpPr>
          <p:grpSpPr>
            <a:xfrm>
              <a:off x="3583779" y="1236445"/>
              <a:ext cx="293795" cy="285811"/>
              <a:chOff x="3750225" y="1774000"/>
              <a:chExt cx="149575" cy="145525"/>
            </a:xfrm>
          </p:grpSpPr>
          <p:sp>
            <p:nvSpPr>
              <p:cNvPr id="10851" name="Google Shape;10851;p9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9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90"/>
            <p:cNvGrpSpPr/>
            <p:nvPr/>
          </p:nvGrpSpPr>
          <p:grpSpPr>
            <a:xfrm>
              <a:off x="3775534" y="1462599"/>
              <a:ext cx="322325" cy="285958"/>
              <a:chOff x="3847850" y="1889150"/>
              <a:chExt cx="164100" cy="145600"/>
            </a:xfrm>
          </p:grpSpPr>
          <p:sp>
            <p:nvSpPr>
              <p:cNvPr id="10854" name="Google Shape;10854;p9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9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90"/>
            <p:cNvGrpSpPr/>
            <p:nvPr/>
          </p:nvGrpSpPr>
          <p:grpSpPr>
            <a:xfrm>
              <a:off x="3545329" y="1646528"/>
              <a:ext cx="293746" cy="285811"/>
              <a:chOff x="3730650" y="1982800"/>
              <a:chExt cx="149550" cy="145525"/>
            </a:xfrm>
          </p:grpSpPr>
          <p:sp>
            <p:nvSpPr>
              <p:cNvPr id="10857" name="Google Shape;10857;p9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9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90"/>
            <p:cNvGrpSpPr/>
            <p:nvPr/>
          </p:nvGrpSpPr>
          <p:grpSpPr>
            <a:xfrm>
              <a:off x="3348603" y="1415046"/>
              <a:ext cx="294384" cy="284387"/>
              <a:chOff x="3630494" y="1864938"/>
              <a:chExt cx="149875" cy="144800"/>
            </a:xfrm>
          </p:grpSpPr>
          <p:sp>
            <p:nvSpPr>
              <p:cNvPr id="10860" name="Google Shape;10860;p9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9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2" name="Google Shape;10862;p90"/>
          <p:cNvGrpSpPr/>
          <p:nvPr/>
        </p:nvGrpSpPr>
        <p:grpSpPr>
          <a:xfrm>
            <a:off x="2268512" y="3493837"/>
            <a:ext cx="1324924" cy="678083"/>
            <a:chOff x="2413923" y="3711366"/>
            <a:chExt cx="1374117" cy="703260"/>
          </a:xfrm>
        </p:grpSpPr>
        <p:grpSp>
          <p:nvGrpSpPr>
            <p:cNvPr id="10863" name="Google Shape;10863;p90"/>
            <p:cNvGrpSpPr/>
            <p:nvPr/>
          </p:nvGrpSpPr>
          <p:grpSpPr>
            <a:xfrm>
              <a:off x="2413923" y="3711366"/>
              <a:ext cx="1374117" cy="703260"/>
              <a:chOff x="2413923" y="3711366"/>
              <a:chExt cx="1374117" cy="703260"/>
            </a:xfrm>
          </p:grpSpPr>
          <p:sp>
            <p:nvSpPr>
              <p:cNvPr id="10864" name="Google Shape;10864;p9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5" name="Google Shape;10865;p90"/>
              <p:cNvGrpSpPr/>
              <p:nvPr/>
            </p:nvGrpSpPr>
            <p:grpSpPr>
              <a:xfrm>
                <a:off x="2600284" y="3808654"/>
                <a:ext cx="234506" cy="138009"/>
                <a:chOff x="2600284" y="3808654"/>
                <a:chExt cx="234506" cy="138009"/>
              </a:xfrm>
            </p:grpSpPr>
            <p:sp>
              <p:nvSpPr>
                <p:cNvPr id="10866" name="Google Shape;10866;p9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67" name="Google Shape;10867;p9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68" name="Google Shape;10868;p90"/>
              <p:cNvGrpSpPr/>
              <p:nvPr/>
            </p:nvGrpSpPr>
            <p:grpSpPr>
              <a:xfrm>
                <a:off x="3359659" y="3805664"/>
                <a:ext cx="232294" cy="141000"/>
                <a:chOff x="3359659" y="3805664"/>
                <a:chExt cx="232294" cy="141000"/>
              </a:xfrm>
            </p:grpSpPr>
            <p:sp>
              <p:nvSpPr>
                <p:cNvPr id="10869" name="Google Shape;10869;p9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70" name="Google Shape;10870;p9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71" name="Google Shape;10871;p90"/>
              <p:cNvGrpSpPr/>
              <p:nvPr/>
            </p:nvGrpSpPr>
            <p:grpSpPr>
              <a:xfrm>
                <a:off x="3067316" y="3711366"/>
                <a:ext cx="66900" cy="166809"/>
                <a:chOff x="3067316" y="3711366"/>
                <a:chExt cx="66900" cy="166809"/>
              </a:xfrm>
            </p:grpSpPr>
            <p:sp>
              <p:nvSpPr>
                <p:cNvPr id="10872" name="Google Shape;10872;p9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73" name="Google Shape;10873;p9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74" name="Google Shape;10874;p90"/>
              <p:cNvGrpSpPr/>
              <p:nvPr/>
            </p:nvGrpSpPr>
            <p:grpSpPr>
              <a:xfrm>
                <a:off x="2413923" y="4058666"/>
                <a:ext cx="224119" cy="66900"/>
                <a:chOff x="2413923" y="4058666"/>
                <a:chExt cx="224119" cy="66900"/>
              </a:xfrm>
            </p:grpSpPr>
            <p:sp>
              <p:nvSpPr>
                <p:cNvPr id="10875" name="Google Shape;10875;p9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76" name="Google Shape;10876;p9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77" name="Google Shape;10877;p90"/>
              <p:cNvGrpSpPr/>
              <p:nvPr/>
            </p:nvGrpSpPr>
            <p:grpSpPr>
              <a:xfrm>
                <a:off x="3564643" y="4058666"/>
                <a:ext cx="223397" cy="66900"/>
                <a:chOff x="3564643" y="4058666"/>
                <a:chExt cx="223397" cy="66900"/>
              </a:xfrm>
            </p:grpSpPr>
            <p:sp>
              <p:nvSpPr>
                <p:cNvPr id="10878" name="Google Shape;10878;p9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79" name="Google Shape;10879;p9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880" name="Google Shape;10880;p90"/>
            <p:cNvGrpSpPr/>
            <p:nvPr/>
          </p:nvGrpSpPr>
          <p:grpSpPr>
            <a:xfrm>
              <a:off x="2633353" y="3965763"/>
              <a:ext cx="933975" cy="445687"/>
              <a:chOff x="2633353" y="3965763"/>
              <a:chExt cx="933975" cy="445687"/>
            </a:xfrm>
          </p:grpSpPr>
          <p:sp>
            <p:nvSpPr>
              <p:cNvPr id="10881" name="Google Shape;10881;p9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9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83" name="Google Shape;10883;p90"/>
          <p:cNvGrpSpPr/>
          <p:nvPr/>
        </p:nvGrpSpPr>
        <p:grpSpPr>
          <a:xfrm>
            <a:off x="6392784" y="1044384"/>
            <a:ext cx="1131087" cy="587383"/>
            <a:chOff x="238125" y="999450"/>
            <a:chExt cx="7140700" cy="3708225"/>
          </a:xfrm>
        </p:grpSpPr>
        <p:sp>
          <p:nvSpPr>
            <p:cNvPr id="10884" name="Google Shape;10884;p9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9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9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9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9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9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9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9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9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90"/>
          <p:cNvGrpSpPr/>
          <p:nvPr/>
        </p:nvGrpSpPr>
        <p:grpSpPr>
          <a:xfrm>
            <a:off x="3744234" y="3493879"/>
            <a:ext cx="1375854" cy="678131"/>
            <a:chOff x="3913765" y="3641905"/>
            <a:chExt cx="1522805" cy="750560"/>
          </a:xfrm>
        </p:grpSpPr>
        <p:grpSp>
          <p:nvGrpSpPr>
            <p:cNvPr id="10894" name="Google Shape;10894;p90"/>
            <p:cNvGrpSpPr/>
            <p:nvPr/>
          </p:nvGrpSpPr>
          <p:grpSpPr>
            <a:xfrm>
              <a:off x="3913765" y="3997002"/>
              <a:ext cx="1522805" cy="395463"/>
              <a:chOff x="3913765" y="3997002"/>
              <a:chExt cx="1522805" cy="395463"/>
            </a:xfrm>
          </p:grpSpPr>
          <p:grpSp>
            <p:nvGrpSpPr>
              <p:cNvPr id="10895" name="Google Shape;10895;p90"/>
              <p:cNvGrpSpPr/>
              <p:nvPr/>
            </p:nvGrpSpPr>
            <p:grpSpPr>
              <a:xfrm>
                <a:off x="3913765" y="4138659"/>
                <a:ext cx="507602" cy="253806"/>
                <a:chOff x="3913765" y="4138659"/>
                <a:chExt cx="507602" cy="253806"/>
              </a:xfrm>
            </p:grpSpPr>
            <p:sp>
              <p:nvSpPr>
                <p:cNvPr id="10896" name="Google Shape;10896;p9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9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a:t>     </a:t>
                  </a:r>
                  <a:endParaRPr/>
                </a:p>
              </p:txBody>
            </p:sp>
          </p:grpSp>
          <p:grpSp>
            <p:nvGrpSpPr>
              <p:cNvPr id="10898" name="Google Shape;10898;p90"/>
              <p:cNvGrpSpPr/>
              <p:nvPr/>
            </p:nvGrpSpPr>
            <p:grpSpPr>
              <a:xfrm>
                <a:off x="4421361" y="3997002"/>
                <a:ext cx="507618" cy="395463"/>
                <a:chOff x="4421361" y="3997002"/>
                <a:chExt cx="507618" cy="395463"/>
              </a:xfrm>
            </p:grpSpPr>
            <p:sp>
              <p:nvSpPr>
                <p:cNvPr id="10899" name="Google Shape;10899;p9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9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90"/>
              <p:cNvGrpSpPr/>
              <p:nvPr/>
            </p:nvGrpSpPr>
            <p:grpSpPr>
              <a:xfrm>
                <a:off x="4928973" y="4189418"/>
                <a:ext cx="507596" cy="203047"/>
                <a:chOff x="4928973" y="4189418"/>
                <a:chExt cx="507596" cy="203047"/>
              </a:xfrm>
            </p:grpSpPr>
            <p:sp>
              <p:nvSpPr>
                <p:cNvPr id="10902" name="Google Shape;10902;p9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9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04" name="Google Shape;10904;p90"/>
            <p:cNvGrpSpPr/>
            <p:nvPr/>
          </p:nvGrpSpPr>
          <p:grpSpPr>
            <a:xfrm>
              <a:off x="4482186" y="3641905"/>
              <a:ext cx="397605" cy="349784"/>
              <a:chOff x="2906375" y="1159725"/>
              <a:chExt cx="1860575" cy="1636800"/>
            </a:xfrm>
          </p:grpSpPr>
          <p:sp>
            <p:nvSpPr>
              <p:cNvPr id="10905" name="Google Shape;10905;p9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9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9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9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09" name="Google Shape;10909;p90"/>
          <p:cNvGrpSpPr/>
          <p:nvPr/>
        </p:nvGrpSpPr>
        <p:grpSpPr>
          <a:xfrm>
            <a:off x="6528943" y="1853805"/>
            <a:ext cx="940737" cy="721067"/>
            <a:chOff x="6599718" y="2068734"/>
            <a:chExt cx="940737" cy="721067"/>
          </a:xfrm>
        </p:grpSpPr>
        <p:sp>
          <p:nvSpPr>
            <p:cNvPr id="10910" name="Google Shape;10910;p9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9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9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9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9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9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6" name="Google Shape;10916;p90"/>
            <p:cNvGrpSpPr/>
            <p:nvPr/>
          </p:nvGrpSpPr>
          <p:grpSpPr>
            <a:xfrm>
              <a:off x="6836957" y="2068734"/>
              <a:ext cx="461892" cy="721067"/>
              <a:chOff x="6836957" y="2068734"/>
              <a:chExt cx="461892" cy="721067"/>
            </a:xfrm>
          </p:grpSpPr>
          <p:sp>
            <p:nvSpPr>
              <p:cNvPr id="10917" name="Google Shape;10917;p9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9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9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9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9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9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3" name="Google Shape;10923;p90"/>
              <p:cNvGrpSpPr/>
              <p:nvPr/>
            </p:nvGrpSpPr>
            <p:grpSpPr>
              <a:xfrm>
                <a:off x="6836957" y="2068734"/>
                <a:ext cx="461892" cy="721067"/>
                <a:chOff x="6836957" y="2068734"/>
                <a:chExt cx="461892" cy="721067"/>
              </a:xfrm>
            </p:grpSpPr>
            <p:sp>
              <p:nvSpPr>
                <p:cNvPr id="10924" name="Google Shape;10924;p9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9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9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9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9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9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9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931" name="Google Shape;10931;p90"/>
          <p:cNvGrpSpPr/>
          <p:nvPr/>
        </p:nvGrpSpPr>
        <p:grpSpPr>
          <a:xfrm>
            <a:off x="2412262" y="1858152"/>
            <a:ext cx="712577" cy="712374"/>
            <a:chOff x="2559249" y="2069323"/>
            <a:chExt cx="685566" cy="685634"/>
          </a:xfrm>
        </p:grpSpPr>
        <p:sp>
          <p:nvSpPr>
            <p:cNvPr id="10932" name="Google Shape;10932;p9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9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9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9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9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9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9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9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9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9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9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9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9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90"/>
          <p:cNvGrpSpPr/>
          <p:nvPr/>
        </p:nvGrpSpPr>
        <p:grpSpPr>
          <a:xfrm>
            <a:off x="7594699" y="970941"/>
            <a:ext cx="845645" cy="711911"/>
            <a:chOff x="951975" y="315800"/>
            <a:chExt cx="5860325" cy="4933550"/>
          </a:xfrm>
        </p:grpSpPr>
        <p:sp>
          <p:nvSpPr>
            <p:cNvPr id="10946" name="Google Shape;10946;p9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9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9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9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9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9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9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9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90"/>
          <p:cNvGrpSpPr/>
          <p:nvPr/>
        </p:nvGrpSpPr>
        <p:grpSpPr>
          <a:xfrm>
            <a:off x="3691828" y="2707050"/>
            <a:ext cx="1617932" cy="621724"/>
            <a:chOff x="3862800" y="3038525"/>
            <a:chExt cx="1329006" cy="510698"/>
          </a:xfrm>
        </p:grpSpPr>
        <p:sp>
          <p:nvSpPr>
            <p:cNvPr id="10955" name="Google Shape;10955;p9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9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7" name="Google Shape;10957;p90"/>
            <p:cNvGrpSpPr/>
            <p:nvPr/>
          </p:nvGrpSpPr>
          <p:grpSpPr>
            <a:xfrm>
              <a:off x="3967075" y="3040337"/>
              <a:ext cx="1019927" cy="402126"/>
              <a:chOff x="3967075" y="3040337"/>
              <a:chExt cx="1019927" cy="402126"/>
            </a:xfrm>
          </p:grpSpPr>
          <p:sp>
            <p:nvSpPr>
              <p:cNvPr id="10958" name="Google Shape;10958;p9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9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90"/>
            <p:cNvGrpSpPr/>
            <p:nvPr/>
          </p:nvGrpSpPr>
          <p:grpSpPr>
            <a:xfrm>
              <a:off x="4186700" y="3040337"/>
              <a:ext cx="390475" cy="183289"/>
              <a:chOff x="4186700" y="3040337"/>
              <a:chExt cx="390475" cy="183289"/>
            </a:xfrm>
          </p:grpSpPr>
          <p:sp>
            <p:nvSpPr>
              <p:cNvPr id="10961" name="Google Shape;10961;p9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9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90"/>
            <p:cNvGrpSpPr/>
            <p:nvPr/>
          </p:nvGrpSpPr>
          <p:grpSpPr>
            <a:xfrm>
              <a:off x="4073727" y="3040337"/>
              <a:ext cx="697794" cy="296263"/>
              <a:chOff x="4073727" y="3040337"/>
              <a:chExt cx="697794" cy="296263"/>
            </a:xfrm>
          </p:grpSpPr>
          <p:sp>
            <p:nvSpPr>
              <p:cNvPr id="10964" name="Google Shape;10964;p9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9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90"/>
            <p:cNvGrpSpPr/>
            <p:nvPr/>
          </p:nvGrpSpPr>
          <p:grpSpPr>
            <a:xfrm>
              <a:off x="3862800" y="3038525"/>
              <a:ext cx="1329006" cy="510698"/>
              <a:chOff x="3862800" y="3038525"/>
              <a:chExt cx="1329006" cy="510698"/>
            </a:xfrm>
          </p:grpSpPr>
          <p:sp>
            <p:nvSpPr>
              <p:cNvPr id="10967" name="Google Shape;10967;p9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9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69" name="Google Shape;10969;p90"/>
          <p:cNvGrpSpPr/>
          <p:nvPr/>
        </p:nvGrpSpPr>
        <p:grpSpPr>
          <a:xfrm>
            <a:off x="700150" y="970941"/>
            <a:ext cx="883205" cy="775176"/>
            <a:chOff x="649648" y="271400"/>
            <a:chExt cx="6215377" cy="5455143"/>
          </a:xfrm>
        </p:grpSpPr>
        <p:sp>
          <p:nvSpPr>
            <p:cNvPr id="10970" name="Google Shape;10970;p9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9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9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9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9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9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9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9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9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9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9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9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90"/>
          <p:cNvGrpSpPr/>
          <p:nvPr/>
        </p:nvGrpSpPr>
        <p:grpSpPr>
          <a:xfrm>
            <a:off x="2308452" y="970941"/>
            <a:ext cx="767704" cy="815489"/>
            <a:chOff x="2499700" y="1135950"/>
            <a:chExt cx="732402" cy="777990"/>
          </a:xfrm>
        </p:grpSpPr>
        <p:grpSp>
          <p:nvGrpSpPr>
            <p:cNvPr id="10983" name="Google Shape;10983;p90"/>
            <p:cNvGrpSpPr/>
            <p:nvPr/>
          </p:nvGrpSpPr>
          <p:grpSpPr>
            <a:xfrm>
              <a:off x="2499700" y="1135950"/>
              <a:ext cx="732402" cy="694705"/>
              <a:chOff x="2499700" y="1135950"/>
              <a:chExt cx="732402" cy="694705"/>
            </a:xfrm>
          </p:grpSpPr>
          <p:sp>
            <p:nvSpPr>
              <p:cNvPr id="10984" name="Google Shape;10984;p9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9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9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9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9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9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9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9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9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9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9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9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9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9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9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9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9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9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9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9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9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9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9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9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9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9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9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90"/>
            <p:cNvGrpSpPr/>
            <p:nvPr/>
          </p:nvGrpSpPr>
          <p:grpSpPr>
            <a:xfrm>
              <a:off x="2517909" y="1188726"/>
              <a:ext cx="702702" cy="725214"/>
              <a:chOff x="2517909" y="1188726"/>
              <a:chExt cx="702702" cy="725214"/>
            </a:xfrm>
          </p:grpSpPr>
          <p:sp>
            <p:nvSpPr>
              <p:cNvPr id="11012" name="Google Shape;11012;p9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9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9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9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9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17" name="Google Shape;11017;p90"/>
          <p:cNvGrpSpPr/>
          <p:nvPr/>
        </p:nvGrpSpPr>
        <p:grpSpPr>
          <a:xfrm>
            <a:off x="1654184" y="970941"/>
            <a:ext cx="583439" cy="870229"/>
            <a:chOff x="1716825" y="1121550"/>
            <a:chExt cx="622800" cy="928938"/>
          </a:xfrm>
        </p:grpSpPr>
        <p:grpSp>
          <p:nvGrpSpPr>
            <p:cNvPr id="11018" name="Google Shape;11018;p90"/>
            <p:cNvGrpSpPr/>
            <p:nvPr/>
          </p:nvGrpSpPr>
          <p:grpSpPr>
            <a:xfrm>
              <a:off x="1716825" y="1121550"/>
              <a:ext cx="622800" cy="928938"/>
              <a:chOff x="1716825" y="1121550"/>
              <a:chExt cx="622800" cy="928938"/>
            </a:xfrm>
          </p:grpSpPr>
          <p:cxnSp>
            <p:nvCxnSpPr>
              <p:cNvPr id="11019" name="Google Shape;11019;p9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1020" name="Google Shape;11020;p9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90"/>
            <p:cNvGrpSpPr/>
            <p:nvPr/>
          </p:nvGrpSpPr>
          <p:grpSpPr>
            <a:xfrm>
              <a:off x="1768050" y="1172775"/>
              <a:ext cx="520200" cy="832000"/>
              <a:chOff x="1768050" y="1172775"/>
              <a:chExt cx="520200" cy="832000"/>
            </a:xfrm>
          </p:grpSpPr>
          <p:cxnSp>
            <p:nvCxnSpPr>
              <p:cNvPr id="11022" name="Google Shape;11022;p9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1023" name="Google Shape;11023;p9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90"/>
            <p:cNvGrpSpPr/>
            <p:nvPr/>
          </p:nvGrpSpPr>
          <p:grpSpPr>
            <a:xfrm>
              <a:off x="1820100" y="1225475"/>
              <a:ext cx="416400" cy="729575"/>
              <a:chOff x="1820100" y="1225475"/>
              <a:chExt cx="416400" cy="729575"/>
            </a:xfrm>
          </p:grpSpPr>
          <p:cxnSp>
            <p:nvCxnSpPr>
              <p:cNvPr id="11025" name="Google Shape;11025;p9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1026" name="Google Shape;11026;p9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90"/>
            <p:cNvGrpSpPr/>
            <p:nvPr/>
          </p:nvGrpSpPr>
          <p:grpSpPr>
            <a:xfrm>
              <a:off x="1874250" y="1278825"/>
              <a:ext cx="308100" cy="605275"/>
              <a:chOff x="1874250" y="1278825"/>
              <a:chExt cx="308100" cy="605275"/>
            </a:xfrm>
          </p:grpSpPr>
          <p:cxnSp>
            <p:nvCxnSpPr>
              <p:cNvPr id="11028" name="Google Shape;11028;p9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1029" name="Google Shape;11029;p9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0" name="Google Shape;11030;p9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90"/>
          <p:cNvGrpSpPr/>
          <p:nvPr/>
        </p:nvGrpSpPr>
        <p:grpSpPr>
          <a:xfrm>
            <a:off x="1574007" y="1857263"/>
            <a:ext cx="739072" cy="714152"/>
            <a:chOff x="4334725" y="1355875"/>
            <a:chExt cx="3106650" cy="3001900"/>
          </a:xfrm>
        </p:grpSpPr>
        <p:grpSp>
          <p:nvGrpSpPr>
            <p:cNvPr id="11032" name="Google Shape;11032;p90"/>
            <p:cNvGrpSpPr/>
            <p:nvPr/>
          </p:nvGrpSpPr>
          <p:grpSpPr>
            <a:xfrm>
              <a:off x="4516050" y="1724875"/>
              <a:ext cx="2693725" cy="2632900"/>
              <a:chOff x="4516050" y="1724875"/>
              <a:chExt cx="2693725" cy="2632900"/>
            </a:xfrm>
          </p:grpSpPr>
          <p:sp>
            <p:nvSpPr>
              <p:cNvPr id="11033" name="Google Shape;11033;p9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9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9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90"/>
            <p:cNvGrpSpPr/>
            <p:nvPr/>
          </p:nvGrpSpPr>
          <p:grpSpPr>
            <a:xfrm>
              <a:off x="4334725" y="1355875"/>
              <a:ext cx="3106650" cy="2709650"/>
              <a:chOff x="4334725" y="1355875"/>
              <a:chExt cx="3106650" cy="2709650"/>
            </a:xfrm>
          </p:grpSpPr>
          <p:sp>
            <p:nvSpPr>
              <p:cNvPr id="11037" name="Google Shape;11037;p9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9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9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40" name="Google Shape;11040;p90"/>
          <p:cNvGrpSpPr/>
          <p:nvPr/>
        </p:nvGrpSpPr>
        <p:grpSpPr>
          <a:xfrm>
            <a:off x="7690956" y="3488034"/>
            <a:ext cx="312074" cy="684173"/>
            <a:chOff x="7645573" y="3754300"/>
            <a:chExt cx="293855" cy="644170"/>
          </a:xfrm>
        </p:grpSpPr>
        <p:sp>
          <p:nvSpPr>
            <p:cNvPr id="11041" name="Google Shape;11041;p9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9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90"/>
          <p:cNvGrpSpPr/>
          <p:nvPr/>
        </p:nvGrpSpPr>
        <p:grpSpPr>
          <a:xfrm>
            <a:off x="5612944" y="970941"/>
            <a:ext cx="709011" cy="739359"/>
            <a:chOff x="5830645" y="1256617"/>
            <a:chExt cx="530340" cy="553040"/>
          </a:xfrm>
        </p:grpSpPr>
        <p:grpSp>
          <p:nvGrpSpPr>
            <p:cNvPr id="11044" name="Google Shape;11044;p90"/>
            <p:cNvGrpSpPr/>
            <p:nvPr/>
          </p:nvGrpSpPr>
          <p:grpSpPr>
            <a:xfrm>
              <a:off x="5830645" y="1256617"/>
              <a:ext cx="259743" cy="269909"/>
              <a:chOff x="5830645" y="1256617"/>
              <a:chExt cx="259743" cy="269909"/>
            </a:xfrm>
          </p:grpSpPr>
          <p:sp>
            <p:nvSpPr>
              <p:cNvPr id="11045" name="Google Shape;11045;p9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9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90"/>
            <p:cNvGrpSpPr/>
            <p:nvPr/>
          </p:nvGrpSpPr>
          <p:grpSpPr>
            <a:xfrm>
              <a:off x="6101293" y="1256617"/>
              <a:ext cx="259692" cy="269909"/>
              <a:chOff x="6101293" y="1256617"/>
              <a:chExt cx="259692" cy="269909"/>
            </a:xfrm>
          </p:grpSpPr>
          <p:sp>
            <p:nvSpPr>
              <p:cNvPr id="11048" name="Google Shape;11048;p9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9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90"/>
            <p:cNvGrpSpPr/>
            <p:nvPr/>
          </p:nvGrpSpPr>
          <p:grpSpPr>
            <a:xfrm>
              <a:off x="5830645" y="1539749"/>
              <a:ext cx="259692" cy="269909"/>
              <a:chOff x="5830645" y="1539749"/>
              <a:chExt cx="259692" cy="269909"/>
            </a:xfrm>
          </p:grpSpPr>
          <p:sp>
            <p:nvSpPr>
              <p:cNvPr id="11051" name="Google Shape;11051;p9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9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90"/>
            <p:cNvGrpSpPr/>
            <p:nvPr/>
          </p:nvGrpSpPr>
          <p:grpSpPr>
            <a:xfrm>
              <a:off x="6101293" y="1539749"/>
              <a:ext cx="259692" cy="269909"/>
              <a:chOff x="6101293" y="1539749"/>
              <a:chExt cx="259692" cy="269909"/>
            </a:xfrm>
          </p:grpSpPr>
          <p:sp>
            <p:nvSpPr>
              <p:cNvPr id="11054" name="Google Shape;11054;p9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9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6" name="Google Shape;11056;p9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90"/>
          <p:cNvGrpSpPr/>
          <p:nvPr/>
        </p:nvGrpSpPr>
        <p:grpSpPr>
          <a:xfrm>
            <a:off x="714438" y="2707057"/>
            <a:ext cx="1452955" cy="621360"/>
            <a:chOff x="732422" y="2990152"/>
            <a:chExt cx="1337773" cy="572102"/>
          </a:xfrm>
        </p:grpSpPr>
        <p:sp>
          <p:nvSpPr>
            <p:cNvPr id="11058" name="Google Shape;11058;p9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9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9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9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9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9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7" name="Shape 11067"/>
        <p:cNvGrpSpPr/>
        <p:nvPr/>
      </p:nvGrpSpPr>
      <p:grpSpPr>
        <a:xfrm>
          <a:off x="0" y="0"/>
          <a:ext cx="0" cy="0"/>
          <a:chOff x="0" y="0"/>
          <a:chExt cx="0" cy="0"/>
        </a:xfrm>
      </p:grpSpPr>
      <p:grpSp>
        <p:nvGrpSpPr>
          <p:cNvPr id="11068" name="Google Shape;11068;p91"/>
          <p:cNvGrpSpPr/>
          <p:nvPr/>
        </p:nvGrpSpPr>
        <p:grpSpPr>
          <a:xfrm>
            <a:off x="708575" y="965865"/>
            <a:ext cx="1636117" cy="1526144"/>
            <a:chOff x="729238" y="1179665"/>
            <a:chExt cx="1636117" cy="1526144"/>
          </a:xfrm>
        </p:grpSpPr>
        <p:grpSp>
          <p:nvGrpSpPr>
            <p:cNvPr id="11069" name="Google Shape;11069;p91"/>
            <p:cNvGrpSpPr/>
            <p:nvPr/>
          </p:nvGrpSpPr>
          <p:grpSpPr>
            <a:xfrm>
              <a:off x="729238" y="1179665"/>
              <a:ext cx="80700" cy="1526144"/>
              <a:chOff x="729238" y="1179665"/>
              <a:chExt cx="80700" cy="1526144"/>
            </a:xfrm>
          </p:grpSpPr>
          <p:sp>
            <p:nvSpPr>
              <p:cNvPr id="11070" name="Google Shape;11070;p9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9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9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9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9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9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9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9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9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91"/>
            <p:cNvGrpSpPr/>
            <p:nvPr/>
          </p:nvGrpSpPr>
          <p:grpSpPr>
            <a:xfrm>
              <a:off x="903098" y="1179665"/>
              <a:ext cx="80700" cy="1526144"/>
              <a:chOff x="903098" y="1179665"/>
              <a:chExt cx="80700" cy="1526144"/>
            </a:xfrm>
          </p:grpSpPr>
          <p:sp>
            <p:nvSpPr>
              <p:cNvPr id="11081" name="Google Shape;11081;p9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9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9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9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9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9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9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9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9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9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91"/>
            <p:cNvGrpSpPr/>
            <p:nvPr/>
          </p:nvGrpSpPr>
          <p:grpSpPr>
            <a:xfrm>
              <a:off x="1076958" y="1179665"/>
              <a:ext cx="80700" cy="1526144"/>
              <a:chOff x="1076958" y="1179665"/>
              <a:chExt cx="80700" cy="1526144"/>
            </a:xfrm>
          </p:grpSpPr>
          <p:sp>
            <p:nvSpPr>
              <p:cNvPr id="11092" name="Google Shape;11092;p9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9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9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9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9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9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9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9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9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9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91"/>
            <p:cNvGrpSpPr/>
            <p:nvPr/>
          </p:nvGrpSpPr>
          <p:grpSpPr>
            <a:xfrm>
              <a:off x="1247707" y="1179665"/>
              <a:ext cx="80700" cy="1526144"/>
              <a:chOff x="1247707" y="1179665"/>
              <a:chExt cx="80700" cy="1526144"/>
            </a:xfrm>
          </p:grpSpPr>
          <p:sp>
            <p:nvSpPr>
              <p:cNvPr id="11103" name="Google Shape;11103;p9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9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9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9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9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9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9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9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9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91"/>
            <p:cNvGrpSpPr/>
            <p:nvPr/>
          </p:nvGrpSpPr>
          <p:grpSpPr>
            <a:xfrm>
              <a:off x="1421567" y="1179665"/>
              <a:ext cx="80700" cy="1526144"/>
              <a:chOff x="1421567" y="1179665"/>
              <a:chExt cx="80700" cy="1526144"/>
            </a:xfrm>
          </p:grpSpPr>
          <p:sp>
            <p:nvSpPr>
              <p:cNvPr id="11114" name="Google Shape;11114;p9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9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9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9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9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9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9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9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9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9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91"/>
            <p:cNvGrpSpPr/>
            <p:nvPr/>
          </p:nvGrpSpPr>
          <p:grpSpPr>
            <a:xfrm>
              <a:off x="1592327" y="1179665"/>
              <a:ext cx="80700" cy="1526144"/>
              <a:chOff x="1592327" y="1179665"/>
              <a:chExt cx="80700" cy="1526144"/>
            </a:xfrm>
          </p:grpSpPr>
          <p:sp>
            <p:nvSpPr>
              <p:cNvPr id="11125" name="Google Shape;11125;p9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9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9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9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9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9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9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9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9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91"/>
            <p:cNvGrpSpPr/>
            <p:nvPr/>
          </p:nvGrpSpPr>
          <p:grpSpPr>
            <a:xfrm>
              <a:off x="1766187" y="1179665"/>
              <a:ext cx="80700" cy="1526144"/>
              <a:chOff x="1766187" y="1179665"/>
              <a:chExt cx="80700" cy="1526144"/>
            </a:xfrm>
          </p:grpSpPr>
          <p:sp>
            <p:nvSpPr>
              <p:cNvPr id="11136" name="Google Shape;11136;p9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9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9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9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9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9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9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9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91"/>
            <p:cNvGrpSpPr/>
            <p:nvPr/>
          </p:nvGrpSpPr>
          <p:grpSpPr>
            <a:xfrm>
              <a:off x="1936935" y="1179665"/>
              <a:ext cx="80700" cy="1526144"/>
              <a:chOff x="1936935" y="1179665"/>
              <a:chExt cx="80700" cy="1526144"/>
            </a:xfrm>
          </p:grpSpPr>
          <p:sp>
            <p:nvSpPr>
              <p:cNvPr id="11147" name="Google Shape;11147;p9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9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9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9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9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9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9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9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9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9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91"/>
            <p:cNvGrpSpPr/>
            <p:nvPr/>
          </p:nvGrpSpPr>
          <p:grpSpPr>
            <a:xfrm>
              <a:off x="2110795" y="1179665"/>
              <a:ext cx="80700" cy="1526144"/>
              <a:chOff x="2110795" y="1179665"/>
              <a:chExt cx="80700" cy="1526144"/>
            </a:xfrm>
          </p:grpSpPr>
          <p:sp>
            <p:nvSpPr>
              <p:cNvPr id="11158" name="Google Shape;11158;p9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9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9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9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9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9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9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9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9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9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91"/>
            <p:cNvGrpSpPr/>
            <p:nvPr/>
          </p:nvGrpSpPr>
          <p:grpSpPr>
            <a:xfrm>
              <a:off x="2284655" y="1179665"/>
              <a:ext cx="80700" cy="1526144"/>
              <a:chOff x="2284655" y="1179665"/>
              <a:chExt cx="80700" cy="1526144"/>
            </a:xfrm>
          </p:grpSpPr>
          <p:sp>
            <p:nvSpPr>
              <p:cNvPr id="11169" name="Google Shape;11169;p9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9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9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9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9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9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9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9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9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79" name="Google Shape;11179;p91"/>
          <p:cNvGrpSpPr/>
          <p:nvPr/>
        </p:nvGrpSpPr>
        <p:grpSpPr>
          <a:xfrm>
            <a:off x="2603242" y="985003"/>
            <a:ext cx="1364248" cy="1102133"/>
            <a:chOff x="2623904" y="1198803"/>
            <a:chExt cx="1364248" cy="1102133"/>
          </a:xfrm>
        </p:grpSpPr>
        <p:grpSp>
          <p:nvGrpSpPr>
            <p:cNvPr id="11180" name="Google Shape;11180;p91"/>
            <p:cNvGrpSpPr/>
            <p:nvPr/>
          </p:nvGrpSpPr>
          <p:grpSpPr>
            <a:xfrm>
              <a:off x="2623907" y="1198803"/>
              <a:ext cx="1364245" cy="273000"/>
              <a:chOff x="2623907" y="1198803"/>
              <a:chExt cx="1364245" cy="273000"/>
            </a:xfrm>
          </p:grpSpPr>
          <p:sp>
            <p:nvSpPr>
              <p:cNvPr id="11181" name="Google Shape;11181;p9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9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9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9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9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91"/>
            <p:cNvGrpSpPr/>
            <p:nvPr/>
          </p:nvGrpSpPr>
          <p:grpSpPr>
            <a:xfrm>
              <a:off x="2623904" y="1476964"/>
              <a:ext cx="1364245" cy="273000"/>
              <a:chOff x="2623904" y="1476964"/>
              <a:chExt cx="1364245" cy="273000"/>
            </a:xfrm>
          </p:grpSpPr>
          <p:sp>
            <p:nvSpPr>
              <p:cNvPr id="11187" name="Google Shape;11187;p9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9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9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9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9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91"/>
            <p:cNvGrpSpPr/>
            <p:nvPr/>
          </p:nvGrpSpPr>
          <p:grpSpPr>
            <a:xfrm>
              <a:off x="2623907" y="1749775"/>
              <a:ext cx="1364245" cy="273000"/>
              <a:chOff x="2623907" y="1749775"/>
              <a:chExt cx="1364245" cy="273000"/>
            </a:xfrm>
          </p:grpSpPr>
          <p:sp>
            <p:nvSpPr>
              <p:cNvPr id="11193" name="Google Shape;11193;p9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9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9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9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9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91"/>
            <p:cNvGrpSpPr/>
            <p:nvPr/>
          </p:nvGrpSpPr>
          <p:grpSpPr>
            <a:xfrm>
              <a:off x="2623904" y="2027936"/>
              <a:ext cx="1364245" cy="273000"/>
              <a:chOff x="2623904" y="2027936"/>
              <a:chExt cx="1364245" cy="273000"/>
            </a:xfrm>
          </p:grpSpPr>
          <p:sp>
            <p:nvSpPr>
              <p:cNvPr id="11199" name="Google Shape;11199;p9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9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9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9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9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04" name="Google Shape;11204;p91"/>
          <p:cNvGrpSpPr/>
          <p:nvPr/>
        </p:nvGrpSpPr>
        <p:grpSpPr>
          <a:xfrm>
            <a:off x="2592703" y="2444186"/>
            <a:ext cx="1387541" cy="159124"/>
            <a:chOff x="3200660" y="2180272"/>
            <a:chExt cx="2563824" cy="378237"/>
          </a:xfrm>
        </p:grpSpPr>
        <p:sp>
          <p:nvSpPr>
            <p:cNvPr id="11205" name="Google Shape;11205;p9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9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9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9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9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9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9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9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9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9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9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9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9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9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9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9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9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9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91"/>
          <p:cNvGrpSpPr/>
          <p:nvPr/>
        </p:nvGrpSpPr>
        <p:grpSpPr>
          <a:xfrm>
            <a:off x="2589227" y="2722011"/>
            <a:ext cx="1390502" cy="159625"/>
            <a:chOff x="3530150" y="2790075"/>
            <a:chExt cx="1962600" cy="225300"/>
          </a:xfrm>
        </p:grpSpPr>
        <p:sp>
          <p:nvSpPr>
            <p:cNvPr id="11224" name="Google Shape;11224;p9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9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91"/>
          <p:cNvGrpSpPr/>
          <p:nvPr/>
        </p:nvGrpSpPr>
        <p:grpSpPr>
          <a:xfrm>
            <a:off x="2589880" y="3000337"/>
            <a:ext cx="1411629" cy="153761"/>
            <a:chOff x="3558802" y="4011427"/>
            <a:chExt cx="1866000" cy="111300"/>
          </a:xfrm>
        </p:grpSpPr>
        <p:sp>
          <p:nvSpPr>
            <p:cNvPr id="11227" name="Google Shape;11227;p9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9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91"/>
          <p:cNvGrpSpPr/>
          <p:nvPr/>
        </p:nvGrpSpPr>
        <p:grpSpPr>
          <a:xfrm>
            <a:off x="2589573" y="2205736"/>
            <a:ext cx="1383503" cy="119749"/>
            <a:chOff x="3465975" y="2270276"/>
            <a:chExt cx="1986364" cy="171929"/>
          </a:xfrm>
        </p:grpSpPr>
        <p:sp>
          <p:nvSpPr>
            <p:cNvPr id="11230" name="Google Shape;11230;p9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9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9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9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9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9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9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9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91"/>
          <p:cNvGrpSpPr/>
          <p:nvPr/>
        </p:nvGrpSpPr>
        <p:grpSpPr>
          <a:xfrm>
            <a:off x="2600580" y="3569387"/>
            <a:ext cx="1369531" cy="195460"/>
            <a:chOff x="723300" y="4253549"/>
            <a:chExt cx="2276482" cy="324900"/>
          </a:xfrm>
        </p:grpSpPr>
        <p:sp>
          <p:nvSpPr>
            <p:cNvPr id="11239" name="Google Shape;11239;p9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9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9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9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9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91"/>
          <p:cNvGrpSpPr/>
          <p:nvPr/>
        </p:nvGrpSpPr>
        <p:grpSpPr>
          <a:xfrm>
            <a:off x="2590141" y="3270567"/>
            <a:ext cx="1389066" cy="180119"/>
            <a:chOff x="705948" y="3788465"/>
            <a:chExt cx="2308953" cy="299400"/>
          </a:xfrm>
        </p:grpSpPr>
        <p:sp>
          <p:nvSpPr>
            <p:cNvPr id="11245" name="Google Shape;11245;p9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9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9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9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9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91"/>
          <p:cNvGrpSpPr/>
          <p:nvPr/>
        </p:nvGrpSpPr>
        <p:grpSpPr>
          <a:xfrm>
            <a:off x="2638078" y="3883547"/>
            <a:ext cx="1304609" cy="294074"/>
            <a:chOff x="2658741" y="4097347"/>
            <a:chExt cx="1304609" cy="294074"/>
          </a:xfrm>
        </p:grpSpPr>
        <p:grpSp>
          <p:nvGrpSpPr>
            <p:cNvPr id="11251" name="Google Shape;11251;p91"/>
            <p:cNvGrpSpPr/>
            <p:nvPr/>
          </p:nvGrpSpPr>
          <p:grpSpPr>
            <a:xfrm>
              <a:off x="2658741" y="4097347"/>
              <a:ext cx="118572" cy="294074"/>
              <a:chOff x="3343310" y="4475555"/>
              <a:chExt cx="127717" cy="316753"/>
            </a:xfrm>
          </p:grpSpPr>
          <p:sp>
            <p:nvSpPr>
              <p:cNvPr id="11252" name="Google Shape;11252;p9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9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91"/>
            <p:cNvGrpSpPr/>
            <p:nvPr/>
          </p:nvGrpSpPr>
          <p:grpSpPr>
            <a:xfrm>
              <a:off x="3815519" y="4098388"/>
              <a:ext cx="147831" cy="291991"/>
              <a:chOff x="3527539" y="4476677"/>
              <a:chExt cx="159232" cy="314510"/>
            </a:xfrm>
          </p:grpSpPr>
          <p:sp>
            <p:nvSpPr>
              <p:cNvPr id="11255" name="Google Shape;11255;p9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9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91"/>
            <p:cNvGrpSpPr/>
            <p:nvPr/>
          </p:nvGrpSpPr>
          <p:grpSpPr>
            <a:xfrm>
              <a:off x="3511696" y="4098388"/>
              <a:ext cx="147831" cy="291991"/>
              <a:chOff x="3527539" y="4476677"/>
              <a:chExt cx="159232" cy="314510"/>
            </a:xfrm>
          </p:grpSpPr>
          <p:sp>
            <p:nvSpPr>
              <p:cNvPr id="11258" name="Google Shape;11258;p9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9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91"/>
            <p:cNvGrpSpPr/>
            <p:nvPr/>
          </p:nvGrpSpPr>
          <p:grpSpPr>
            <a:xfrm>
              <a:off x="3207874" y="4098388"/>
              <a:ext cx="147831" cy="291991"/>
              <a:chOff x="3527539" y="4476677"/>
              <a:chExt cx="159232" cy="314510"/>
            </a:xfrm>
          </p:grpSpPr>
          <p:sp>
            <p:nvSpPr>
              <p:cNvPr id="11261" name="Google Shape;11261;p9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9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91"/>
            <p:cNvGrpSpPr/>
            <p:nvPr/>
          </p:nvGrpSpPr>
          <p:grpSpPr>
            <a:xfrm>
              <a:off x="2933305" y="4097347"/>
              <a:ext cx="118572" cy="294074"/>
              <a:chOff x="3343310" y="4475555"/>
              <a:chExt cx="127717" cy="316753"/>
            </a:xfrm>
          </p:grpSpPr>
          <p:sp>
            <p:nvSpPr>
              <p:cNvPr id="11264" name="Google Shape;11264;p9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9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66" name="Google Shape;11266;p91"/>
          <p:cNvGrpSpPr/>
          <p:nvPr/>
        </p:nvGrpSpPr>
        <p:grpSpPr>
          <a:xfrm>
            <a:off x="4256908" y="1866669"/>
            <a:ext cx="1433821" cy="191501"/>
            <a:chOff x="4273350" y="2080469"/>
            <a:chExt cx="1433821" cy="191501"/>
          </a:xfrm>
        </p:grpSpPr>
        <p:grpSp>
          <p:nvGrpSpPr>
            <p:cNvPr id="11267" name="Google Shape;11267;p91"/>
            <p:cNvGrpSpPr/>
            <p:nvPr/>
          </p:nvGrpSpPr>
          <p:grpSpPr>
            <a:xfrm>
              <a:off x="4273350" y="2080469"/>
              <a:ext cx="1433821" cy="0"/>
              <a:chOff x="5224975" y="2962250"/>
              <a:chExt cx="1544400" cy="0"/>
            </a:xfrm>
          </p:grpSpPr>
          <p:cxnSp>
            <p:nvCxnSpPr>
              <p:cNvPr id="11268" name="Google Shape;11268;p9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69" name="Google Shape;11269;p9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1270" name="Google Shape;11270;p91"/>
            <p:cNvGrpSpPr/>
            <p:nvPr/>
          </p:nvGrpSpPr>
          <p:grpSpPr>
            <a:xfrm>
              <a:off x="4273350" y="2271969"/>
              <a:ext cx="1433821" cy="0"/>
              <a:chOff x="5224975" y="2962250"/>
              <a:chExt cx="1544400" cy="0"/>
            </a:xfrm>
          </p:grpSpPr>
          <p:cxnSp>
            <p:nvCxnSpPr>
              <p:cNvPr id="11271" name="Google Shape;11271;p9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72" name="Google Shape;11272;p9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1273" name="Google Shape;11273;p91"/>
          <p:cNvGrpSpPr/>
          <p:nvPr/>
        </p:nvGrpSpPr>
        <p:grpSpPr>
          <a:xfrm>
            <a:off x="4258463" y="969236"/>
            <a:ext cx="1430711" cy="743389"/>
            <a:chOff x="5159450" y="1919950"/>
            <a:chExt cx="1541050" cy="862500"/>
          </a:xfrm>
        </p:grpSpPr>
        <p:sp>
          <p:nvSpPr>
            <p:cNvPr id="11274" name="Google Shape;11274;p9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1275" name="Google Shape;11275;p91"/>
            <p:cNvGrpSpPr/>
            <p:nvPr/>
          </p:nvGrpSpPr>
          <p:grpSpPr>
            <a:xfrm>
              <a:off x="5159450" y="1919950"/>
              <a:ext cx="1541050" cy="862500"/>
              <a:chOff x="5159450" y="1919950"/>
              <a:chExt cx="1541050" cy="862500"/>
            </a:xfrm>
          </p:grpSpPr>
          <p:cxnSp>
            <p:nvCxnSpPr>
              <p:cNvPr id="11276" name="Google Shape;11276;p9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1277" name="Google Shape;11277;p9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1278" name="Google Shape;11278;p91"/>
          <p:cNvGrpSpPr/>
          <p:nvPr/>
        </p:nvGrpSpPr>
        <p:grpSpPr>
          <a:xfrm>
            <a:off x="4248577" y="2192564"/>
            <a:ext cx="1450484" cy="1052087"/>
            <a:chOff x="5230575" y="1554475"/>
            <a:chExt cx="2137150" cy="1550150"/>
          </a:xfrm>
        </p:grpSpPr>
        <p:sp>
          <p:nvSpPr>
            <p:cNvPr id="11279" name="Google Shape;11279;p9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9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9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9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9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9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9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9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9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9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9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9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9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91"/>
          <p:cNvGrpSpPr/>
          <p:nvPr/>
        </p:nvGrpSpPr>
        <p:grpSpPr>
          <a:xfrm rot="10800000">
            <a:off x="4265127" y="3284753"/>
            <a:ext cx="1417383" cy="887946"/>
            <a:chOff x="5645403" y="2920021"/>
            <a:chExt cx="2650800" cy="2180614"/>
          </a:xfrm>
        </p:grpSpPr>
        <p:sp>
          <p:nvSpPr>
            <p:cNvPr id="11293" name="Google Shape;11293;p9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94" name="Google Shape;11294;p91"/>
            <p:cNvCxnSpPr>
              <a:stCxn id="1129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1295" name="Google Shape;11295;p9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96" name="Google Shape;11296;p91"/>
            <p:cNvCxnSpPr>
              <a:endCxn id="1129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1297" name="Google Shape;11297;p9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98" name="Google Shape;11298;p91"/>
            <p:cNvCxnSpPr>
              <a:stCxn id="1129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1299" name="Google Shape;11299;p9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00" name="Google Shape;11300;p91"/>
            <p:cNvCxnSpPr>
              <a:endCxn id="1129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1301" name="Google Shape;11301;p91"/>
          <p:cNvGrpSpPr/>
          <p:nvPr/>
        </p:nvGrpSpPr>
        <p:grpSpPr>
          <a:xfrm>
            <a:off x="7365487" y="2188108"/>
            <a:ext cx="1071743" cy="1021579"/>
            <a:chOff x="7189833" y="2022667"/>
            <a:chExt cx="1251159" cy="1192597"/>
          </a:xfrm>
        </p:grpSpPr>
        <p:sp>
          <p:nvSpPr>
            <p:cNvPr id="11302" name="Google Shape;11302;p9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9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9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9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91"/>
          <p:cNvGrpSpPr/>
          <p:nvPr/>
        </p:nvGrpSpPr>
        <p:grpSpPr>
          <a:xfrm>
            <a:off x="706758" y="2614515"/>
            <a:ext cx="1695374" cy="1560837"/>
            <a:chOff x="727421" y="2828315"/>
            <a:chExt cx="1695374" cy="1560837"/>
          </a:xfrm>
        </p:grpSpPr>
        <p:grpSp>
          <p:nvGrpSpPr>
            <p:cNvPr id="11307" name="Google Shape;11307;p91"/>
            <p:cNvGrpSpPr/>
            <p:nvPr/>
          </p:nvGrpSpPr>
          <p:grpSpPr>
            <a:xfrm>
              <a:off x="819108" y="2882501"/>
              <a:ext cx="103104" cy="1426186"/>
              <a:chOff x="4674013" y="3100904"/>
              <a:chExt cx="122758" cy="1698043"/>
            </a:xfrm>
          </p:grpSpPr>
          <p:sp>
            <p:nvSpPr>
              <p:cNvPr id="11308" name="Google Shape;11308;p9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9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9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9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9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9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9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5" name="Google Shape;11315;p91"/>
            <p:cNvGrpSpPr/>
            <p:nvPr/>
          </p:nvGrpSpPr>
          <p:grpSpPr>
            <a:xfrm>
              <a:off x="1062475" y="2882501"/>
              <a:ext cx="103104" cy="1426186"/>
              <a:chOff x="4940438" y="3100904"/>
              <a:chExt cx="122758" cy="1698043"/>
            </a:xfrm>
          </p:grpSpPr>
          <p:sp>
            <p:nvSpPr>
              <p:cNvPr id="11316" name="Google Shape;11316;p9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9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9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9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9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9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9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91"/>
            <p:cNvGrpSpPr/>
            <p:nvPr/>
          </p:nvGrpSpPr>
          <p:grpSpPr>
            <a:xfrm>
              <a:off x="1299324" y="2882501"/>
              <a:ext cx="103104" cy="1426186"/>
              <a:chOff x="5206863" y="3100904"/>
              <a:chExt cx="122758" cy="1698043"/>
            </a:xfrm>
          </p:grpSpPr>
          <p:sp>
            <p:nvSpPr>
              <p:cNvPr id="11324" name="Google Shape;11324;p9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9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9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9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9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9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9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91"/>
            <p:cNvGrpSpPr/>
            <p:nvPr/>
          </p:nvGrpSpPr>
          <p:grpSpPr>
            <a:xfrm>
              <a:off x="1786057" y="2882501"/>
              <a:ext cx="103104" cy="1426186"/>
              <a:chOff x="6006138" y="3143629"/>
              <a:chExt cx="122758" cy="1698043"/>
            </a:xfrm>
          </p:grpSpPr>
          <p:sp>
            <p:nvSpPr>
              <p:cNvPr id="11332" name="Google Shape;11332;p9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9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9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9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9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9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9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91"/>
            <p:cNvGrpSpPr/>
            <p:nvPr/>
          </p:nvGrpSpPr>
          <p:grpSpPr>
            <a:xfrm>
              <a:off x="2029422" y="2882501"/>
              <a:ext cx="103104" cy="1426186"/>
              <a:chOff x="6805413" y="3100904"/>
              <a:chExt cx="122758" cy="1698043"/>
            </a:xfrm>
          </p:grpSpPr>
          <p:sp>
            <p:nvSpPr>
              <p:cNvPr id="11340" name="Google Shape;11340;p9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9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9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9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9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9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91"/>
            <p:cNvGrpSpPr/>
            <p:nvPr/>
          </p:nvGrpSpPr>
          <p:grpSpPr>
            <a:xfrm>
              <a:off x="727421" y="2828315"/>
              <a:ext cx="1695374" cy="1560837"/>
              <a:chOff x="734799" y="2782450"/>
              <a:chExt cx="1571100" cy="1577400"/>
            </a:xfrm>
          </p:grpSpPr>
          <p:cxnSp>
            <p:nvCxnSpPr>
              <p:cNvPr id="11348" name="Google Shape;11348;p9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1349" name="Google Shape;11349;p9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1350" name="Google Shape;11350;p91"/>
            <p:cNvGrpSpPr/>
            <p:nvPr/>
          </p:nvGrpSpPr>
          <p:grpSpPr>
            <a:xfrm>
              <a:off x="2272795" y="2882501"/>
              <a:ext cx="103104" cy="1426186"/>
              <a:chOff x="5206863" y="3100904"/>
              <a:chExt cx="122758" cy="1698043"/>
            </a:xfrm>
          </p:grpSpPr>
          <p:sp>
            <p:nvSpPr>
              <p:cNvPr id="11351" name="Google Shape;11351;p9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9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9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9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9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9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9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8" name="Google Shape;11358;p91"/>
            <p:cNvGrpSpPr/>
            <p:nvPr/>
          </p:nvGrpSpPr>
          <p:grpSpPr>
            <a:xfrm>
              <a:off x="1542694" y="2882501"/>
              <a:ext cx="103104" cy="1426186"/>
              <a:chOff x="6006138" y="3143629"/>
              <a:chExt cx="122758" cy="1698043"/>
            </a:xfrm>
          </p:grpSpPr>
          <p:sp>
            <p:nvSpPr>
              <p:cNvPr id="11359" name="Google Shape;11359;p9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9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9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9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9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9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9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66" name="Google Shape;11366;p91"/>
          <p:cNvGrpSpPr/>
          <p:nvPr/>
        </p:nvGrpSpPr>
        <p:grpSpPr>
          <a:xfrm>
            <a:off x="5915338" y="2192087"/>
            <a:ext cx="1248543" cy="1025319"/>
            <a:chOff x="5183758" y="1210600"/>
            <a:chExt cx="3605380" cy="2960783"/>
          </a:xfrm>
        </p:grpSpPr>
        <p:sp>
          <p:nvSpPr>
            <p:cNvPr id="11367" name="Google Shape;11367;p9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9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9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9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71" name="Google Shape;11371;p9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1372" name="Google Shape;11372;p9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1373" name="Google Shape;11373;p9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1374" name="Google Shape;11374;p9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1375" name="Google Shape;11375;p9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91"/>
          <p:cNvGrpSpPr/>
          <p:nvPr/>
        </p:nvGrpSpPr>
        <p:grpSpPr>
          <a:xfrm>
            <a:off x="5772399" y="3330404"/>
            <a:ext cx="2664831" cy="843440"/>
            <a:chOff x="5916567" y="1099697"/>
            <a:chExt cx="2556683" cy="809211"/>
          </a:xfrm>
        </p:grpSpPr>
        <p:sp>
          <p:nvSpPr>
            <p:cNvPr id="11377" name="Google Shape;11377;p9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9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9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9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9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9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9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9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91"/>
          <p:cNvGrpSpPr/>
          <p:nvPr/>
        </p:nvGrpSpPr>
        <p:grpSpPr>
          <a:xfrm>
            <a:off x="5879940" y="979263"/>
            <a:ext cx="1299851" cy="1023338"/>
            <a:chOff x="5900602" y="1193063"/>
            <a:chExt cx="1299851" cy="1023338"/>
          </a:xfrm>
        </p:grpSpPr>
        <p:grpSp>
          <p:nvGrpSpPr>
            <p:cNvPr id="11386" name="Google Shape;11386;p91"/>
            <p:cNvGrpSpPr/>
            <p:nvPr/>
          </p:nvGrpSpPr>
          <p:grpSpPr>
            <a:xfrm>
              <a:off x="6743564" y="1193063"/>
              <a:ext cx="456889" cy="700379"/>
              <a:chOff x="6743564" y="1193063"/>
              <a:chExt cx="456889" cy="700379"/>
            </a:xfrm>
          </p:grpSpPr>
          <p:grpSp>
            <p:nvGrpSpPr>
              <p:cNvPr id="11387" name="Google Shape;11387;p91"/>
              <p:cNvGrpSpPr/>
              <p:nvPr/>
            </p:nvGrpSpPr>
            <p:grpSpPr>
              <a:xfrm>
                <a:off x="6743564" y="1690731"/>
                <a:ext cx="214402" cy="202710"/>
                <a:chOff x="6743564" y="1690731"/>
                <a:chExt cx="214402" cy="202710"/>
              </a:xfrm>
            </p:grpSpPr>
            <p:sp>
              <p:nvSpPr>
                <p:cNvPr id="11388" name="Google Shape;11388;p9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9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91"/>
              <p:cNvGrpSpPr/>
              <p:nvPr/>
            </p:nvGrpSpPr>
            <p:grpSpPr>
              <a:xfrm>
                <a:off x="6915505" y="1193063"/>
                <a:ext cx="284947" cy="589637"/>
                <a:chOff x="6915505" y="1193063"/>
                <a:chExt cx="284947" cy="589637"/>
              </a:xfrm>
            </p:grpSpPr>
            <p:sp>
              <p:nvSpPr>
                <p:cNvPr id="11391" name="Google Shape;11391;p9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92" name="Google Shape;11392;p9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1393" name="Google Shape;11393;p91"/>
            <p:cNvGrpSpPr/>
            <p:nvPr/>
          </p:nvGrpSpPr>
          <p:grpSpPr>
            <a:xfrm>
              <a:off x="6520337" y="1193063"/>
              <a:ext cx="341815" cy="801589"/>
              <a:chOff x="6520337" y="1193063"/>
              <a:chExt cx="341815" cy="801589"/>
            </a:xfrm>
          </p:grpSpPr>
          <p:grpSp>
            <p:nvGrpSpPr>
              <p:cNvPr id="11394" name="Google Shape;11394;p91"/>
              <p:cNvGrpSpPr/>
              <p:nvPr/>
            </p:nvGrpSpPr>
            <p:grpSpPr>
              <a:xfrm>
                <a:off x="6520337" y="1589527"/>
                <a:ext cx="213950" cy="405125"/>
                <a:chOff x="6520337" y="1589527"/>
                <a:chExt cx="213950" cy="405125"/>
              </a:xfrm>
            </p:grpSpPr>
            <p:sp>
              <p:nvSpPr>
                <p:cNvPr id="11395" name="Google Shape;11395;p9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9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91"/>
              <p:cNvGrpSpPr/>
              <p:nvPr/>
            </p:nvGrpSpPr>
            <p:grpSpPr>
              <a:xfrm>
                <a:off x="6577204" y="1193063"/>
                <a:ext cx="284947" cy="453562"/>
                <a:chOff x="6577204" y="1193063"/>
                <a:chExt cx="284947" cy="453562"/>
              </a:xfrm>
            </p:grpSpPr>
            <p:sp>
              <p:nvSpPr>
                <p:cNvPr id="11398" name="Google Shape;11398;p9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99" name="Google Shape;11399;p9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400" name="Google Shape;11400;p91"/>
            <p:cNvGrpSpPr/>
            <p:nvPr/>
          </p:nvGrpSpPr>
          <p:grpSpPr>
            <a:xfrm>
              <a:off x="6238903" y="1193063"/>
              <a:ext cx="300475" cy="901782"/>
              <a:chOff x="6238903" y="1193063"/>
              <a:chExt cx="300475" cy="901782"/>
            </a:xfrm>
          </p:grpSpPr>
          <p:grpSp>
            <p:nvGrpSpPr>
              <p:cNvPr id="11401" name="Google Shape;11401;p91"/>
              <p:cNvGrpSpPr/>
              <p:nvPr/>
            </p:nvGrpSpPr>
            <p:grpSpPr>
              <a:xfrm>
                <a:off x="6290865" y="1489315"/>
                <a:ext cx="248514" cy="605530"/>
                <a:chOff x="6290865" y="1489315"/>
                <a:chExt cx="248514" cy="605530"/>
              </a:xfrm>
            </p:grpSpPr>
            <p:sp>
              <p:nvSpPr>
                <p:cNvPr id="11402" name="Google Shape;11402;p9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9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91"/>
              <p:cNvGrpSpPr/>
              <p:nvPr/>
            </p:nvGrpSpPr>
            <p:grpSpPr>
              <a:xfrm>
                <a:off x="6238903" y="1193063"/>
                <a:ext cx="284947" cy="327512"/>
                <a:chOff x="6238903" y="1193063"/>
                <a:chExt cx="284947" cy="327512"/>
              </a:xfrm>
            </p:grpSpPr>
            <p:sp>
              <p:nvSpPr>
                <p:cNvPr id="11405" name="Google Shape;11405;p9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06" name="Google Shape;11406;p9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407" name="Google Shape;11407;p91"/>
            <p:cNvGrpSpPr/>
            <p:nvPr/>
          </p:nvGrpSpPr>
          <p:grpSpPr>
            <a:xfrm>
              <a:off x="5900602" y="1193063"/>
              <a:ext cx="444345" cy="1023338"/>
              <a:chOff x="5900602" y="1193063"/>
              <a:chExt cx="444345" cy="1023338"/>
            </a:xfrm>
          </p:grpSpPr>
          <p:grpSp>
            <p:nvGrpSpPr>
              <p:cNvPr id="11408" name="Google Shape;11408;p91"/>
              <p:cNvGrpSpPr/>
              <p:nvPr/>
            </p:nvGrpSpPr>
            <p:grpSpPr>
              <a:xfrm>
                <a:off x="6046501" y="1367785"/>
                <a:ext cx="298446" cy="848616"/>
                <a:chOff x="6046501" y="1367785"/>
                <a:chExt cx="298446" cy="848616"/>
              </a:xfrm>
            </p:grpSpPr>
            <p:sp>
              <p:nvSpPr>
                <p:cNvPr id="11409" name="Google Shape;11409;p9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9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91"/>
              <p:cNvGrpSpPr/>
              <p:nvPr/>
            </p:nvGrpSpPr>
            <p:grpSpPr>
              <a:xfrm>
                <a:off x="5900602" y="1193063"/>
                <a:ext cx="284947" cy="182312"/>
                <a:chOff x="5900602" y="1193063"/>
                <a:chExt cx="284947" cy="182312"/>
              </a:xfrm>
            </p:grpSpPr>
            <p:sp>
              <p:nvSpPr>
                <p:cNvPr id="11412" name="Google Shape;11412;p9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13" name="Google Shape;11413;p9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414" name="Google Shape;11414;p91"/>
          <p:cNvGrpSpPr/>
          <p:nvPr/>
        </p:nvGrpSpPr>
        <p:grpSpPr>
          <a:xfrm>
            <a:off x="7217822" y="979408"/>
            <a:ext cx="1219413" cy="1051365"/>
            <a:chOff x="7287122" y="1165658"/>
            <a:chExt cx="1219413" cy="1051365"/>
          </a:xfrm>
        </p:grpSpPr>
        <p:grpSp>
          <p:nvGrpSpPr>
            <p:cNvPr id="11415" name="Google Shape;11415;p91"/>
            <p:cNvGrpSpPr/>
            <p:nvPr/>
          </p:nvGrpSpPr>
          <p:grpSpPr>
            <a:xfrm>
              <a:off x="7287122" y="1969723"/>
              <a:ext cx="1219413" cy="247300"/>
              <a:chOff x="7287122" y="1969723"/>
              <a:chExt cx="1219413" cy="247300"/>
            </a:xfrm>
          </p:grpSpPr>
          <p:sp>
            <p:nvSpPr>
              <p:cNvPr id="11416" name="Google Shape;11416;p9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7" name="Google Shape;11417;p91"/>
              <p:cNvGrpSpPr/>
              <p:nvPr/>
            </p:nvGrpSpPr>
            <p:grpSpPr>
              <a:xfrm>
                <a:off x="7287122" y="2063892"/>
                <a:ext cx="1151753" cy="73428"/>
                <a:chOff x="7287122" y="2063892"/>
                <a:chExt cx="1151753" cy="73428"/>
              </a:xfrm>
            </p:grpSpPr>
            <p:sp>
              <p:nvSpPr>
                <p:cNvPr id="11418" name="Google Shape;11418;p9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19" name="Google Shape;11419;p9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420" name="Google Shape;11420;p91"/>
            <p:cNvGrpSpPr/>
            <p:nvPr/>
          </p:nvGrpSpPr>
          <p:grpSpPr>
            <a:xfrm>
              <a:off x="7287122" y="1712201"/>
              <a:ext cx="1219403" cy="246767"/>
              <a:chOff x="7287122" y="1712201"/>
              <a:chExt cx="1219403" cy="246767"/>
            </a:xfrm>
          </p:grpSpPr>
          <p:sp>
            <p:nvSpPr>
              <p:cNvPr id="11421" name="Google Shape;11421;p9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2" name="Google Shape;11422;p91"/>
              <p:cNvGrpSpPr/>
              <p:nvPr/>
            </p:nvGrpSpPr>
            <p:grpSpPr>
              <a:xfrm>
                <a:off x="7287122" y="1842861"/>
                <a:ext cx="1005303" cy="73419"/>
                <a:chOff x="7287122" y="1842861"/>
                <a:chExt cx="1005303" cy="73419"/>
              </a:xfrm>
            </p:grpSpPr>
            <p:sp>
              <p:nvSpPr>
                <p:cNvPr id="11423" name="Google Shape;11423;p9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24" name="Google Shape;11424;p9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425" name="Google Shape;11425;p91"/>
            <p:cNvGrpSpPr/>
            <p:nvPr/>
          </p:nvGrpSpPr>
          <p:grpSpPr>
            <a:xfrm>
              <a:off x="7287122" y="1447520"/>
              <a:ext cx="1219403" cy="286667"/>
              <a:chOff x="7287122" y="1447520"/>
              <a:chExt cx="1219403" cy="286667"/>
            </a:xfrm>
          </p:grpSpPr>
          <p:sp>
            <p:nvSpPr>
              <p:cNvPr id="11426" name="Google Shape;11426;p9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7" name="Google Shape;11427;p91"/>
              <p:cNvGrpSpPr/>
              <p:nvPr/>
            </p:nvGrpSpPr>
            <p:grpSpPr>
              <a:xfrm>
                <a:off x="7287122" y="1581977"/>
                <a:ext cx="852803" cy="73428"/>
                <a:chOff x="7287122" y="1581977"/>
                <a:chExt cx="852803" cy="73428"/>
              </a:xfrm>
            </p:grpSpPr>
            <p:sp>
              <p:nvSpPr>
                <p:cNvPr id="11428" name="Google Shape;11428;p9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29" name="Google Shape;11429;p9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430" name="Google Shape;11430;p91"/>
            <p:cNvGrpSpPr/>
            <p:nvPr/>
          </p:nvGrpSpPr>
          <p:grpSpPr>
            <a:xfrm>
              <a:off x="7287122" y="1165658"/>
              <a:ext cx="1219403" cy="344253"/>
              <a:chOff x="7287122" y="1165658"/>
              <a:chExt cx="1219403" cy="344253"/>
            </a:xfrm>
          </p:grpSpPr>
          <p:sp>
            <p:nvSpPr>
              <p:cNvPr id="11431" name="Google Shape;11431;p9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2" name="Google Shape;11432;p91"/>
              <p:cNvGrpSpPr/>
              <p:nvPr/>
            </p:nvGrpSpPr>
            <p:grpSpPr>
              <a:xfrm>
                <a:off x="7287122" y="1341025"/>
                <a:ext cx="695703" cy="73419"/>
                <a:chOff x="7287122" y="1341025"/>
                <a:chExt cx="695703" cy="73419"/>
              </a:xfrm>
            </p:grpSpPr>
            <p:sp>
              <p:nvSpPr>
                <p:cNvPr id="11433" name="Google Shape;11433;p9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34" name="Google Shape;11434;p9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38" name="Shape 11438"/>
        <p:cNvGrpSpPr/>
        <p:nvPr/>
      </p:nvGrpSpPr>
      <p:grpSpPr>
        <a:xfrm>
          <a:off x="0" y="0"/>
          <a:ext cx="0" cy="0"/>
          <a:chOff x="0" y="0"/>
          <a:chExt cx="0" cy="0"/>
        </a:xfrm>
      </p:grpSpPr>
      <p:grpSp>
        <p:nvGrpSpPr>
          <p:cNvPr id="11439" name="Google Shape;11439;p92"/>
          <p:cNvGrpSpPr/>
          <p:nvPr/>
        </p:nvGrpSpPr>
        <p:grpSpPr>
          <a:xfrm>
            <a:off x="866243" y="2291587"/>
            <a:ext cx="415546" cy="355053"/>
            <a:chOff x="866243" y="2291587"/>
            <a:chExt cx="415546" cy="355053"/>
          </a:xfrm>
        </p:grpSpPr>
        <p:sp>
          <p:nvSpPr>
            <p:cNvPr id="11440" name="Google Shape;11440;p92"/>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92"/>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92"/>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92"/>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92"/>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5" name="Google Shape;11445;p92"/>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6" name="Google Shape;11446;p92"/>
          <p:cNvGrpSpPr/>
          <p:nvPr/>
        </p:nvGrpSpPr>
        <p:grpSpPr>
          <a:xfrm>
            <a:off x="1958520" y="2302574"/>
            <a:ext cx="359213" cy="327807"/>
            <a:chOff x="1958520" y="2302574"/>
            <a:chExt cx="359213" cy="327807"/>
          </a:xfrm>
        </p:grpSpPr>
        <p:sp>
          <p:nvSpPr>
            <p:cNvPr id="11447" name="Google Shape;11447;p9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9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9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92"/>
          <p:cNvGrpSpPr/>
          <p:nvPr/>
        </p:nvGrpSpPr>
        <p:grpSpPr>
          <a:xfrm>
            <a:off x="2579882" y="2287427"/>
            <a:ext cx="207582" cy="359594"/>
            <a:chOff x="2656082" y="2287427"/>
            <a:chExt cx="207582" cy="359594"/>
          </a:xfrm>
        </p:grpSpPr>
        <p:sp>
          <p:nvSpPr>
            <p:cNvPr id="11451" name="Google Shape;11451;p9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9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9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9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92"/>
          <p:cNvGrpSpPr/>
          <p:nvPr/>
        </p:nvGrpSpPr>
        <p:grpSpPr>
          <a:xfrm>
            <a:off x="3049653" y="2321468"/>
            <a:ext cx="362991" cy="290018"/>
            <a:chOff x="3049653" y="2321468"/>
            <a:chExt cx="362991" cy="290018"/>
          </a:xfrm>
        </p:grpSpPr>
        <p:sp>
          <p:nvSpPr>
            <p:cNvPr id="11456" name="Google Shape;11456;p92"/>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92"/>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2"/>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2"/>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92"/>
          <p:cNvGrpSpPr/>
          <p:nvPr/>
        </p:nvGrpSpPr>
        <p:grpSpPr>
          <a:xfrm>
            <a:off x="3564243" y="2289904"/>
            <a:ext cx="422342" cy="355243"/>
            <a:chOff x="3564243" y="2289904"/>
            <a:chExt cx="422342" cy="355243"/>
          </a:xfrm>
        </p:grpSpPr>
        <p:sp>
          <p:nvSpPr>
            <p:cNvPr id="11461" name="Google Shape;11461;p92"/>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92"/>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92"/>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92"/>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92"/>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6" name="Google Shape;11466;p92"/>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7" name="Google Shape;11467;p92"/>
          <p:cNvGrpSpPr/>
          <p:nvPr/>
        </p:nvGrpSpPr>
        <p:grpSpPr>
          <a:xfrm>
            <a:off x="4687894" y="2289713"/>
            <a:ext cx="359594" cy="353909"/>
            <a:chOff x="4687894" y="2289713"/>
            <a:chExt cx="359594" cy="353909"/>
          </a:xfrm>
        </p:grpSpPr>
        <p:sp>
          <p:nvSpPr>
            <p:cNvPr id="11468" name="Google Shape;11468;p92"/>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92"/>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92"/>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1" name="Google Shape;11471;p92"/>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2" name="Google Shape;11472;p92"/>
          <p:cNvGrpSpPr/>
          <p:nvPr/>
        </p:nvGrpSpPr>
        <p:grpSpPr>
          <a:xfrm>
            <a:off x="6372624" y="2308227"/>
            <a:ext cx="263567" cy="317614"/>
            <a:chOff x="6421399" y="2308227"/>
            <a:chExt cx="263567" cy="317614"/>
          </a:xfrm>
        </p:grpSpPr>
        <p:sp>
          <p:nvSpPr>
            <p:cNvPr id="11473" name="Google Shape;11473;p92"/>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92"/>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92"/>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92"/>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92"/>
          <p:cNvGrpSpPr/>
          <p:nvPr/>
        </p:nvGrpSpPr>
        <p:grpSpPr>
          <a:xfrm>
            <a:off x="6870193" y="2295620"/>
            <a:ext cx="360356" cy="343462"/>
            <a:chOff x="6870193" y="2295620"/>
            <a:chExt cx="360356" cy="343462"/>
          </a:xfrm>
        </p:grpSpPr>
        <p:sp>
          <p:nvSpPr>
            <p:cNvPr id="11478" name="Google Shape;11478;p92"/>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92"/>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92"/>
          <p:cNvGrpSpPr/>
          <p:nvPr/>
        </p:nvGrpSpPr>
        <p:grpSpPr>
          <a:xfrm>
            <a:off x="7441465" y="2302860"/>
            <a:ext cx="342192" cy="327140"/>
            <a:chOff x="7441465" y="2302860"/>
            <a:chExt cx="342192" cy="327140"/>
          </a:xfrm>
        </p:grpSpPr>
        <p:sp>
          <p:nvSpPr>
            <p:cNvPr id="11481" name="Google Shape;11481;p92"/>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92"/>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92"/>
          <p:cNvGrpSpPr/>
          <p:nvPr/>
        </p:nvGrpSpPr>
        <p:grpSpPr>
          <a:xfrm>
            <a:off x="7989683" y="2350207"/>
            <a:ext cx="332761" cy="234066"/>
            <a:chOff x="7989683" y="2350207"/>
            <a:chExt cx="332761" cy="234066"/>
          </a:xfrm>
        </p:grpSpPr>
        <p:sp>
          <p:nvSpPr>
            <p:cNvPr id="11484" name="Google Shape;11484;p92"/>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92"/>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92"/>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92"/>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92"/>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92"/>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92"/>
          <p:cNvGrpSpPr/>
          <p:nvPr/>
        </p:nvGrpSpPr>
        <p:grpSpPr>
          <a:xfrm>
            <a:off x="5823294" y="2309751"/>
            <a:ext cx="315327" cy="314978"/>
            <a:chOff x="5823294" y="2309751"/>
            <a:chExt cx="315327" cy="314978"/>
          </a:xfrm>
        </p:grpSpPr>
        <p:sp>
          <p:nvSpPr>
            <p:cNvPr id="11491" name="Google Shape;11491;p9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9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9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9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9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9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9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9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9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9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9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92"/>
          <p:cNvGrpSpPr/>
          <p:nvPr/>
        </p:nvGrpSpPr>
        <p:grpSpPr>
          <a:xfrm>
            <a:off x="2497275" y="2744159"/>
            <a:ext cx="370930" cy="370549"/>
            <a:chOff x="2497275" y="2744159"/>
            <a:chExt cx="370930" cy="370549"/>
          </a:xfrm>
        </p:grpSpPr>
        <p:sp>
          <p:nvSpPr>
            <p:cNvPr id="11509" name="Google Shape;11509;p92"/>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92"/>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92"/>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92"/>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2"/>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92"/>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92"/>
          <p:cNvGrpSpPr/>
          <p:nvPr/>
        </p:nvGrpSpPr>
        <p:grpSpPr>
          <a:xfrm>
            <a:off x="860940" y="2746477"/>
            <a:ext cx="371883" cy="365691"/>
            <a:chOff x="860940" y="2746477"/>
            <a:chExt cx="371883" cy="365691"/>
          </a:xfrm>
        </p:grpSpPr>
        <p:sp>
          <p:nvSpPr>
            <p:cNvPr id="11516" name="Google Shape;11516;p9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9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9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9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9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92"/>
          <p:cNvGrpSpPr/>
          <p:nvPr/>
        </p:nvGrpSpPr>
        <p:grpSpPr>
          <a:xfrm>
            <a:off x="1450836" y="2766258"/>
            <a:ext cx="283985" cy="341080"/>
            <a:chOff x="1493849" y="2775533"/>
            <a:chExt cx="283985" cy="341080"/>
          </a:xfrm>
        </p:grpSpPr>
        <p:sp>
          <p:nvSpPr>
            <p:cNvPr id="11522" name="Google Shape;11522;p9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9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92"/>
          <p:cNvGrpSpPr/>
          <p:nvPr/>
        </p:nvGrpSpPr>
        <p:grpSpPr>
          <a:xfrm>
            <a:off x="1952836" y="2774422"/>
            <a:ext cx="372835" cy="342573"/>
            <a:chOff x="1952836" y="2774422"/>
            <a:chExt cx="372835" cy="342573"/>
          </a:xfrm>
        </p:grpSpPr>
        <p:sp>
          <p:nvSpPr>
            <p:cNvPr id="11525" name="Google Shape;11525;p9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9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9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92"/>
          <p:cNvGrpSpPr/>
          <p:nvPr/>
        </p:nvGrpSpPr>
        <p:grpSpPr>
          <a:xfrm>
            <a:off x="3079916" y="2744477"/>
            <a:ext cx="332729" cy="372518"/>
            <a:chOff x="3079916" y="2744477"/>
            <a:chExt cx="332729" cy="372518"/>
          </a:xfrm>
        </p:grpSpPr>
        <p:sp>
          <p:nvSpPr>
            <p:cNvPr id="11529" name="Google Shape;11529;p92"/>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92"/>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92"/>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92"/>
          <p:cNvGrpSpPr/>
          <p:nvPr/>
        </p:nvGrpSpPr>
        <p:grpSpPr>
          <a:xfrm>
            <a:off x="3620576" y="2745525"/>
            <a:ext cx="336889" cy="355592"/>
            <a:chOff x="3620576" y="2745525"/>
            <a:chExt cx="336889" cy="355592"/>
          </a:xfrm>
        </p:grpSpPr>
        <p:sp>
          <p:nvSpPr>
            <p:cNvPr id="11533" name="Google Shape;11533;p92"/>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2"/>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92"/>
          <p:cNvGrpSpPr/>
          <p:nvPr/>
        </p:nvGrpSpPr>
        <p:grpSpPr>
          <a:xfrm>
            <a:off x="4126815" y="2760704"/>
            <a:ext cx="380393" cy="363118"/>
            <a:chOff x="4126815" y="2760704"/>
            <a:chExt cx="380393" cy="363118"/>
          </a:xfrm>
        </p:grpSpPr>
        <p:sp>
          <p:nvSpPr>
            <p:cNvPr id="11536" name="Google Shape;11536;p9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9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9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9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92"/>
          <p:cNvGrpSpPr/>
          <p:nvPr/>
        </p:nvGrpSpPr>
        <p:grpSpPr>
          <a:xfrm>
            <a:off x="4675986" y="2745684"/>
            <a:ext cx="381346" cy="368644"/>
            <a:chOff x="4675986" y="2745684"/>
            <a:chExt cx="381346" cy="368644"/>
          </a:xfrm>
        </p:grpSpPr>
        <p:sp>
          <p:nvSpPr>
            <p:cNvPr id="11541" name="Google Shape;11541;p92"/>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2"/>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92"/>
          <p:cNvGrpSpPr/>
          <p:nvPr/>
        </p:nvGrpSpPr>
        <p:grpSpPr>
          <a:xfrm>
            <a:off x="5220616" y="2791061"/>
            <a:ext cx="373185" cy="302466"/>
            <a:chOff x="5220616" y="2791061"/>
            <a:chExt cx="373185" cy="302466"/>
          </a:xfrm>
        </p:grpSpPr>
        <p:sp>
          <p:nvSpPr>
            <p:cNvPr id="11544" name="Google Shape;11544;p92"/>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92"/>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92"/>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92"/>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92"/>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92"/>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92"/>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2"/>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2"/>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2"/>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92"/>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92"/>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92"/>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92"/>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92"/>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92"/>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92"/>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92"/>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92"/>
          <p:cNvGrpSpPr/>
          <p:nvPr/>
        </p:nvGrpSpPr>
        <p:grpSpPr>
          <a:xfrm>
            <a:off x="5788661" y="2772517"/>
            <a:ext cx="284366" cy="344097"/>
            <a:chOff x="5864861" y="2772517"/>
            <a:chExt cx="284366" cy="344097"/>
          </a:xfrm>
        </p:grpSpPr>
        <p:sp>
          <p:nvSpPr>
            <p:cNvPr id="11563" name="Google Shape;11563;p92"/>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92"/>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92"/>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92"/>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92"/>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92"/>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9" name="Google Shape;11569;p92"/>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0" name="Google Shape;11570;p92"/>
          <p:cNvGrpSpPr/>
          <p:nvPr/>
        </p:nvGrpSpPr>
        <p:grpSpPr>
          <a:xfrm>
            <a:off x="6974158" y="2789537"/>
            <a:ext cx="255247" cy="327458"/>
            <a:chOff x="6974158" y="2789537"/>
            <a:chExt cx="255247" cy="327458"/>
          </a:xfrm>
        </p:grpSpPr>
        <p:sp>
          <p:nvSpPr>
            <p:cNvPr id="11571" name="Google Shape;11571;p92"/>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2"/>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92"/>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92"/>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92"/>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92"/>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92"/>
          <p:cNvGrpSpPr/>
          <p:nvPr/>
        </p:nvGrpSpPr>
        <p:grpSpPr>
          <a:xfrm>
            <a:off x="7530697" y="2790299"/>
            <a:ext cx="244291" cy="326314"/>
            <a:chOff x="7530697" y="2790299"/>
            <a:chExt cx="244291" cy="326314"/>
          </a:xfrm>
        </p:grpSpPr>
        <p:sp>
          <p:nvSpPr>
            <p:cNvPr id="11578" name="Google Shape;11578;p92"/>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92"/>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92"/>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92"/>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92"/>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92"/>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92"/>
          <p:cNvGrpSpPr/>
          <p:nvPr/>
        </p:nvGrpSpPr>
        <p:grpSpPr>
          <a:xfrm>
            <a:off x="7988191" y="2832248"/>
            <a:ext cx="332348" cy="283985"/>
            <a:chOff x="7988191" y="2832248"/>
            <a:chExt cx="332348" cy="283985"/>
          </a:xfrm>
        </p:grpSpPr>
        <p:sp>
          <p:nvSpPr>
            <p:cNvPr id="11585" name="Google Shape;11585;p92"/>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92"/>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92"/>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8" name="Google Shape;11588;p92"/>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9" name="Google Shape;11589;p92"/>
          <p:cNvGrpSpPr/>
          <p:nvPr/>
        </p:nvGrpSpPr>
        <p:grpSpPr>
          <a:xfrm>
            <a:off x="3588440" y="3258368"/>
            <a:ext cx="364484" cy="262423"/>
            <a:chOff x="3588440" y="3258368"/>
            <a:chExt cx="364484" cy="262423"/>
          </a:xfrm>
        </p:grpSpPr>
        <p:sp>
          <p:nvSpPr>
            <p:cNvPr id="11590" name="Google Shape;11590;p92"/>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92"/>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92"/>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92"/>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92"/>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2"/>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6" name="Google Shape;11596;p92"/>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7" name="Google Shape;11597;p92"/>
          <p:cNvGrpSpPr/>
          <p:nvPr/>
        </p:nvGrpSpPr>
        <p:grpSpPr>
          <a:xfrm>
            <a:off x="5765817" y="3227724"/>
            <a:ext cx="364865" cy="324822"/>
            <a:chOff x="5765817" y="3227724"/>
            <a:chExt cx="364865" cy="324822"/>
          </a:xfrm>
        </p:grpSpPr>
        <p:sp>
          <p:nvSpPr>
            <p:cNvPr id="11598" name="Google Shape;11598;p92"/>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92"/>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92"/>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92"/>
          <p:cNvGrpSpPr/>
          <p:nvPr/>
        </p:nvGrpSpPr>
        <p:grpSpPr>
          <a:xfrm>
            <a:off x="6228583" y="3237664"/>
            <a:ext cx="446539" cy="303895"/>
            <a:chOff x="6228583" y="3237664"/>
            <a:chExt cx="446539" cy="303895"/>
          </a:xfrm>
        </p:grpSpPr>
        <p:sp>
          <p:nvSpPr>
            <p:cNvPr id="11602" name="Google Shape;11602;p92"/>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92"/>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92"/>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92"/>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2"/>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92"/>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92"/>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92"/>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92"/>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92"/>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92"/>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92"/>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92"/>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92"/>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92"/>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92"/>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2"/>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92"/>
          <p:cNvGrpSpPr/>
          <p:nvPr/>
        </p:nvGrpSpPr>
        <p:grpSpPr>
          <a:xfrm>
            <a:off x="865862" y="3207306"/>
            <a:ext cx="364484" cy="364897"/>
            <a:chOff x="865862" y="3207306"/>
            <a:chExt cx="364484" cy="364897"/>
          </a:xfrm>
        </p:grpSpPr>
        <p:sp>
          <p:nvSpPr>
            <p:cNvPr id="11620" name="Google Shape;11620;p92"/>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92"/>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92"/>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92"/>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92"/>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2"/>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2"/>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92"/>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92"/>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92"/>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92"/>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92"/>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92"/>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92"/>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92"/>
          <p:cNvGrpSpPr/>
          <p:nvPr/>
        </p:nvGrpSpPr>
        <p:grpSpPr>
          <a:xfrm>
            <a:off x="1404617" y="3226962"/>
            <a:ext cx="370168" cy="325965"/>
            <a:chOff x="1404617" y="3226962"/>
            <a:chExt cx="370168" cy="325965"/>
          </a:xfrm>
        </p:grpSpPr>
        <p:sp>
          <p:nvSpPr>
            <p:cNvPr id="11635" name="Google Shape;11635;p92"/>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92"/>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92"/>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92"/>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92"/>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2"/>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92"/>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92"/>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92"/>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92"/>
          <p:cNvGrpSpPr/>
          <p:nvPr/>
        </p:nvGrpSpPr>
        <p:grpSpPr>
          <a:xfrm>
            <a:off x="1953403" y="3216094"/>
            <a:ext cx="366389" cy="354481"/>
            <a:chOff x="1954741" y="3212419"/>
            <a:chExt cx="366389" cy="354481"/>
          </a:xfrm>
        </p:grpSpPr>
        <p:sp>
          <p:nvSpPr>
            <p:cNvPr id="11645" name="Google Shape;11645;p92"/>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92"/>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92"/>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92"/>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92"/>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92"/>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92"/>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92"/>
          <p:cNvGrpSpPr/>
          <p:nvPr/>
        </p:nvGrpSpPr>
        <p:grpSpPr>
          <a:xfrm>
            <a:off x="3043239" y="3215626"/>
            <a:ext cx="366008" cy="348670"/>
            <a:chOff x="3043239" y="3215626"/>
            <a:chExt cx="366008" cy="348670"/>
          </a:xfrm>
        </p:grpSpPr>
        <p:sp>
          <p:nvSpPr>
            <p:cNvPr id="11653" name="Google Shape;11653;p92"/>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92"/>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92"/>
          <p:cNvGrpSpPr/>
          <p:nvPr/>
        </p:nvGrpSpPr>
        <p:grpSpPr>
          <a:xfrm>
            <a:off x="4218333" y="3184982"/>
            <a:ext cx="209107" cy="383442"/>
            <a:chOff x="4218333" y="3184982"/>
            <a:chExt cx="209107" cy="383442"/>
          </a:xfrm>
        </p:grpSpPr>
        <p:sp>
          <p:nvSpPr>
            <p:cNvPr id="11656" name="Google Shape;11656;p92"/>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92"/>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8" name="Google Shape;11658;p92"/>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9" name="Google Shape;11659;p92"/>
          <p:cNvGrpSpPr/>
          <p:nvPr/>
        </p:nvGrpSpPr>
        <p:grpSpPr>
          <a:xfrm>
            <a:off x="6896644" y="3216007"/>
            <a:ext cx="322917" cy="347876"/>
            <a:chOff x="6896644" y="3216007"/>
            <a:chExt cx="322917" cy="347876"/>
          </a:xfrm>
        </p:grpSpPr>
        <p:sp>
          <p:nvSpPr>
            <p:cNvPr id="11660" name="Google Shape;11660;p92"/>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92"/>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92"/>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92"/>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92"/>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92"/>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92"/>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92"/>
          <p:cNvGrpSpPr/>
          <p:nvPr/>
        </p:nvGrpSpPr>
        <p:grpSpPr>
          <a:xfrm>
            <a:off x="7429366" y="3223183"/>
            <a:ext cx="334634" cy="333904"/>
            <a:chOff x="7429366" y="3223183"/>
            <a:chExt cx="334634" cy="333904"/>
          </a:xfrm>
        </p:grpSpPr>
        <p:sp>
          <p:nvSpPr>
            <p:cNvPr id="11668" name="Google Shape;11668;p92"/>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92"/>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0" name="Google Shape;11670;p92"/>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1" name="Google Shape;11671;p92"/>
          <p:cNvGrpSpPr/>
          <p:nvPr/>
        </p:nvGrpSpPr>
        <p:grpSpPr>
          <a:xfrm>
            <a:off x="5216456" y="3725484"/>
            <a:ext cx="356196" cy="265631"/>
            <a:chOff x="5216456" y="3725484"/>
            <a:chExt cx="356196" cy="265631"/>
          </a:xfrm>
        </p:grpSpPr>
        <p:sp>
          <p:nvSpPr>
            <p:cNvPr id="11672" name="Google Shape;11672;p92"/>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2"/>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92"/>
          <p:cNvGrpSpPr/>
          <p:nvPr/>
        </p:nvGrpSpPr>
        <p:grpSpPr>
          <a:xfrm>
            <a:off x="6849393" y="3733994"/>
            <a:ext cx="355053" cy="248038"/>
            <a:chOff x="6849393" y="3733994"/>
            <a:chExt cx="355053" cy="248038"/>
          </a:xfrm>
        </p:grpSpPr>
        <p:sp>
          <p:nvSpPr>
            <p:cNvPr id="11675" name="Google Shape;11675;p92"/>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92"/>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92"/>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92"/>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92"/>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92"/>
          <p:cNvGrpSpPr/>
          <p:nvPr/>
        </p:nvGrpSpPr>
        <p:grpSpPr>
          <a:xfrm>
            <a:off x="7918997" y="3714687"/>
            <a:ext cx="392111" cy="280206"/>
            <a:chOff x="7918997" y="3714687"/>
            <a:chExt cx="392111" cy="280206"/>
          </a:xfrm>
        </p:grpSpPr>
        <p:sp>
          <p:nvSpPr>
            <p:cNvPr id="11681" name="Google Shape;11681;p92"/>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92"/>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92"/>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2"/>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2"/>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6" name="Google Shape;11686;p92"/>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7" name="Google Shape;11687;p92"/>
          <p:cNvGrpSpPr/>
          <p:nvPr/>
        </p:nvGrpSpPr>
        <p:grpSpPr>
          <a:xfrm>
            <a:off x="1408777" y="3680964"/>
            <a:ext cx="357720" cy="355148"/>
            <a:chOff x="1408777" y="3680964"/>
            <a:chExt cx="357720" cy="355148"/>
          </a:xfrm>
        </p:grpSpPr>
        <p:sp>
          <p:nvSpPr>
            <p:cNvPr id="11688" name="Google Shape;11688;p92"/>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2"/>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92"/>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92"/>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92"/>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92"/>
          <p:cNvGrpSpPr/>
          <p:nvPr/>
        </p:nvGrpSpPr>
        <p:grpSpPr>
          <a:xfrm>
            <a:off x="1952836" y="3680964"/>
            <a:ext cx="357720" cy="355148"/>
            <a:chOff x="1952836" y="3680964"/>
            <a:chExt cx="357720" cy="355148"/>
          </a:xfrm>
        </p:grpSpPr>
        <p:sp>
          <p:nvSpPr>
            <p:cNvPr id="11694" name="Google Shape;11694;p92"/>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2"/>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2"/>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92"/>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92"/>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92"/>
          <p:cNvGrpSpPr/>
          <p:nvPr/>
        </p:nvGrpSpPr>
        <p:grpSpPr>
          <a:xfrm>
            <a:off x="2496894" y="3680964"/>
            <a:ext cx="357720" cy="355148"/>
            <a:chOff x="2496894" y="3680964"/>
            <a:chExt cx="357720" cy="355148"/>
          </a:xfrm>
        </p:grpSpPr>
        <p:sp>
          <p:nvSpPr>
            <p:cNvPr id="11700" name="Google Shape;11700;p92"/>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2"/>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2"/>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92"/>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92"/>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92"/>
          <p:cNvGrpSpPr/>
          <p:nvPr/>
        </p:nvGrpSpPr>
        <p:grpSpPr>
          <a:xfrm>
            <a:off x="3040984" y="3681059"/>
            <a:ext cx="356164" cy="355815"/>
            <a:chOff x="3040984" y="3681059"/>
            <a:chExt cx="356164" cy="355815"/>
          </a:xfrm>
        </p:grpSpPr>
        <p:sp>
          <p:nvSpPr>
            <p:cNvPr id="11706" name="Google Shape;11706;p92"/>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92"/>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2"/>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92"/>
          <p:cNvGrpSpPr/>
          <p:nvPr/>
        </p:nvGrpSpPr>
        <p:grpSpPr>
          <a:xfrm>
            <a:off x="3584280" y="3699191"/>
            <a:ext cx="358069" cy="317995"/>
            <a:chOff x="3584280" y="3699191"/>
            <a:chExt cx="358069" cy="317995"/>
          </a:xfrm>
        </p:grpSpPr>
        <p:sp>
          <p:nvSpPr>
            <p:cNvPr id="11710" name="Google Shape;11710;p92"/>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92"/>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92"/>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92"/>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92"/>
          <p:cNvGrpSpPr/>
          <p:nvPr/>
        </p:nvGrpSpPr>
        <p:grpSpPr>
          <a:xfrm>
            <a:off x="4129482" y="3681059"/>
            <a:ext cx="355402" cy="354291"/>
            <a:chOff x="4129482" y="3681059"/>
            <a:chExt cx="355402" cy="354291"/>
          </a:xfrm>
        </p:grpSpPr>
        <p:sp>
          <p:nvSpPr>
            <p:cNvPr id="11715" name="Google Shape;11715;p92"/>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92"/>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92"/>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2"/>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92"/>
          <p:cNvGrpSpPr/>
          <p:nvPr/>
        </p:nvGrpSpPr>
        <p:grpSpPr>
          <a:xfrm>
            <a:off x="4673540" y="3680297"/>
            <a:ext cx="355434" cy="355815"/>
            <a:chOff x="4673540" y="3680297"/>
            <a:chExt cx="355434" cy="355815"/>
          </a:xfrm>
        </p:grpSpPr>
        <p:sp>
          <p:nvSpPr>
            <p:cNvPr id="11720" name="Google Shape;11720;p92"/>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92"/>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92"/>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92"/>
          <p:cNvGrpSpPr/>
          <p:nvPr/>
        </p:nvGrpSpPr>
        <p:grpSpPr>
          <a:xfrm>
            <a:off x="5779408" y="3699191"/>
            <a:ext cx="317645" cy="318757"/>
            <a:chOff x="5779408" y="3699191"/>
            <a:chExt cx="317645" cy="318757"/>
          </a:xfrm>
        </p:grpSpPr>
        <p:sp>
          <p:nvSpPr>
            <p:cNvPr id="11724" name="Google Shape;11724;p92"/>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92"/>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6" name="Google Shape;11726;p92"/>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7" name="Google Shape;11727;p92"/>
          <p:cNvGrpSpPr/>
          <p:nvPr/>
        </p:nvGrpSpPr>
        <p:grpSpPr>
          <a:xfrm>
            <a:off x="7390435" y="3680868"/>
            <a:ext cx="372073" cy="355243"/>
            <a:chOff x="7390435" y="3680868"/>
            <a:chExt cx="372073" cy="355243"/>
          </a:xfrm>
        </p:grpSpPr>
        <p:sp>
          <p:nvSpPr>
            <p:cNvPr id="11728" name="Google Shape;11728;p9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9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9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9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9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9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4" name="Google Shape;11734;p92"/>
          <p:cNvGrpSpPr/>
          <p:nvPr/>
        </p:nvGrpSpPr>
        <p:grpSpPr>
          <a:xfrm>
            <a:off x="1421638" y="4125629"/>
            <a:ext cx="374709" cy="374010"/>
            <a:chOff x="1421638" y="4125629"/>
            <a:chExt cx="374709" cy="374010"/>
          </a:xfrm>
        </p:grpSpPr>
        <p:sp>
          <p:nvSpPr>
            <p:cNvPr id="11735" name="Google Shape;11735;p9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9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92"/>
          <p:cNvGrpSpPr/>
          <p:nvPr/>
        </p:nvGrpSpPr>
        <p:grpSpPr>
          <a:xfrm>
            <a:off x="1973254" y="4156304"/>
            <a:ext cx="357720" cy="342192"/>
            <a:chOff x="1973254" y="4156304"/>
            <a:chExt cx="357720" cy="342192"/>
          </a:xfrm>
        </p:grpSpPr>
        <p:sp>
          <p:nvSpPr>
            <p:cNvPr id="11738" name="Google Shape;11738;p92"/>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92"/>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92"/>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92"/>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92"/>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92"/>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92"/>
          <p:cNvGrpSpPr/>
          <p:nvPr/>
        </p:nvGrpSpPr>
        <p:grpSpPr>
          <a:xfrm>
            <a:off x="2523759" y="4135505"/>
            <a:ext cx="341049" cy="340318"/>
            <a:chOff x="2523759" y="4135505"/>
            <a:chExt cx="341049" cy="340318"/>
          </a:xfrm>
        </p:grpSpPr>
        <p:sp>
          <p:nvSpPr>
            <p:cNvPr id="11745" name="Google Shape;11745;p92"/>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92"/>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7" name="Google Shape;11747;p92"/>
          <p:cNvGrpSpPr/>
          <p:nvPr/>
        </p:nvGrpSpPr>
        <p:grpSpPr>
          <a:xfrm>
            <a:off x="3040603" y="4130360"/>
            <a:ext cx="392079" cy="350353"/>
            <a:chOff x="3040603" y="4130360"/>
            <a:chExt cx="392079" cy="350353"/>
          </a:xfrm>
        </p:grpSpPr>
        <p:sp>
          <p:nvSpPr>
            <p:cNvPr id="11748" name="Google Shape;11748;p92"/>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2"/>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92"/>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92"/>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92"/>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92"/>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92"/>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92"/>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92"/>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92"/>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92"/>
          <p:cNvGrpSpPr/>
          <p:nvPr/>
        </p:nvGrpSpPr>
        <p:grpSpPr>
          <a:xfrm>
            <a:off x="3662144" y="4135505"/>
            <a:ext cx="232955" cy="340318"/>
            <a:chOff x="3662144" y="4135505"/>
            <a:chExt cx="232955" cy="340318"/>
          </a:xfrm>
        </p:grpSpPr>
        <p:sp>
          <p:nvSpPr>
            <p:cNvPr id="11759" name="Google Shape;11759;p92"/>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92"/>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92"/>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92"/>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92"/>
          <p:cNvGrpSpPr/>
          <p:nvPr/>
        </p:nvGrpSpPr>
        <p:grpSpPr>
          <a:xfrm>
            <a:off x="4149138" y="4121151"/>
            <a:ext cx="344065" cy="368644"/>
            <a:chOff x="4149138" y="4121151"/>
            <a:chExt cx="344065" cy="368644"/>
          </a:xfrm>
        </p:grpSpPr>
        <p:sp>
          <p:nvSpPr>
            <p:cNvPr id="11764" name="Google Shape;11764;p9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9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9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9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9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9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9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9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9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9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9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9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6" name="Google Shape;11776;p92"/>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7" name="Google Shape;11777;p92"/>
          <p:cNvGrpSpPr/>
          <p:nvPr/>
        </p:nvGrpSpPr>
        <p:grpSpPr>
          <a:xfrm>
            <a:off x="5206262" y="4174817"/>
            <a:ext cx="397763" cy="262804"/>
            <a:chOff x="5206262" y="4174817"/>
            <a:chExt cx="397763" cy="262804"/>
          </a:xfrm>
        </p:grpSpPr>
        <p:sp>
          <p:nvSpPr>
            <p:cNvPr id="11778" name="Google Shape;11778;p92"/>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92"/>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92"/>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92"/>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92"/>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92"/>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92"/>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5" name="Google Shape;11785;p92"/>
          <p:cNvGrpSpPr/>
          <p:nvPr/>
        </p:nvGrpSpPr>
        <p:grpSpPr>
          <a:xfrm>
            <a:off x="5727616" y="4204699"/>
            <a:ext cx="440505" cy="290018"/>
            <a:chOff x="5727616" y="4204699"/>
            <a:chExt cx="440505" cy="290018"/>
          </a:xfrm>
        </p:grpSpPr>
        <p:sp>
          <p:nvSpPr>
            <p:cNvPr id="11786" name="Google Shape;11786;p92"/>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92"/>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92"/>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92"/>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92"/>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92"/>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92"/>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92"/>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92"/>
          <p:cNvGrpSpPr/>
          <p:nvPr/>
        </p:nvGrpSpPr>
        <p:grpSpPr>
          <a:xfrm>
            <a:off x="6410063" y="4135124"/>
            <a:ext cx="159950" cy="364516"/>
            <a:chOff x="6410063" y="4135124"/>
            <a:chExt cx="159950" cy="364516"/>
          </a:xfrm>
        </p:grpSpPr>
        <p:sp>
          <p:nvSpPr>
            <p:cNvPr id="11795" name="Google Shape;11795;p92"/>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92"/>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92"/>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92"/>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92"/>
          <p:cNvGrpSpPr/>
          <p:nvPr/>
        </p:nvGrpSpPr>
        <p:grpSpPr>
          <a:xfrm>
            <a:off x="6924652" y="4135505"/>
            <a:ext cx="214378" cy="364135"/>
            <a:chOff x="6924652" y="4135505"/>
            <a:chExt cx="214378" cy="364135"/>
          </a:xfrm>
        </p:grpSpPr>
        <p:sp>
          <p:nvSpPr>
            <p:cNvPr id="11800" name="Google Shape;11800;p92"/>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92"/>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92"/>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92"/>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92"/>
          <p:cNvGrpSpPr/>
          <p:nvPr/>
        </p:nvGrpSpPr>
        <p:grpSpPr>
          <a:xfrm>
            <a:off x="7384751" y="4147984"/>
            <a:ext cx="380012" cy="351274"/>
            <a:chOff x="7384751" y="4147984"/>
            <a:chExt cx="380012" cy="351274"/>
          </a:xfrm>
        </p:grpSpPr>
        <p:sp>
          <p:nvSpPr>
            <p:cNvPr id="11805" name="Google Shape;11805;p92"/>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92"/>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92"/>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92"/>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92"/>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0" name="Google Shape;11810;p92"/>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419" sz="1100">
                <a:solidFill>
                  <a:srgbClr val="FFFFFF"/>
                </a:solidFill>
              </a:rPr>
              <a:t>You can</a:t>
            </a:r>
            <a:r>
              <a:rPr lang="es-419" sz="1100">
                <a:solidFill>
                  <a:srgbClr val="435D74"/>
                </a:solidFill>
              </a:rPr>
              <a:t> </a:t>
            </a:r>
            <a:r>
              <a:rPr lang="es-419" sz="1100">
                <a:solidFill>
                  <a:srgbClr val="869FB2"/>
                </a:solidFill>
              </a:rPr>
              <a:t>resize</a:t>
            </a:r>
            <a:r>
              <a:rPr lang="es-419" sz="1100">
                <a:solidFill>
                  <a:srgbClr val="435D74"/>
                </a:solidFill>
              </a:rPr>
              <a:t> </a:t>
            </a:r>
            <a:r>
              <a:rPr lang="es-419"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s-419" sz="1100">
                <a:solidFill>
                  <a:srgbClr val="FFFFFF"/>
                </a:solidFill>
              </a:rPr>
              <a:t>You can </a:t>
            </a:r>
            <a:r>
              <a:rPr lang="es-419" sz="1100">
                <a:solidFill>
                  <a:srgbClr val="869FB2"/>
                </a:solidFill>
              </a:rPr>
              <a:t>change the stroke and fill color</a:t>
            </a:r>
            <a:r>
              <a:rPr lang="es-419" sz="1100">
                <a:solidFill>
                  <a:srgbClr val="FFFFFF"/>
                </a:solidFill>
              </a:rPr>
              <a:t>; just select the icon and click on the</a:t>
            </a:r>
            <a:r>
              <a:rPr lang="es-419" sz="1100">
                <a:solidFill>
                  <a:srgbClr val="435D74"/>
                </a:solidFill>
              </a:rPr>
              <a:t> </a:t>
            </a:r>
            <a:r>
              <a:rPr lang="es-419" sz="1100">
                <a:solidFill>
                  <a:srgbClr val="869FB2"/>
                </a:solidFill>
              </a:rPr>
              <a:t>paint bucket/pen</a:t>
            </a:r>
            <a:r>
              <a:rPr lang="es-419"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s-419" sz="1100">
                <a:solidFill>
                  <a:srgbClr val="FFFFFF"/>
                </a:solidFill>
              </a:rPr>
              <a:t>In Google Slides, you can also use </a:t>
            </a:r>
            <a:r>
              <a:rPr lang="es-419" sz="1100">
                <a:solidFill>
                  <a:schemeClr val="hlink"/>
                </a:solidFill>
                <a:uFill>
                  <a:noFill/>
                </a:uFill>
                <a:hlinkClick r:id="rId3"/>
              </a:rPr>
              <a:t>Flaticon’s extension</a:t>
            </a:r>
            <a:r>
              <a:rPr lang="es-419" sz="1100">
                <a:solidFill>
                  <a:srgbClr val="FFFFFF"/>
                </a:solidFill>
              </a:rPr>
              <a:t>, allowing you to customize and add even more icons.</a:t>
            </a:r>
            <a:br>
              <a:rPr lang="es-419" sz="1100">
                <a:solidFill>
                  <a:srgbClr val="435D74"/>
                </a:solidFill>
              </a:rPr>
            </a:br>
            <a:endParaRPr sz="1100">
              <a:solidFill>
                <a:srgbClr val="435D74"/>
              </a:solidFill>
            </a:endParaRPr>
          </a:p>
        </p:txBody>
      </p:sp>
      <p:sp>
        <p:nvSpPr>
          <p:cNvPr id="11811" name="Google Shape;11811;p9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a:solidFill>
                  <a:schemeClr val="lt1"/>
                </a:solidFill>
              </a:rPr>
              <a:t>...and our sets of editable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5" name="Shape 11815"/>
        <p:cNvGrpSpPr/>
        <p:nvPr/>
      </p:nvGrpSpPr>
      <p:grpSpPr>
        <a:xfrm>
          <a:off x="0" y="0"/>
          <a:ext cx="0" cy="0"/>
          <a:chOff x="0" y="0"/>
          <a:chExt cx="0" cy="0"/>
        </a:xfrm>
      </p:grpSpPr>
      <p:grpSp>
        <p:nvGrpSpPr>
          <p:cNvPr id="11816" name="Google Shape;11816;p93"/>
          <p:cNvGrpSpPr/>
          <p:nvPr/>
        </p:nvGrpSpPr>
        <p:grpSpPr>
          <a:xfrm>
            <a:off x="1989449" y="4101269"/>
            <a:ext cx="374774" cy="346073"/>
            <a:chOff x="1989449" y="4282269"/>
            <a:chExt cx="374774" cy="346073"/>
          </a:xfrm>
        </p:grpSpPr>
        <p:sp>
          <p:nvSpPr>
            <p:cNvPr id="11817" name="Google Shape;11817;p93"/>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93"/>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93"/>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93"/>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93"/>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93"/>
          <p:cNvGrpSpPr/>
          <p:nvPr/>
        </p:nvGrpSpPr>
        <p:grpSpPr>
          <a:xfrm>
            <a:off x="2487439" y="4099740"/>
            <a:ext cx="198775" cy="348972"/>
            <a:chOff x="2487439" y="4280740"/>
            <a:chExt cx="198775" cy="348972"/>
          </a:xfrm>
        </p:grpSpPr>
        <p:sp>
          <p:nvSpPr>
            <p:cNvPr id="11823" name="Google Shape;11823;p93"/>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93"/>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93"/>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93"/>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93"/>
          <p:cNvGrpSpPr/>
          <p:nvPr/>
        </p:nvGrpSpPr>
        <p:grpSpPr>
          <a:xfrm>
            <a:off x="2810958" y="4092923"/>
            <a:ext cx="353145" cy="361873"/>
            <a:chOff x="2810958" y="4273923"/>
            <a:chExt cx="353145" cy="361873"/>
          </a:xfrm>
        </p:grpSpPr>
        <p:sp>
          <p:nvSpPr>
            <p:cNvPr id="11828" name="Google Shape;11828;p93"/>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93"/>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93"/>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93"/>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93"/>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93"/>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93"/>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93"/>
          <p:cNvGrpSpPr/>
          <p:nvPr/>
        </p:nvGrpSpPr>
        <p:grpSpPr>
          <a:xfrm>
            <a:off x="6275635" y="4101651"/>
            <a:ext cx="209383" cy="366778"/>
            <a:chOff x="6275635" y="4282651"/>
            <a:chExt cx="209383" cy="366778"/>
          </a:xfrm>
        </p:grpSpPr>
        <p:sp>
          <p:nvSpPr>
            <p:cNvPr id="11836" name="Google Shape;11836;p93"/>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93"/>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93"/>
          <p:cNvGrpSpPr/>
          <p:nvPr/>
        </p:nvGrpSpPr>
        <p:grpSpPr>
          <a:xfrm>
            <a:off x="6701186" y="4102033"/>
            <a:ext cx="280292" cy="366396"/>
            <a:chOff x="6701186" y="4283033"/>
            <a:chExt cx="280292" cy="366396"/>
          </a:xfrm>
        </p:grpSpPr>
        <p:sp>
          <p:nvSpPr>
            <p:cNvPr id="11839" name="Google Shape;11839;p93"/>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93"/>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93"/>
          <p:cNvGrpSpPr/>
          <p:nvPr/>
        </p:nvGrpSpPr>
        <p:grpSpPr>
          <a:xfrm>
            <a:off x="2609571" y="3643958"/>
            <a:ext cx="373627" cy="347347"/>
            <a:chOff x="2609571" y="3824958"/>
            <a:chExt cx="373627" cy="347347"/>
          </a:xfrm>
        </p:grpSpPr>
        <p:sp>
          <p:nvSpPr>
            <p:cNvPr id="11842" name="Google Shape;11842;p93"/>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93"/>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4" name="Google Shape;11844;p93"/>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5" name="Google Shape;11845;p93"/>
          <p:cNvGrpSpPr/>
          <p:nvPr/>
        </p:nvGrpSpPr>
        <p:grpSpPr>
          <a:xfrm>
            <a:off x="916127" y="3626056"/>
            <a:ext cx="221902" cy="380795"/>
            <a:chOff x="916127" y="3807056"/>
            <a:chExt cx="221902" cy="380795"/>
          </a:xfrm>
        </p:grpSpPr>
        <p:sp>
          <p:nvSpPr>
            <p:cNvPr id="11846" name="Google Shape;11846;p9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9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9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9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0" name="Google Shape;11850;p93"/>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93"/>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2" name="Google Shape;11852;p93"/>
          <p:cNvGrpSpPr/>
          <p:nvPr/>
        </p:nvGrpSpPr>
        <p:grpSpPr>
          <a:xfrm>
            <a:off x="3513010" y="3635134"/>
            <a:ext cx="362223" cy="361108"/>
            <a:chOff x="3513010" y="3816134"/>
            <a:chExt cx="362223" cy="361108"/>
          </a:xfrm>
        </p:grpSpPr>
        <p:sp>
          <p:nvSpPr>
            <p:cNvPr id="11853" name="Google Shape;11853;p93"/>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93"/>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93"/>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93"/>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93"/>
          <p:cNvGrpSpPr/>
          <p:nvPr/>
        </p:nvGrpSpPr>
        <p:grpSpPr>
          <a:xfrm>
            <a:off x="3950316" y="3639307"/>
            <a:ext cx="369805" cy="353782"/>
            <a:chOff x="3950316" y="3820307"/>
            <a:chExt cx="369805" cy="353782"/>
          </a:xfrm>
        </p:grpSpPr>
        <p:sp>
          <p:nvSpPr>
            <p:cNvPr id="11858" name="Google Shape;11858;p93"/>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93"/>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93"/>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93"/>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93"/>
          <p:cNvGrpSpPr/>
          <p:nvPr/>
        </p:nvGrpSpPr>
        <p:grpSpPr>
          <a:xfrm>
            <a:off x="1761909" y="3630961"/>
            <a:ext cx="307974" cy="371716"/>
            <a:chOff x="1761909" y="3811961"/>
            <a:chExt cx="307974" cy="371716"/>
          </a:xfrm>
        </p:grpSpPr>
        <p:sp>
          <p:nvSpPr>
            <p:cNvPr id="11863" name="Google Shape;11863;p93"/>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93"/>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93"/>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93"/>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93"/>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93"/>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93"/>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93"/>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93"/>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93"/>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93"/>
          <p:cNvGrpSpPr/>
          <p:nvPr/>
        </p:nvGrpSpPr>
        <p:grpSpPr>
          <a:xfrm>
            <a:off x="5373342" y="3627935"/>
            <a:ext cx="231395" cy="353145"/>
            <a:chOff x="5373342" y="3808935"/>
            <a:chExt cx="231395" cy="353145"/>
          </a:xfrm>
        </p:grpSpPr>
        <p:sp>
          <p:nvSpPr>
            <p:cNvPr id="11874" name="Google Shape;11874;p93"/>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93"/>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93"/>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93"/>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93"/>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93"/>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93"/>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93"/>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93"/>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3" name="Google Shape;11883;p93"/>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4" name="Google Shape;11884;p93"/>
          <p:cNvGrpSpPr/>
          <p:nvPr/>
        </p:nvGrpSpPr>
        <p:grpSpPr>
          <a:xfrm>
            <a:off x="5833775" y="3628445"/>
            <a:ext cx="235185" cy="352253"/>
            <a:chOff x="5833775" y="3809445"/>
            <a:chExt cx="235185" cy="352253"/>
          </a:xfrm>
        </p:grpSpPr>
        <p:sp>
          <p:nvSpPr>
            <p:cNvPr id="11885" name="Google Shape;11885;p93"/>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93"/>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93"/>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93"/>
          <p:cNvGrpSpPr/>
          <p:nvPr/>
        </p:nvGrpSpPr>
        <p:grpSpPr>
          <a:xfrm>
            <a:off x="4942472" y="3628318"/>
            <a:ext cx="238976" cy="352762"/>
            <a:chOff x="4942472" y="3809318"/>
            <a:chExt cx="238976" cy="352762"/>
          </a:xfrm>
        </p:grpSpPr>
        <p:sp>
          <p:nvSpPr>
            <p:cNvPr id="11889" name="Google Shape;11889;p93"/>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93"/>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93"/>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93"/>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93"/>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93"/>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93"/>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6" name="Google Shape;11896;p93"/>
          <p:cNvGrpSpPr/>
          <p:nvPr/>
        </p:nvGrpSpPr>
        <p:grpSpPr>
          <a:xfrm>
            <a:off x="6266525" y="3626788"/>
            <a:ext cx="260223" cy="353527"/>
            <a:chOff x="6266525" y="3807788"/>
            <a:chExt cx="260223" cy="353527"/>
          </a:xfrm>
        </p:grpSpPr>
        <p:sp>
          <p:nvSpPr>
            <p:cNvPr id="11897" name="Google Shape;11897;p93"/>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93"/>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93"/>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93"/>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1" name="Google Shape;11901;p93"/>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2" name="Google Shape;11902;p93"/>
          <p:cNvGrpSpPr/>
          <p:nvPr/>
        </p:nvGrpSpPr>
        <p:grpSpPr>
          <a:xfrm>
            <a:off x="7184363" y="3628604"/>
            <a:ext cx="202184" cy="352762"/>
            <a:chOff x="7184363" y="3809604"/>
            <a:chExt cx="202184" cy="352762"/>
          </a:xfrm>
        </p:grpSpPr>
        <p:sp>
          <p:nvSpPr>
            <p:cNvPr id="11903" name="Google Shape;11903;p93"/>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93"/>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93"/>
          <p:cNvGrpSpPr/>
          <p:nvPr/>
        </p:nvGrpSpPr>
        <p:grpSpPr>
          <a:xfrm>
            <a:off x="7571624" y="3627935"/>
            <a:ext cx="292047" cy="352762"/>
            <a:chOff x="7571624" y="3808935"/>
            <a:chExt cx="292047" cy="352762"/>
          </a:xfrm>
        </p:grpSpPr>
        <p:sp>
          <p:nvSpPr>
            <p:cNvPr id="11906" name="Google Shape;11906;p93"/>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93"/>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93"/>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93"/>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93"/>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93"/>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93"/>
          <p:cNvGrpSpPr/>
          <p:nvPr/>
        </p:nvGrpSpPr>
        <p:grpSpPr>
          <a:xfrm>
            <a:off x="2174559" y="3175116"/>
            <a:ext cx="364135" cy="359930"/>
            <a:chOff x="2174559" y="3356116"/>
            <a:chExt cx="364135" cy="359930"/>
          </a:xfrm>
        </p:grpSpPr>
        <p:sp>
          <p:nvSpPr>
            <p:cNvPr id="11913" name="Google Shape;11913;p93"/>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93"/>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93"/>
          <p:cNvGrpSpPr/>
          <p:nvPr/>
        </p:nvGrpSpPr>
        <p:grpSpPr>
          <a:xfrm>
            <a:off x="1731934" y="3174639"/>
            <a:ext cx="368371" cy="361554"/>
            <a:chOff x="1731934" y="3355639"/>
            <a:chExt cx="368371" cy="361554"/>
          </a:xfrm>
        </p:grpSpPr>
        <p:sp>
          <p:nvSpPr>
            <p:cNvPr id="11916" name="Google Shape;11916;p93"/>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93"/>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93"/>
          <p:cNvGrpSpPr/>
          <p:nvPr/>
        </p:nvGrpSpPr>
        <p:grpSpPr>
          <a:xfrm>
            <a:off x="3990517" y="3173173"/>
            <a:ext cx="279559" cy="363402"/>
            <a:chOff x="3990517" y="3354173"/>
            <a:chExt cx="279559" cy="363402"/>
          </a:xfrm>
        </p:grpSpPr>
        <p:sp>
          <p:nvSpPr>
            <p:cNvPr id="11919" name="Google Shape;11919;p9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9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9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93"/>
          <p:cNvGrpSpPr/>
          <p:nvPr/>
        </p:nvGrpSpPr>
        <p:grpSpPr>
          <a:xfrm>
            <a:off x="3497847" y="3236374"/>
            <a:ext cx="379680" cy="237606"/>
            <a:chOff x="3497847" y="3417374"/>
            <a:chExt cx="379680" cy="237606"/>
          </a:xfrm>
        </p:grpSpPr>
        <p:sp>
          <p:nvSpPr>
            <p:cNvPr id="11923" name="Google Shape;11923;p93"/>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93"/>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3"/>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3"/>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7" name="Google Shape;11927;p93"/>
          <p:cNvGrpSpPr/>
          <p:nvPr/>
        </p:nvGrpSpPr>
        <p:grpSpPr>
          <a:xfrm>
            <a:off x="2612597" y="3186075"/>
            <a:ext cx="376271" cy="337982"/>
            <a:chOff x="2612597" y="3367075"/>
            <a:chExt cx="376271" cy="337982"/>
          </a:xfrm>
        </p:grpSpPr>
        <p:sp>
          <p:nvSpPr>
            <p:cNvPr id="11928" name="Google Shape;11928;p93"/>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93"/>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93"/>
          <p:cNvGrpSpPr/>
          <p:nvPr/>
        </p:nvGrpSpPr>
        <p:grpSpPr>
          <a:xfrm>
            <a:off x="3071914" y="3183431"/>
            <a:ext cx="343652" cy="342505"/>
            <a:chOff x="3071914" y="3364431"/>
            <a:chExt cx="343652" cy="342505"/>
          </a:xfrm>
        </p:grpSpPr>
        <p:sp>
          <p:nvSpPr>
            <p:cNvPr id="11931" name="Google Shape;11931;p93"/>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3"/>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3"/>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93"/>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93"/>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93"/>
          <p:cNvGrpSpPr/>
          <p:nvPr/>
        </p:nvGrpSpPr>
        <p:grpSpPr>
          <a:xfrm>
            <a:off x="897141" y="3178875"/>
            <a:ext cx="257962" cy="352762"/>
            <a:chOff x="897141" y="3359875"/>
            <a:chExt cx="257962" cy="352762"/>
          </a:xfrm>
        </p:grpSpPr>
        <p:sp>
          <p:nvSpPr>
            <p:cNvPr id="11937" name="Google Shape;11937;p9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9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9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9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9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9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9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93"/>
          <p:cNvGrpSpPr/>
          <p:nvPr/>
        </p:nvGrpSpPr>
        <p:grpSpPr>
          <a:xfrm>
            <a:off x="1333682" y="3163330"/>
            <a:ext cx="271213" cy="383088"/>
            <a:chOff x="1333682" y="3344330"/>
            <a:chExt cx="271213" cy="383088"/>
          </a:xfrm>
        </p:grpSpPr>
        <p:sp>
          <p:nvSpPr>
            <p:cNvPr id="11946" name="Google Shape;11946;p93"/>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93"/>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93"/>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93"/>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93"/>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93"/>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93"/>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93"/>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93"/>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93"/>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93"/>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93"/>
          <p:cNvGrpSpPr/>
          <p:nvPr/>
        </p:nvGrpSpPr>
        <p:grpSpPr>
          <a:xfrm>
            <a:off x="6664394" y="3165974"/>
            <a:ext cx="353113" cy="351998"/>
            <a:chOff x="6664394" y="3346974"/>
            <a:chExt cx="353113" cy="351998"/>
          </a:xfrm>
        </p:grpSpPr>
        <p:sp>
          <p:nvSpPr>
            <p:cNvPr id="11958" name="Google Shape;11958;p93"/>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93"/>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93"/>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93"/>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93"/>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93"/>
          <p:cNvGrpSpPr/>
          <p:nvPr/>
        </p:nvGrpSpPr>
        <p:grpSpPr>
          <a:xfrm>
            <a:off x="849741" y="1778307"/>
            <a:ext cx="399398" cy="375443"/>
            <a:chOff x="849741" y="1959307"/>
            <a:chExt cx="399398" cy="375443"/>
          </a:xfrm>
        </p:grpSpPr>
        <p:sp>
          <p:nvSpPr>
            <p:cNvPr id="11964" name="Google Shape;11964;p93"/>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93"/>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93"/>
          <p:cNvGrpSpPr/>
          <p:nvPr/>
        </p:nvGrpSpPr>
        <p:grpSpPr>
          <a:xfrm>
            <a:off x="1284212" y="1782766"/>
            <a:ext cx="379489" cy="366046"/>
            <a:chOff x="1284212" y="1963766"/>
            <a:chExt cx="379489" cy="366046"/>
          </a:xfrm>
        </p:grpSpPr>
        <p:sp>
          <p:nvSpPr>
            <p:cNvPr id="11967" name="Google Shape;11967;p93"/>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93"/>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93"/>
          <p:cNvGrpSpPr/>
          <p:nvPr/>
        </p:nvGrpSpPr>
        <p:grpSpPr>
          <a:xfrm>
            <a:off x="3037766" y="1788564"/>
            <a:ext cx="370219" cy="354928"/>
            <a:chOff x="3037766" y="1969564"/>
            <a:chExt cx="370219" cy="354928"/>
          </a:xfrm>
        </p:grpSpPr>
        <p:sp>
          <p:nvSpPr>
            <p:cNvPr id="11970" name="Google Shape;11970;p93"/>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93"/>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93"/>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93"/>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93"/>
          <p:cNvGrpSpPr/>
          <p:nvPr/>
        </p:nvGrpSpPr>
        <p:grpSpPr>
          <a:xfrm>
            <a:off x="3982553" y="1790730"/>
            <a:ext cx="304566" cy="350501"/>
            <a:chOff x="3982553" y="1971730"/>
            <a:chExt cx="304566" cy="350501"/>
          </a:xfrm>
        </p:grpSpPr>
        <p:sp>
          <p:nvSpPr>
            <p:cNvPr id="11975" name="Google Shape;11975;p93"/>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93"/>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7" name="Google Shape;11977;p93"/>
          <p:cNvGrpSpPr/>
          <p:nvPr/>
        </p:nvGrpSpPr>
        <p:grpSpPr>
          <a:xfrm>
            <a:off x="2567841" y="1813124"/>
            <a:ext cx="399812" cy="306477"/>
            <a:chOff x="2567841" y="1994124"/>
            <a:chExt cx="399812" cy="306477"/>
          </a:xfrm>
        </p:grpSpPr>
        <p:sp>
          <p:nvSpPr>
            <p:cNvPr id="11978" name="Google Shape;11978;p93"/>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93"/>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93"/>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93"/>
          <p:cNvGrpSpPr/>
          <p:nvPr/>
        </p:nvGrpSpPr>
        <p:grpSpPr>
          <a:xfrm>
            <a:off x="2212084" y="1779358"/>
            <a:ext cx="324698" cy="372863"/>
            <a:chOff x="2212084" y="1960358"/>
            <a:chExt cx="324698" cy="372863"/>
          </a:xfrm>
        </p:grpSpPr>
        <p:sp>
          <p:nvSpPr>
            <p:cNvPr id="11982" name="Google Shape;11982;p93"/>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3"/>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93"/>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5" name="Google Shape;11985;p93"/>
          <p:cNvGrpSpPr/>
          <p:nvPr/>
        </p:nvGrpSpPr>
        <p:grpSpPr>
          <a:xfrm>
            <a:off x="1805901" y="1779358"/>
            <a:ext cx="284847" cy="373627"/>
            <a:chOff x="1805901" y="1960358"/>
            <a:chExt cx="284847" cy="373627"/>
          </a:xfrm>
        </p:grpSpPr>
        <p:sp>
          <p:nvSpPr>
            <p:cNvPr id="11986" name="Google Shape;11986;p93"/>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93"/>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8" name="Google Shape;11988;p93"/>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93"/>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93"/>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1" name="Google Shape;11991;p93"/>
          <p:cNvGrpSpPr/>
          <p:nvPr/>
        </p:nvGrpSpPr>
        <p:grpSpPr>
          <a:xfrm>
            <a:off x="6656812" y="1848388"/>
            <a:ext cx="368690" cy="245793"/>
            <a:chOff x="6656812" y="2029388"/>
            <a:chExt cx="368690" cy="245793"/>
          </a:xfrm>
        </p:grpSpPr>
        <p:sp>
          <p:nvSpPr>
            <p:cNvPr id="11992" name="Google Shape;11992;p93"/>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93"/>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93"/>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93"/>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93"/>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93"/>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93"/>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93"/>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93"/>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93"/>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93"/>
          <p:cNvGrpSpPr/>
          <p:nvPr/>
        </p:nvGrpSpPr>
        <p:grpSpPr>
          <a:xfrm>
            <a:off x="4869651" y="1831218"/>
            <a:ext cx="376654" cy="281566"/>
            <a:chOff x="4869651" y="2012218"/>
            <a:chExt cx="376654" cy="281566"/>
          </a:xfrm>
        </p:grpSpPr>
        <p:sp>
          <p:nvSpPr>
            <p:cNvPr id="12003" name="Google Shape;12003;p93"/>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3"/>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3"/>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93"/>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93"/>
          <p:cNvGrpSpPr/>
          <p:nvPr/>
        </p:nvGrpSpPr>
        <p:grpSpPr>
          <a:xfrm>
            <a:off x="5306224" y="1831313"/>
            <a:ext cx="367925" cy="281694"/>
            <a:chOff x="5306224" y="2012313"/>
            <a:chExt cx="367925" cy="281694"/>
          </a:xfrm>
        </p:grpSpPr>
        <p:sp>
          <p:nvSpPr>
            <p:cNvPr id="12008" name="Google Shape;12008;p93"/>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3"/>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0" name="Google Shape;12010;p93"/>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1" name="Google Shape;12011;p93"/>
          <p:cNvGrpSpPr/>
          <p:nvPr/>
        </p:nvGrpSpPr>
        <p:grpSpPr>
          <a:xfrm>
            <a:off x="6195998" y="1802102"/>
            <a:ext cx="368308" cy="338746"/>
            <a:chOff x="6195998" y="1983102"/>
            <a:chExt cx="368308" cy="338746"/>
          </a:xfrm>
        </p:grpSpPr>
        <p:sp>
          <p:nvSpPr>
            <p:cNvPr id="12012" name="Google Shape;12012;p93"/>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93"/>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93"/>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93"/>
          <p:cNvGrpSpPr/>
          <p:nvPr/>
        </p:nvGrpSpPr>
        <p:grpSpPr>
          <a:xfrm>
            <a:off x="7542031" y="1830835"/>
            <a:ext cx="369072" cy="280037"/>
            <a:chOff x="7542031" y="2011835"/>
            <a:chExt cx="369072" cy="280037"/>
          </a:xfrm>
        </p:grpSpPr>
        <p:sp>
          <p:nvSpPr>
            <p:cNvPr id="12016" name="Google Shape;12016;p93"/>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93"/>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93"/>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93"/>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93"/>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3"/>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93"/>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93"/>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93"/>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93"/>
          <p:cNvGrpSpPr/>
          <p:nvPr/>
        </p:nvGrpSpPr>
        <p:grpSpPr>
          <a:xfrm>
            <a:off x="8010427" y="3167503"/>
            <a:ext cx="278795" cy="351615"/>
            <a:chOff x="8010427" y="3348503"/>
            <a:chExt cx="278795" cy="351615"/>
          </a:xfrm>
        </p:grpSpPr>
        <p:sp>
          <p:nvSpPr>
            <p:cNvPr id="12026" name="Google Shape;12026;p93"/>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93"/>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93"/>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3"/>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0" name="Google Shape;12030;p93"/>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1" name="Google Shape;12031;p93"/>
          <p:cNvGrpSpPr/>
          <p:nvPr/>
        </p:nvGrpSpPr>
        <p:grpSpPr>
          <a:xfrm>
            <a:off x="7141900" y="3168204"/>
            <a:ext cx="281057" cy="351010"/>
            <a:chOff x="7141900" y="3349204"/>
            <a:chExt cx="281057" cy="351010"/>
          </a:xfrm>
        </p:grpSpPr>
        <p:sp>
          <p:nvSpPr>
            <p:cNvPr id="12032" name="Google Shape;12032;p93"/>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93"/>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93"/>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5" name="Google Shape;12035;p93"/>
          <p:cNvGrpSpPr/>
          <p:nvPr/>
        </p:nvGrpSpPr>
        <p:grpSpPr>
          <a:xfrm>
            <a:off x="5314188" y="3169032"/>
            <a:ext cx="363752" cy="353113"/>
            <a:chOff x="5314188" y="3350032"/>
            <a:chExt cx="363752" cy="353113"/>
          </a:xfrm>
        </p:grpSpPr>
        <p:sp>
          <p:nvSpPr>
            <p:cNvPr id="12036" name="Google Shape;12036;p93"/>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93"/>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93"/>
          <p:cNvGrpSpPr/>
          <p:nvPr/>
        </p:nvGrpSpPr>
        <p:grpSpPr>
          <a:xfrm>
            <a:off x="5829984" y="3169032"/>
            <a:ext cx="220755" cy="352348"/>
            <a:chOff x="5829984" y="3350032"/>
            <a:chExt cx="220755" cy="352348"/>
          </a:xfrm>
        </p:grpSpPr>
        <p:sp>
          <p:nvSpPr>
            <p:cNvPr id="12039" name="Google Shape;12039;p93"/>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93"/>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93"/>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93"/>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3" name="Google Shape;12043;p93"/>
          <p:cNvGrpSpPr/>
          <p:nvPr/>
        </p:nvGrpSpPr>
        <p:grpSpPr>
          <a:xfrm>
            <a:off x="4882170" y="3168841"/>
            <a:ext cx="358464" cy="352316"/>
            <a:chOff x="4882170" y="3349841"/>
            <a:chExt cx="358464" cy="352316"/>
          </a:xfrm>
        </p:grpSpPr>
        <p:sp>
          <p:nvSpPr>
            <p:cNvPr id="12044" name="Google Shape;12044;p93"/>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93"/>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6" name="Google Shape;12046;p93"/>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93"/>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8" name="Google Shape;12048;p93"/>
          <p:cNvGrpSpPr/>
          <p:nvPr/>
        </p:nvGrpSpPr>
        <p:grpSpPr>
          <a:xfrm>
            <a:off x="3044965" y="2254220"/>
            <a:ext cx="400194" cy="324316"/>
            <a:chOff x="3044965" y="2435220"/>
            <a:chExt cx="400194" cy="324316"/>
          </a:xfrm>
        </p:grpSpPr>
        <p:sp>
          <p:nvSpPr>
            <p:cNvPr id="12049" name="Google Shape;12049;p93"/>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3"/>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93"/>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93"/>
          <p:cNvGrpSpPr/>
          <p:nvPr/>
        </p:nvGrpSpPr>
        <p:grpSpPr>
          <a:xfrm>
            <a:off x="6203579" y="3167981"/>
            <a:ext cx="351615" cy="350373"/>
            <a:chOff x="6203579" y="3348981"/>
            <a:chExt cx="351615" cy="350373"/>
          </a:xfrm>
        </p:grpSpPr>
        <p:sp>
          <p:nvSpPr>
            <p:cNvPr id="12053" name="Google Shape;12053;p93"/>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93"/>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93"/>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93"/>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93"/>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93"/>
          <p:cNvGrpSpPr/>
          <p:nvPr/>
        </p:nvGrpSpPr>
        <p:grpSpPr>
          <a:xfrm>
            <a:off x="4878379" y="2292892"/>
            <a:ext cx="367161" cy="287523"/>
            <a:chOff x="4878379" y="2473892"/>
            <a:chExt cx="367161" cy="287523"/>
          </a:xfrm>
        </p:grpSpPr>
        <p:sp>
          <p:nvSpPr>
            <p:cNvPr id="12059" name="Google Shape;12059;p93"/>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93"/>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93"/>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93"/>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93"/>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93"/>
          <p:cNvGrpSpPr/>
          <p:nvPr/>
        </p:nvGrpSpPr>
        <p:grpSpPr>
          <a:xfrm>
            <a:off x="1325719" y="2706689"/>
            <a:ext cx="290581" cy="372481"/>
            <a:chOff x="1325719" y="2887689"/>
            <a:chExt cx="290581" cy="372481"/>
          </a:xfrm>
        </p:grpSpPr>
        <p:sp>
          <p:nvSpPr>
            <p:cNvPr id="12065" name="Google Shape;12065;p93"/>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93"/>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7" name="Google Shape;12067;p93"/>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8" name="Google Shape;12068;p93"/>
          <p:cNvGrpSpPr/>
          <p:nvPr/>
        </p:nvGrpSpPr>
        <p:grpSpPr>
          <a:xfrm>
            <a:off x="3510335" y="2711499"/>
            <a:ext cx="360726" cy="361204"/>
            <a:chOff x="3510335" y="2892499"/>
            <a:chExt cx="360726" cy="361204"/>
          </a:xfrm>
        </p:grpSpPr>
        <p:sp>
          <p:nvSpPr>
            <p:cNvPr id="12069" name="Google Shape;12069;p93"/>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93"/>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93"/>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93"/>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93"/>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93"/>
          <p:cNvGrpSpPr/>
          <p:nvPr/>
        </p:nvGrpSpPr>
        <p:grpSpPr>
          <a:xfrm>
            <a:off x="3086313" y="2696049"/>
            <a:ext cx="320143" cy="392581"/>
            <a:chOff x="3086313" y="2877049"/>
            <a:chExt cx="320143" cy="392581"/>
          </a:xfrm>
        </p:grpSpPr>
        <p:sp>
          <p:nvSpPr>
            <p:cNvPr id="12075" name="Google Shape;12075;p9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9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9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9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9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9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9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9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9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9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9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9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7" name="Google Shape;12087;p93"/>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8" name="Google Shape;12088;p93"/>
          <p:cNvGrpSpPr/>
          <p:nvPr/>
        </p:nvGrpSpPr>
        <p:grpSpPr>
          <a:xfrm>
            <a:off x="861113" y="2704746"/>
            <a:ext cx="333809" cy="373277"/>
            <a:chOff x="861113" y="2885746"/>
            <a:chExt cx="333809" cy="373277"/>
          </a:xfrm>
        </p:grpSpPr>
        <p:sp>
          <p:nvSpPr>
            <p:cNvPr id="12089" name="Google Shape;12089;p9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9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9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2" name="Google Shape;12092;p93"/>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93"/>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4" name="Google Shape;12094;p93"/>
          <p:cNvGrpSpPr/>
          <p:nvPr/>
        </p:nvGrpSpPr>
        <p:grpSpPr>
          <a:xfrm>
            <a:off x="1297654" y="1323481"/>
            <a:ext cx="349354" cy="362223"/>
            <a:chOff x="1297654" y="1504481"/>
            <a:chExt cx="349354" cy="362223"/>
          </a:xfrm>
        </p:grpSpPr>
        <p:sp>
          <p:nvSpPr>
            <p:cNvPr id="12095" name="Google Shape;12095;p93"/>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93"/>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93"/>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8" name="Google Shape;12098;p93"/>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9" name="Google Shape;12099;p93"/>
          <p:cNvGrpSpPr/>
          <p:nvPr/>
        </p:nvGrpSpPr>
        <p:grpSpPr>
          <a:xfrm>
            <a:off x="852385" y="1329916"/>
            <a:ext cx="353145" cy="351998"/>
            <a:chOff x="852385" y="1510916"/>
            <a:chExt cx="353145" cy="351998"/>
          </a:xfrm>
        </p:grpSpPr>
        <p:sp>
          <p:nvSpPr>
            <p:cNvPr id="12100" name="Google Shape;12100;p93"/>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93"/>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93"/>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93"/>
          <p:cNvGrpSpPr/>
          <p:nvPr/>
        </p:nvGrpSpPr>
        <p:grpSpPr>
          <a:xfrm>
            <a:off x="1745217" y="1334471"/>
            <a:ext cx="343269" cy="342505"/>
            <a:chOff x="1745217" y="1515471"/>
            <a:chExt cx="343269" cy="342505"/>
          </a:xfrm>
        </p:grpSpPr>
        <p:sp>
          <p:nvSpPr>
            <p:cNvPr id="12104" name="Google Shape;12104;p9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9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9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9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8" name="Google Shape;12108;p93"/>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9" name="Google Shape;12109;p93"/>
          <p:cNvGrpSpPr/>
          <p:nvPr/>
        </p:nvGrpSpPr>
        <p:grpSpPr>
          <a:xfrm>
            <a:off x="3042703" y="1348137"/>
            <a:ext cx="411535" cy="315587"/>
            <a:chOff x="3042703" y="1529137"/>
            <a:chExt cx="411535" cy="315587"/>
          </a:xfrm>
        </p:grpSpPr>
        <p:sp>
          <p:nvSpPr>
            <p:cNvPr id="12110" name="Google Shape;12110;p93"/>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93"/>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93"/>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93"/>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93"/>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93"/>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93"/>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93"/>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93"/>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93"/>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93"/>
          <p:cNvGrpSpPr/>
          <p:nvPr/>
        </p:nvGrpSpPr>
        <p:grpSpPr>
          <a:xfrm>
            <a:off x="2629289" y="1363682"/>
            <a:ext cx="350501" cy="284497"/>
            <a:chOff x="2629289" y="1544682"/>
            <a:chExt cx="350501" cy="284497"/>
          </a:xfrm>
        </p:grpSpPr>
        <p:sp>
          <p:nvSpPr>
            <p:cNvPr id="12121" name="Google Shape;12121;p93"/>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93"/>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93"/>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93"/>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93"/>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93"/>
          <p:cNvGrpSpPr/>
          <p:nvPr/>
        </p:nvGrpSpPr>
        <p:grpSpPr>
          <a:xfrm>
            <a:off x="5305077" y="1321633"/>
            <a:ext cx="367893" cy="365218"/>
            <a:chOff x="5305077" y="1502633"/>
            <a:chExt cx="367893" cy="365218"/>
          </a:xfrm>
        </p:grpSpPr>
        <p:sp>
          <p:nvSpPr>
            <p:cNvPr id="12127" name="Google Shape;12127;p93"/>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93"/>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9" name="Google Shape;12129;p93"/>
          <p:cNvGrpSpPr/>
          <p:nvPr/>
        </p:nvGrpSpPr>
        <p:grpSpPr>
          <a:xfrm>
            <a:off x="7100170" y="1319117"/>
            <a:ext cx="368308" cy="367033"/>
            <a:chOff x="7100170" y="1500117"/>
            <a:chExt cx="368308" cy="367033"/>
          </a:xfrm>
        </p:grpSpPr>
        <p:sp>
          <p:nvSpPr>
            <p:cNvPr id="12130" name="Google Shape;12130;p93"/>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93"/>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93"/>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93"/>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93"/>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93"/>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93"/>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93"/>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93"/>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93"/>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93"/>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93"/>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93"/>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3" name="Google Shape;12143;p93"/>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4" name="Google Shape;12144;p93"/>
          <p:cNvGrpSpPr/>
          <p:nvPr/>
        </p:nvGrpSpPr>
        <p:grpSpPr>
          <a:xfrm>
            <a:off x="6649231" y="1319021"/>
            <a:ext cx="390287" cy="367065"/>
            <a:chOff x="6649231" y="1500021"/>
            <a:chExt cx="390287" cy="367065"/>
          </a:xfrm>
        </p:grpSpPr>
        <p:sp>
          <p:nvSpPr>
            <p:cNvPr id="12145" name="Google Shape;12145;p93"/>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93"/>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93"/>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93"/>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93"/>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93"/>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93"/>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93"/>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93"/>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93"/>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93"/>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93"/>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93"/>
          <p:cNvGrpSpPr/>
          <p:nvPr/>
        </p:nvGrpSpPr>
        <p:grpSpPr>
          <a:xfrm>
            <a:off x="5746938" y="1362503"/>
            <a:ext cx="387261" cy="280356"/>
            <a:chOff x="5746938" y="1543503"/>
            <a:chExt cx="387261" cy="280356"/>
          </a:xfrm>
        </p:grpSpPr>
        <p:sp>
          <p:nvSpPr>
            <p:cNvPr id="12158" name="Google Shape;12158;p93"/>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93"/>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93"/>
          <p:cNvGrpSpPr/>
          <p:nvPr/>
        </p:nvGrpSpPr>
        <p:grpSpPr>
          <a:xfrm>
            <a:off x="6196730" y="1344346"/>
            <a:ext cx="369072" cy="317467"/>
            <a:chOff x="6196730" y="1525346"/>
            <a:chExt cx="369072" cy="317467"/>
          </a:xfrm>
        </p:grpSpPr>
        <p:sp>
          <p:nvSpPr>
            <p:cNvPr id="12161" name="Google Shape;12161;p93"/>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93"/>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93"/>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93"/>
          <p:cNvGrpSpPr/>
          <p:nvPr/>
        </p:nvGrpSpPr>
        <p:grpSpPr>
          <a:xfrm>
            <a:off x="4940592" y="1319690"/>
            <a:ext cx="246558" cy="367161"/>
            <a:chOff x="4940592" y="1500690"/>
            <a:chExt cx="246558" cy="367161"/>
          </a:xfrm>
        </p:grpSpPr>
        <p:sp>
          <p:nvSpPr>
            <p:cNvPr id="12165" name="Google Shape;12165;p93"/>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93"/>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93"/>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93"/>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93"/>
          <p:cNvGrpSpPr/>
          <p:nvPr/>
        </p:nvGrpSpPr>
        <p:grpSpPr>
          <a:xfrm>
            <a:off x="7964906" y="1318894"/>
            <a:ext cx="380858" cy="367575"/>
            <a:chOff x="7964906" y="1499894"/>
            <a:chExt cx="380858" cy="367575"/>
          </a:xfrm>
        </p:grpSpPr>
        <p:sp>
          <p:nvSpPr>
            <p:cNvPr id="12170" name="Google Shape;12170;p93"/>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93"/>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93"/>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3" name="Google Shape;12173;p93"/>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4" name="Google Shape;12174;p93"/>
          <p:cNvGrpSpPr/>
          <p:nvPr/>
        </p:nvGrpSpPr>
        <p:grpSpPr>
          <a:xfrm>
            <a:off x="8007400" y="2721278"/>
            <a:ext cx="285230" cy="355597"/>
            <a:chOff x="8007400" y="2902278"/>
            <a:chExt cx="285230" cy="355597"/>
          </a:xfrm>
        </p:grpSpPr>
        <p:sp>
          <p:nvSpPr>
            <p:cNvPr id="12175" name="Google Shape;12175;p93"/>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93"/>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7" name="Google Shape;12177;p93"/>
          <p:cNvGrpSpPr/>
          <p:nvPr/>
        </p:nvGrpSpPr>
        <p:grpSpPr>
          <a:xfrm>
            <a:off x="6219124" y="2721788"/>
            <a:ext cx="318231" cy="355470"/>
            <a:chOff x="6219124" y="2902788"/>
            <a:chExt cx="318231" cy="355470"/>
          </a:xfrm>
        </p:grpSpPr>
        <p:sp>
          <p:nvSpPr>
            <p:cNvPr id="12178" name="Google Shape;12178;p93"/>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93"/>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93"/>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93"/>
          <p:cNvGrpSpPr/>
          <p:nvPr/>
        </p:nvGrpSpPr>
        <p:grpSpPr>
          <a:xfrm>
            <a:off x="4969421" y="2721852"/>
            <a:ext cx="185109" cy="355406"/>
            <a:chOff x="4969421" y="2902852"/>
            <a:chExt cx="185109" cy="355406"/>
          </a:xfrm>
        </p:grpSpPr>
        <p:sp>
          <p:nvSpPr>
            <p:cNvPr id="12182" name="Google Shape;12182;p93"/>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93"/>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93"/>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93"/>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93"/>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93"/>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8" name="Google Shape;12188;p93"/>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93"/>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0" name="Google Shape;12190;p93"/>
          <p:cNvGrpSpPr/>
          <p:nvPr/>
        </p:nvGrpSpPr>
        <p:grpSpPr>
          <a:xfrm>
            <a:off x="6685259" y="2721852"/>
            <a:ext cx="311414" cy="355406"/>
            <a:chOff x="6685259" y="2902852"/>
            <a:chExt cx="311414" cy="355406"/>
          </a:xfrm>
        </p:grpSpPr>
        <p:sp>
          <p:nvSpPr>
            <p:cNvPr id="12191" name="Google Shape;12191;p93"/>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93"/>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93"/>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93"/>
          <p:cNvGrpSpPr/>
          <p:nvPr/>
        </p:nvGrpSpPr>
        <p:grpSpPr>
          <a:xfrm>
            <a:off x="5309250" y="2722170"/>
            <a:ext cx="359579" cy="355852"/>
            <a:chOff x="5309250" y="2903170"/>
            <a:chExt cx="359579" cy="355852"/>
          </a:xfrm>
        </p:grpSpPr>
        <p:sp>
          <p:nvSpPr>
            <p:cNvPr id="12195" name="Google Shape;12195;p93"/>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93"/>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93"/>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93"/>
          <p:cNvGrpSpPr/>
          <p:nvPr/>
        </p:nvGrpSpPr>
        <p:grpSpPr>
          <a:xfrm>
            <a:off x="2199565" y="2240172"/>
            <a:ext cx="312179" cy="353431"/>
            <a:chOff x="2199565" y="2421172"/>
            <a:chExt cx="312179" cy="353431"/>
          </a:xfrm>
        </p:grpSpPr>
        <p:sp>
          <p:nvSpPr>
            <p:cNvPr id="12199" name="Google Shape;12199;p9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9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93"/>
          <p:cNvGrpSpPr/>
          <p:nvPr/>
        </p:nvGrpSpPr>
        <p:grpSpPr>
          <a:xfrm>
            <a:off x="1750887" y="2244727"/>
            <a:ext cx="320143" cy="343269"/>
            <a:chOff x="1750887" y="2425727"/>
            <a:chExt cx="320143" cy="343269"/>
          </a:xfrm>
        </p:grpSpPr>
        <p:sp>
          <p:nvSpPr>
            <p:cNvPr id="12202" name="Google Shape;12202;p93"/>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93"/>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4" name="Google Shape;12204;p93"/>
          <p:cNvGrpSpPr/>
          <p:nvPr/>
        </p:nvGrpSpPr>
        <p:grpSpPr>
          <a:xfrm>
            <a:off x="1298037" y="2244727"/>
            <a:ext cx="338364" cy="342887"/>
            <a:chOff x="1298037" y="2425727"/>
            <a:chExt cx="338364" cy="342887"/>
          </a:xfrm>
        </p:grpSpPr>
        <p:sp>
          <p:nvSpPr>
            <p:cNvPr id="12205" name="Google Shape;12205;p93"/>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93"/>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93"/>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93"/>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9" name="Google Shape;12209;p93"/>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0" name="Google Shape;12210;p93"/>
          <p:cNvGrpSpPr/>
          <p:nvPr/>
        </p:nvGrpSpPr>
        <p:grpSpPr>
          <a:xfrm>
            <a:off x="3974207" y="2248009"/>
            <a:ext cx="320143" cy="338491"/>
            <a:chOff x="3974207" y="2429009"/>
            <a:chExt cx="320143" cy="338491"/>
          </a:xfrm>
        </p:grpSpPr>
        <p:sp>
          <p:nvSpPr>
            <p:cNvPr id="12211" name="Google Shape;12211;p93"/>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93"/>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3" name="Google Shape;12213;p93"/>
          <p:cNvGrpSpPr/>
          <p:nvPr/>
        </p:nvGrpSpPr>
        <p:grpSpPr>
          <a:xfrm>
            <a:off x="2623237" y="2250047"/>
            <a:ext cx="355024" cy="332630"/>
            <a:chOff x="2623237" y="2431047"/>
            <a:chExt cx="355024" cy="332630"/>
          </a:xfrm>
        </p:grpSpPr>
        <p:sp>
          <p:nvSpPr>
            <p:cNvPr id="12214" name="Google Shape;12214;p93"/>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93"/>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93"/>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93"/>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8" name="Google Shape;12218;p93"/>
          <p:cNvGrpSpPr/>
          <p:nvPr/>
        </p:nvGrpSpPr>
        <p:grpSpPr>
          <a:xfrm>
            <a:off x="6657194" y="2253073"/>
            <a:ext cx="375507" cy="367925"/>
            <a:chOff x="6657194" y="2434073"/>
            <a:chExt cx="375507" cy="367925"/>
          </a:xfrm>
        </p:grpSpPr>
        <p:sp>
          <p:nvSpPr>
            <p:cNvPr id="12219" name="Google Shape;12219;p93"/>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93"/>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93"/>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2" name="Google Shape;12222;p93"/>
          <p:cNvGrpSpPr/>
          <p:nvPr/>
        </p:nvGrpSpPr>
        <p:grpSpPr>
          <a:xfrm>
            <a:off x="7101317" y="2260655"/>
            <a:ext cx="367925" cy="352380"/>
            <a:chOff x="7101317" y="2441655"/>
            <a:chExt cx="367925" cy="352380"/>
          </a:xfrm>
        </p:grpSpPr>
        <p:sp>
          <p:nvSpPr>
            <p:cNvPr id="12223" name="Google Shape;12223;p9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9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5" name="Google Shape;12225;p93"/>
          <p:cNvGrpSpPr/>
          <p:nvPr/>
        </p:nvGrpSpPr>
        <p:grpSpPr>
          <a:xfrm>
            <a:off x="5756399" y="2253456"/>
            <a:ext cx="367925" cy="367161"/>
            <a:chOff x="5756399" y="2434456"/>
            <a:chExt cx="367925" cy="367161"/>
          </a:xfrm>
        </p:grpSpPr>
        <p:sp>
          <p:nvSpPr>
            <p:cNvPr id="12226" name="Google Shape;12226;p93"/>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93"/>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93"/>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93"/>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93"/>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93"/>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93"/>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3" name="Google Shape;12233;p93"/>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93"/>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5" name="Google Shape;12235;p93"/>
          <p:cNvGrpSpPr/>
          <p:nvPr/>
        </p:nvGrpSpPr>
        <p:grpSpPr>
          <a:xfrm>
            <a:off x="7964906" y="2253073"/>
            <a:ext cx="373627" cy="367925"/>
            <a:chOff x="7964906" y="2434073"/>
            <a:chExt cx="373627" cy="367925"/>
          </a:xfrm>
        </p:grpSpPr>
        <p:sp>
          <p:nvSpPr>
            <p:cNvPr id="12236" name="Google Shape;12236;p93"/>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93"/>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8" name="Google Shape;12238;p93"/>
          <p:cNvGrpSpPr/>
          <p:nvPr/>
        </p:nvGrpSpPr>
        <p:grpSpPr>
          <a:xfrm>
            <a:off x="6194086" y="2256737"/>
            <a:ext cx="369837" cy="360471"/>
            <a:chOff x="6194086" y="2437737"/>
            <a:chExt cx="369837" cy="360471"/>
          </a:xfrm>
        </p:grpSpPr>
        <p:sp>
          <p:nvSpPr>
            <p:cNvPr id="12239" name="Google Shape;12239;p93"/>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93"/>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1" name="Google Shape;12241;p93"/>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Educational Icons</a:t>
            </a:r>
            <a:endParaRPr sz="2400">
              <a:solidFill>
                <a:srgbClr val="FFFFFF"/>
              </a:solidFill>
            </a:endParaRPr>
          </a:p>
        </p:txBody>
      </p:sp>
      <p:sp>
        <p:nvSpPr>
          <p:cNvPr id="12242" name="Google Shape;12242;p93"/>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Medical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46" name="Shape 12246"/>
        <p:cNvGrpSpPr/>
        <p:nvPr/>
      </p:nvGrpSpPr>
      <p:grpSpPr>
        <a:xfrm>
          <a:off x="0" y="0"/>
          <a:ext cx="0" cy="0"/>
          <a:chOff x="0" y="0"/>
          <a:chExt cx="0" cy="0"/>
        </a:xfrm>
      </p:grpSpPr>
      <p:grpSp>
        <p:nvGrpSpPr>
          <p:cNvPr id="12247" name="Google Shape;12247;p94"/>
          <p:cNvGrpSpPr/>
          <p:nvPr/>
        </p:nvGrpSpPr>
        <p:grpSpPr>
          <a:xfrm>
            <a:off x="3122257" y="1334344"/>
            <a:ext cx="294850" cy="349434"/>
            <a:chOff x="3122257" y="1508594"/>
            <a:chExt cx="294850" cy="349434"/>
          </a:xfrm>
        </p:grpSpPr>
        <p:sp>
          <p:nvSpPr>
            <p:cNvPr id="12248" name="Google Shape;12248;p94"/>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94"/>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94"/>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94"/>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94"/>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94"/>
          <p:cNvGrpSpPr/>
          <p:nvPr/>
        </p:nvGrpSpPr>
        <p:grpSpPr>
          <a:xfrm>
            <a:off x="910723" y="1333962"/>
            <a:ext cx="251660" cy="350166"/>
            <a:chOff x="910723" y="1508212"/>
            <a:chExt cx="251660" cy="350166"/>
          </a:xfrm>
        </p:grpSpPr>
        <p:sp>
          <p:nvSpPr>
            <p:cNvPr id="12254" name="Google Shape;12254;p94"/>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94"/>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94"/>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94"/>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94"/>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94"/>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94"/>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94"/>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94"/>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94"/>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94"/>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94"/>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94"/>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94"/>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94"/>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94"/>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94"/>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94"/>
          <p:cNvGrpSpPr/>
          <p:nvPr/>
        </p:nvGrpSpPr>
        <p:grpSpPr>
          <a:xfrm>
            <a:off x="1308631" y="1333580"/>
            <a:ext cx="350166" cy="350198"/>
            <a:chOff x="1308631" y="1507830"/>
            <a:chExt cx="350166" cy="350198"/>
          </a:xfrm>
        </p:grpSpPr>
        <p:sp>
          <p:nvSpPr>
            <p:cNvPr id="12272" name="Google Shape;12272;p94"/>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94"/>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94"/>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94"/>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6" name="Google Shape;12276;p94"/>
          <p:cNvGrpSpPr/>
          <p:nvPr/>
        </p:nvGrpSpPr>
        <p:grpSpPr>
          <a:xfrm>
            <a:off x="1756921" y="1335489"/>
            <a:ext cx="345997" cy="345997"/>
            <a:chOff x="1756921" y="1509739"/>
            <a:chExt cx="345997" cy="345997"/>
          </a:xfrm>
        </p:grpSpPr>
        <p:sp>
          <p:nvSpPr>
            <p:cNvPr id="12277" name="Google Shape;12277;p94"/>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94"/>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94"/>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94"/>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94"/>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94"/>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94"/>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94"/>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94"/>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94"/>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94"/>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94"/>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4"/>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4"/>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94"/>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94"/>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94"/>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94"/>
          <p:cNvGrpSpPr/>
          <p:nvPr/>
        </p:nvGrpSpPr>
        <p:grpSpPr>
          <a:xfrm>
            <a:off x="2216956" y="1336253"/>
            <a:ext cx="318721" cy="345615"/>
            <a:chOff x="2216956" y="1510503"/>
            <a:chExt cx="318721" cy="345615"/>
          </a:xfrm>
        </p:grpSpPr>
        <p:sp>
          <p:nvSpPr>
            <p:cNvPr id="12295" name="Google Shape;12295;p94"/>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94"/>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94"/>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94"/>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94"/>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0" name="Google Shape;12300;p94"/>
          <p:cNvGrpSpPr/>
          <p:nvPr/>
        </p:nvGrpSpPr>
        <p:grpSpPr>
          <a:xfrm>
            <a:off x="3988156" y="1394211"/>
            <a:ext cx="349052" cy="230049"/>
            <a:chOff x="3988156" y="1568461"/>
            <a:chExt cx="349052" cy="230049"/>
          </a:xfrm>
        </p:grpSpPr>
        <p:sp>
          <p:nvSpPr>
            <p:cNvPr id="12301" name="Google Shape;12301;p94"/>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94"/>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4"/>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4"/>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94"/>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4"/>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4"/>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94"/>
          <p:cNvGrpSpPr/>
          <p:nvPr/>
        </p:nvGrpSpPr>
        <p:grpSpPr>
          <a:xfrm>
            <a:off x="2633037" y="1325623"/>
            <a:ext cx="379002" cy="366112"/>
            <a:chOff x="2633037" y="1499873"/>
            <a:chExt cx="379002" cy="366112"/>
          </a:xfrm>
        </p:grpSpPr>
        <p:sp>
          <p:nvSpPr>
            <p:cNvPr id="12309" name="Google Shape;12309;p94"/>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4"/>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4"/>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4"/>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94"/>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94"/>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5" name="Google Shape;12315;p94"/>
          <p:cNvGrpSpPr/>
          <p:nvPr/>
        </p:nvGrpSpPr>
        <p:grpSpPr>
          <a:xfrm>
            <a:off x="6675256" y="1341919"/>
            <a:ext cx="327823" cy="357009"/>
            <a:chOff x="6675256" y="1516169"/>
            <a:chExt cx="327823" cy="357009"/>
          </a:xfrm>
        </p:grpSpPr>
        <p:sp>
          <p:nvSpPr>
            <p:cNvPr id="12316" name="Google Shape;12316;p94"/>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4"/>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4"/>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4"/>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4"/>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94"/>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94"/>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94"/>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94"/>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94"/>
          <p:cNvGrpSpPr/>
          <p:nvPr/>
        </p:nvGrpSpPr>
        <p:grpSpPr>
          <a:xfrm>
            <a:off x="8020159" y="1342301"/>
            <a:ext cx="300897" cy="356627"/>
            <a:chOff x="8020159" y="1516551"/>
            <a:chExt cx="300897" cy="356627"/>
          </a:xfrm>
        </p:grpSpPr>
        <p:sp>
          <p:nvSpPr>
            <p:cNvPr id="12326" name="Google Shape;12326;p9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9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9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9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1" name="Google Shape;12331;p94"/>
          <p:cNvGrpSpPr/>
          <p:nvPr/>
        </p:nvGrpSpPr>
        <p:grpSpPr>
          <a:xfrm>
            <a:off x="5377363" y="1341919"/>
            <a:ext cx="257357" cy="356627"/>
            <a:chOff x="5377363" y="1516169"/>
            <a:chExt cx="257357" cy="356627"/>
          </a:xfrm>
        </p:grpSpPr>
        <p:sp>
          <p:nvSpPr>
            <p:cNvPr id="12332" name="Google Shape;12332;p94"/>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4"/>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4"/>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4"/>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4"/>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4"/>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4"/>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94"/>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4"/>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4"/>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94"/>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94"/>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4"/>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4"/>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4"/>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4"/>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4"/>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94"/>
          <p:cNvGrpSpPr/>
          <p:nvPr/>
        </p:nvGrpSpPr>
        <p:grpSpPr>
          <a:xfrm>
            <a:off x="4880567" y="1361620"/>
            <a:ext cx="356245" cy="317607"/>
            <a:chOff x="4880567" y="1535870"/>
            <a:chExt cx="356245" cy="317607"/>
          </a:xfrm>
        </p:grpSpPr>
        <p:sp>
          <p:nvSpPr>
            <p:cNvPr id="12350" name="Google Shape;12350;p94"/>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4"/>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94"/>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94"/>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4"/>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94"/>
          <p:cNvGrpSpPr/>
          <p:nvPr/>
        </p:nvGrpSpPr>
        <p:grpSpPr>
          <a:xfrm>
            <a:off x="5771483" y="1341537"/>
            <a:ext cx="357359" cy="357391"/>
            <a:chOff x="5771483" y="1515787"/>
            <a:chExt cx="357359" cy="357391"/>
          </a:xfrm>
        </p:grpSpPr>
        <p:sp>
          <p:nvSpPr>
            <p:cNvPr id="12356" name="Google Shape;12356;p94"/>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94"/>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94"/>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4"/>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94"/>
          <p:cNvGrpSpPr/>
          <p:nvPr/>
        </p:nvGrpSpPr>
        <p:grpSpPr>
          <a:xfrm>
            <a:off x="7121669" y="1359360"/>
            <a:ext cx="321362" cy="321362"/>
            <a:chOff x="7121669" y="1533610"/>
            <a:chExt cx="321362" cy="321362"/>
          </a:xfrm>
        </p:grpSpPr>
        <p:sp>
          <p:nvSpPr>
            <p:cNvPr id="12361" name="Google Shape;12361;p94"/>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4"/>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4"/>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4"/>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94"/>
          <p:cNvGrpSpPr/>
          <p:nvPr/>
        </p:nvGrpSpPr>
        <p:grpSpPr>
          <a:xfrm>
            <a:off x="7562766" y="1340614"/>
            <a:ext cx="327059" cy="360192"/>
            <a:chOff x="7562766" y="1514864"/>
            <a:chExt cx="327059" cy="360192"/>
          </a:xfrm>
        </p:grpSpPr>
        <p:sp>
          <p:nvSpPr>
            <p:cNvPr id="12366" name="Google Shape;12366;p94"/>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94"/>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94"/>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4"/>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94"/>
          <p:cNvGrpSpPr/>
          <p:nvPr/>
        </p:nvGrpSpPr>
        <p:grpSpPr>
          <a:xfrm>
            <a:off x="6221229" y="1324423"/>
            <a:ext cx="361636" cy="362183"/>
            <a:chOff x="6259175" y="1559008"/>
            <a:chExt cx="271743" cy="272093"/>
          </a:xfrm>
        </p:grpSpPr>
        <p:sp>
          <p:nvSpPr>
            <p:cNvPr id="12371" name="Google Shape;12371;p94"/>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4"/>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4"/>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94"/>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94"/>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4"/>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4"/>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4"/>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4"/>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4"/>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4"/>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4"/>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4"/>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4"/>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4"/>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4"/>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4"/>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8" name="Google Shape;12388;p94"/>
          <p:cNvGrpSpPr/>
          <p:nvPr/>
        </p:nvGrpSpPr>
        <p:grpSpPr>
          <a:xfrm>
            <a:off x="6671087" y="1835054"/>
            <a:ext cx="332757" cy="281833"/>
            <a:chOff x="6671087" y="2009304"/>
            <a:chExt cx="332757" cy="281833"/>
          </a:xfrm>
        </p:grpSpPr>
        <p:sp>
          <p:nvSpPr>
            <p:cNvPr id="12389" name="Google Shape;12389;p9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1" name="Google Shape;12391;p94"/>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2" name="Google Shape;12392;p94"/>
          <p:cNvGrpSpPr/>
          <p:nvPr/>
        </p:nvGrpSpPr>
        <p:grpSpPr>
          <a:xfrm>
            <a:off x="2201806" y="1802335"/>
            <a:ext cx="349784" cy="349434"/>
            <a:chOff x="2201806" y="1976585"/>
            <a:chExt cx="349784" cy="349434"/>
          </a:xfrm>
        </p:grpSpPr>
        <p:sp>
          <p:nvSpPr>
            <p:cNvPr id="12393" name="Google Shape;12393;p9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9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9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7" name="Google Shape;12397;p94"/>
          <p:cNvGrpSpPr/>
          <p:nvPr/>
        </p:nvGrpSpPr>
        <p:grpSpPr>
          <a:xfrm>
            <a:off x="3094217" y="1802335"/>
            <a:ext cx="350198" cy="350548"/>
            <a:chOff x="3094217" y="1976585"/>
            <a:chExt cx="350198" cy="350548"/>
          </a:xfrm>
        </p:grpSpPr>
        <p:sp>
          <p:nvSpPr>
            <p:cNvPr id="12398" name="Google Shape;12398;p94"/>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94"/>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94"/>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4"/>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4"/>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94"/>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4"/>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4"/>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4"/>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94"/>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94"/>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94"/>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94"/>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1" name="Google Shape;12411;p94"/>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2" name="Google Shape;12412;p94"/>
          <p:cNvGrpSpPr/>
          <p:nvPr/>
        </p:nvGrpSpPr>
        <p:grpSpPr>
          <a:xfrm>
            <a:off x="3979435" y="1802335"/>
            <a:ext cx="345265" cy="349848"/>
            <a:chOff x="3979435" y="1976585"/>
            <a:chExt cx="345265" cy="349848"/>
          </a:xfrm>
        </p:grpSpPr>
        <p:sp>
          <p:nvSpPr>
            <p:cNvPr id="12413" name="Google Shape;12413;p94"/>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4"/>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4"/>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94"/>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94"/>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4"/>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4"/>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94"/>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94"/>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4"/>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4"/>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4"/>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4"/>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4"/>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4"/>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4"/>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94"/>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94"/>
          <p:cNvGrpSpPr/>
          <p:nvPr/>
        </p:nvGrpSpPr>
        <p:grpSpPr>
          <a:xfrm>
            <a:off x="3541011" y="1334344"/>
            <a:ext cx="350166" cy="349434"/>
            <a:chOff x="3541011" y="1508594"/>
            <a:chExt cx="350166" cy="349434"/>
          </a:xfrm>
        </p:grpSpPr>
        <p:sp>
          <p:nvSpPr>
            <p:cNvPr id="12431" name="Google Shape;12431;p9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9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9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9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9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9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94"/>
          <p:cNvGrpSpPr/>
          <p:nvPr/>
        </p:nvGrpSpPr>
        <p:grpSpPr>
          <a:xfrm>
            <a:off x="3576626" y="1801571"/>
            <a:ext cx="284251" cy="351694"/>
            <a:chOff x="3576626" y="1975821"/>
            <a:chExt cx="284251" cy="351694"/>
          </a:xfrm>
        </p:grpSpPr>
        <p:sp>
          <p:nvSpPr>
            <p:cNvPr id="12445" name="Google Shape;12445;p94"/>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4"/>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94"/>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8" name="Google Shape;12448;p94"/>
          <p:cNvGrpSpPr/>
          <p:nvPr/>
        </p:nvGrpSpPr>
        <p:grpSpPr>
          <a:xfrm>
            <a:off x="2722090" y="2715912"/>
            <a:ext cx="238770" cy="371841"/>
            <a:chOff x="2722090" y="2890162"/>
            <a:chExt cx="238770" cy="371841"/>
          </a:xfrm>
        </p:grpSpPr>
        <p:sp>
          <p:nvSpPr>
            <p:cNvPr id="12449" name="Google Shape;12449;p94"/>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4"/>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94"/>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2" name="Google Shape;12452;p94"/>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3" name="Google Shape;12453;p94"/>
          <p:cNvGrpSpPr/>
          <p:nvPr/>
        </p:nvGrpSpPr>
        <p:grpSpPr>
          <a:xfrm>
            <a:off x="6216367" y="1795906"/>
            <a:ext cx="361147" cy="361147"/>
            <a:chOff x="6216367" y="1970156"/>
            <a:chExt cx="361147" cy="361147"/>
          </a:xfrm>
        </p:grpSpPr>
        <p:sp>
          <p:nvSpPr>
            <p:cNvPr id="12454" name="Google Shape;12454;p94"/>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4"/>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4"/>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4"/>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94"/>
          <p:cNvGrpSpPr/>
          <p:nvPr/>
        </p:nvGrpSpPr>
        <p:grpSpPr>
          <a:xfrm>
            <a:off x="1289311" y="2751972"/>
            <a:ext cx="408156" cy="299783"/>
            <a:chOff x="1289311" y="2926222"/>
            <a:chExt cx="408156" cy="299783"/>
          </a:xfrm>
        </p:grpSpPr>
        <p:sp>
          <p:nvSpPr>
            <p:cNvPr id="12459" name="Google Shape;12459;p9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9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94"/>
          <p:cNvGrpSpPr/>
          <p:nvPr/>
        </p:nvGrpSpPr>
        <p:grpSpPr>
          <a:xfrm>
            <a:off x="7978465" y="1795142"/>
            <a:ext cx="361147" cy="360797"/>
            <a:chOff x="7978465" y="1969392"/>
            <a:chExt cx="361147" cy="360797"/>
          </a:xfrm>
        </p:grpSpPr>
        <p:sp>
          <p:nvSpPr>
            <p:cNvPr id="12462" name="Google Shape;12462;p94"/>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4"/>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4"/>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94"/>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94"/>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4"/>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4"/>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4"/>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4"/>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1" name="Google Shape;12471;p94"/>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2" name="Google Shape;12472;p94"/>
          <p:cNvGrpSpPr/>
          <p:nvPr/>
        </p:nvGrpSpPr>
        <p:grpSpPr>
          <a:xfrm>
            <a:off x="854261" y="2734563"/>
            <a:ext cx="377474" cy="335748"/>
            <a:chOff x="854261" y="2908813"/>
            <a:chExt cx="377474" cy="335748"/>
          </a:xfrm>
        </p:grpSpPr>
        <p:sp>
          <p:nvSpPr>
            <p:cNvPr id="12473" name="Google Shape;12473;p94"/>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4"/>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4"/>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94"/>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4"/>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94"/>
          <p:cNvGrpSpPr/>
          <p:nvPr/>
        </p:nvGrpSpPr>
        <p:grpSpPr>
          <a:xfrm>
            <a:off x="1749728" y="2720527"/>
            <a:ext cx="386927" cy="363438"/>
            <a:chOff x="1749728" y="2894777"/>
            <a:chExt cx="386927" cy="363438"/>
          </a:xfrm>
        </p:grpSpPr>
        <p:sp>
          <p:nvSpPr>
            <p:cNvPr id="12479" name="Google Shape;12479;p94"/>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4"/>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94"/>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94"/>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4"/>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94"/>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94"/>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94"/>
          <p:cNvGrpSpPr/>
          <p:nvPr/>
        </p:nvGrpSpPr>
        <p:grpSpPr>
          <a:xfrm>
            <a:off x="7098912" y="1795142"/>
            <a:ext cx="359651" cy="361560"/>
            <a:chOff x="7098912" y="1969392"/>
            <a:chExt cx="359651" cy="361560"/>
          </a:xfrm>
        </p:grpSpPr>
        <p:sp>
          <p:nvSpPr>
            <p:cNvPr id="12487" name="Google Shape;12487;p94"/>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4"/>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94"/>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94"/>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94"/>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94"/>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4"/>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4"/>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4"/>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94"/>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94"/>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4"/>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4"/>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0" name="Google Shape;12500;p94"/>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1" name="Google Shape;12501;p94"/>
          <p:cNvGrpSpPr/>
          <p:nvPr/>
        </p:nvGrpSpPr>
        <p:grpSpPr>
          <a:xfrm>
            <a:off x="5352728" y="1815989"/>
            <a:ext cx="327091" cy="322508"/>
            <a:chOff x="5352728" y="1990239"/>
            <a:chExt cx="327091" cy="322508"/>
          </a:xfrm>
        </p:grpSpPr>
        <p:sp>
          <p:nvSpPr>
            <p:cNvPr id="12502" name="Google Shape;12502;p94"/>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94"/>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4"/>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94"/>
          <p:cNvGrpSpPr/>
          <p:nvPr/>
        </p:nvGrpSpPr>
        <p:grpSpPr>
          <a:xfrm>
            <a:off x="7538896" y="1795906"/>
            <a:ext cx="361147" cy="361529"/>
            <a:chOff x="7538896" y="1970156"/>
            <a:chExt cx="361147" cy="361529"/>
          </a:xfrm>
        </p:grpSpPr>
        <p:sp>
          <p:nvSpPr>
            <p:cNvPr id="12506" name="Google Shape;12506;p94"/>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94"/>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4"/>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4"/>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4"/>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4"/>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94"/>
          <p:cNvGrpSpPr/>
          <p:nvPr/>
        </p:nvGrpSpPr>
        <p:grpSpPr>
          <a:xfrm>
            <a:off x="4896099" y="1796670"/>
            <a:ext cx="358155" cy="358123"/>
            <a:chOff x="4896099" y="1970920"/>
            <a:chExt cx="358155" cy="358123"/>
          </a:xfrm>
        </p:grpSpPr>
        <p:sp>
          <p:nvSpPr>
            <p:cNvPr id="12513" name="Google Shape;12513;p94"/>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94"/>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4"/>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6" name="Google Shape;12516;p94"/>
          <p:cNvGrpSpPr/>
          <p:nvPr/>
        </p:nvGrpSpPr>
        <p:grpSpPr>
          <a:xfrm>
            <a:off x="4048787" y="2802769"/>
            <a:ext cx="283488" cy="198604"/>
            <a:chOff x="4048787" y="2977019"/>
            <a:chExt cx="283488" cy="198604"/>
          </a:xfrm>
        </p:grpSpPr>
        <p:sp>
          <p:nvSpPr>
            <p:cNvPr id="12517" name="Google Shape;12517;p94"/>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4"/>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94"/>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94"/>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4"/>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4"/>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94"/>
          <p:cNvGrpSpPr/>
          <p:nvPr/>
        </p:nvGrpSpPr>
        <p:grpSpPr>
          <a:xfrm>
            <a:off x="4054103" y="2255941"/>
            <a:ext cx="218687" cy="349052"/>
            <a:chOff x="4054103" y="2430191"/>
            <a:chExt cx="218687" cy="349052"/>
          </a:xfrm>
        </p:grpSpPr>
        <p:sp>
          <p:nvSpPr>
            <p:cNvPr id="12524" name="Google Shape;12524;p94"/>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4"/>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94"/>
          <p:cNvGrpSpPr/>
          <p:nvPr/>
        </p:nvGrpSpPr>
        <p:grpSpPr>
          <a:xfrm>
            <a:off x="2185128" y="2253299"/>
            <a:ext cx="382758" cy="356595"/>
            <a:chOff x="2185128" y="2427549"/>
            <a:chExt cx="382758" cy="356595"/>
          </a:xfrm>
        </p:grpSpPr>
        <p:sp>
          <p:nvSpPr>
            <p:cNvPr id="12527" name="Google Shape;12527;p94"/>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94"/>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94"/>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4"/>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94"/>
          <p:cNvGrpSpPr/>
          <p:nvPr/>
        </p:nvGrpSpPr>
        <p:grpSpPr>
          <a:xfrm>
            <a:off x="2656907" y="2265043"/>
            <a:ext cx="332757" cy="332343"/>
            <a:chOff x="2656907" y="2439293"/>
            <a:chExt cx="332757" cy="332343"/>
          </a:xfrm>
        </p:grpSpPr>
        <p:sp>
          <p:nvSpPr>
            <p:cNvPr id="12532" name="Google Shape;12532;p94"/>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4"/>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4"/>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4"/>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94"/>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94"/>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94"/>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94"/>
          <p:cNvGrpSpPr/>
          <p:nvPr/>
        </p:nvGrpSpPr>
        <p:grpSpPr>
          <a:xfrm>
            <a:off x="1731523" y="2248366"/>
            <a:ext cx="399435" cy="365698"/>
            <a:chOff x="1731523" y="2422616"/>
            <a:chExt cx="399435" cy="365698"/>
          </a:xfrm>
        </p:grpSpPr>
        <p:sp>
          <p:nvSpPr>
            <p:cNvPr id="12540" name="Google Shape;12540;p94"/>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4"/>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4"/>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3" name="Google Shape;12543;p94"/>
          <p:cNvGrpSpPr/>
          <p:nvPr/>
        </p:nvGrpSpPr>
        <p:grpSpPr>
          <a:xfrm>
            <a:off x="3097241" y="2259314"/>
            <a:ext cx="344883" cy="343387"/>
            <a:chOff x="3097241" y="2433564"/>
            <a:chExt cx="344883" cy="343387"/>
          </a:xfrm>
        </p:grpSpPr>
        <p:sp>
          <p:nvSpPr>
            <p:cNvPr id="12544" name="Google Shape;12544;p94"/>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4"/>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4"/>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4"/>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4"/>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4"/>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4"/>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94"/>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94"/>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94"/>
          <p:cNvGrpSpPr/>
          <p:nvPr/>
        </p:nvGrpSpPr>
        <p:grpSpPr>
          <a:xfrm>
            <a:off x="1278299" y="2265043"/>
            <a:ext cx="410829" cy="332343"/>
            <a:chOff x="1278299" y="2439293"/>
            <a:chExt cx="410829" cy="332343"/>
          </a:xfrm>
        </p:grpSpPr>
        <p:sp>
          <p:nvSpPr>
            <p:cNvPr id="12554" name="Google Shape;12554;p94"/>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4"/>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4"/>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4"/>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4"/>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4"/>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94"/>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4"/>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94"/>
          <p:cNvGrpSpPr/>
          <p:nvPr/>
        </p:nvGrpSpPr>
        <p:grpSpPr>
          <a:xfrm>
            <a:off x="2661459" y="1840751"/>
            <a:ext cx="322508" cy="273494"/>
            <a:chOff x="2661459" y="2015001"/>
            <a:chExt cx="322508" cy="273494"/>
          </a:xfrm>
        </p:grpSpPr>
        <p:sp>
          <p:nvSpPr>
            <p:cNvPr id="12563" name="Google Shape;12563;p94"/>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4"/>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94"/>
          <p:cNvGrpSpPr/>
          <p:nvPr/>
        </p:nvGrpSpPr>
        <p:grpSpPr>
          <a:xfrm>
            <a:off x="870939" y="2265043"/>
            <a:ext cx="331993" cy="331993"/>
            <a:chOff x="870939" y="2439293"/>
            <a:chExt cx="331993" cy="331993"/>
          </a:xfrm>
        </p:grpSpPr>
        <p:sp>
          <p:nvSpPr>
            <p:cNvPr id="12566" name="Google Shape;12566;p94"/>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4"/>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4"/>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4"/>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4"/>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4"/>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4"/>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4"/>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4"/>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4"/>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4"/>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4"/>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4"/>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94"/>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4"/>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4"/>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94"/>
          <p:cNvGrpSpPr/>
          <p:nvPr/>
        </p:nvGrpSpPr>
        <p:grpSpPr>
          <a:xfrm>
            <a:off x="6644957" y="2282103"/>
            <a:ext cx="371395" cy="278904"/>
            <a:chOff x="6644957" y="2456353"/>
            <a:chExt cx="371395" cy="278904"/>
          </a:xfrm>
        </p:grpSpPr>
        <p:sp>
          <p:nvSpPr>
            <p:cNvPr id="12583" name="Google Shape;12583;p94"/>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4"/>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4"/>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4"/>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4"/>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94"/>
          <p:cNvGrpSpPr/>
          <p:nvPr/>
        </p:nvGrpSpPr>
        <p:grpSpPr>
          <a:xfrm>
            <a:off x="5388757" y="2240409"/>
            <a:ext cx="260349" cy="362292"/>
            <a:chOff x="5388757" y="2414659"/>
            <a:chExt cx="260349" cy="362292"/>
          </a:xfrm>
        </p:grpSpPr>
        <p:sp>
          <p:nvSpPr>
            <p:cNvPr id="12589" name="Google Shape;12589;p94"/>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94"/>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4"/>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4"/>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4"/>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4"/>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94"/>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4"/>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4"/>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4"/>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4"/>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4"/>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4"/>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4"/>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4"/>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94"/>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4"/>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4"/>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4"/>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4"/>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9" name="Google Shape;12609;p94"/>
          <p:cNvGrpSpPr/>
          <p:nvPr/>
        </p:nvGrpSpPr>
        <p:grpSpPr>
          <a:xfrm>
            <a:off x="3567142" y="2731507"/>
            <a:ext cx="348288" cy="340331"/>
            <a:chOff x="3567142" y="2905757"/>
            <a:chExt cx="348288" cy="340331"/>
          </a:xfrm>
        </p:grpSpPr>
        <p:sp>
          <p:nvSpPr>
            <p:cNvPr id="12610" name="Google Shape;12610;p94"/>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4"/>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4"/>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4"/>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94"/>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94"/>
          <p:cNvGrpSpPr/>
          <p:nvPr/>
        </p:nvGrpSpPr>
        <p:grpSpPr>
          <a:xfrm>
            <a:off x="870939" y="1801571"/>
            <a:ext cx="332375" cy="350071"/>
            <a:chOff x="870939" y="1975821"/>
            <a:chExt cx="332375" cy="350071"/>
          </a:xfrm>
        </p:grpSpPr>
        <p:sp>
          <p:nvSpPr>
            <p:cNvPr id="12616" name="Google Shape;12616;p94"/>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4"/>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4"/>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4"/>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0" name="Google Shape;12620;p94"/>
          <p:cNvGrpSpPr/>
          <p:nvPr/>
        </p:nvGrpSpPr>
        <p:grpSpPr>
          <a:xfrm>
            <a:off x="7967103" y="2240791"/>
            <a:ext cx="355863" cy="361911"/>
            <a:chOff x="7967103" y="2415041"/>
            <a:chExt cx="355863" cy="361911"/>
          </a:xfrm>
        </p:grpSpPr>
        <p:sp>
          <p:nvSpPr>
            <p:cNvPr id="12621" name="Google Shape;12621;p94"/>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4"/>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4"/>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4"/>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4"/>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4"/>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4"/>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4"/>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4"/>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4"/>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4"/>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2" name="Google Shape;12632;p94"/>
          <p:cNvGrpSpPr/>
          <p:nvPr/>
        </p:nvGrpSpPr>
        <p:grpSpPr>
          <a:xfrm>
            <a:off x="7529411" y="2240409"/>
            <a:ext cx="355863" cy="362292"/>
            <a:chOff x="7529411" y="2414659"/>
            <a:chExt cx="355863" cy="362292"/>
          </a:xfrm>
        </p:grpSpPr>
        <p:sp>
          <p:nvSpPr>
            <p:cNvPr id="12633" name="Google Shape;12633;p94"/>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4"/>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4"/>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4"/>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4"/>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94"/>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94"/>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4"/>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4"/>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4"/>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4"/>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4"/>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5" name="Google Shape;12645;p94"/>
          <p:cNvGrpSpPr/>
          <p:nvPr/>
        </p:nvGrpSpPr>
        <p:grpSpPr>
          <a:xfrm>
            <a:off x="5733194" y="2257468"/>
            <a:ext cx="446826" cy="327059"/>
            <a:chOff x="5733194" y="2431718"/>
            <a:chExt cx="446826" cy="327059"/>
          </a:xfrm>
        </p:grpSpPr>
        <p:sp>
          <p:nvSpPr>
            <p:cNvPr id="12646" name="Google Shape;12646;p94"/>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4"/>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4"/>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94"/>
          <p:cNvGrpSpPr/>
          <p:nvPr/>
        </p:nvGrpSpPr>
        <p:grpSpPr>
          <a:xfrm>
            <a:off x="4876780" y="2243814"/>
            <a:ext cx="407774" cy="356627"/>
            <a:chOff x="4876780" y="2418064"/>
            <a:chExt cx="407774" cy="356627"/>
          </a:xfrm>
        </p:grpSpPr>
        <p:sp>
          <p:nvSpPr>
            <p:cNvPr id="12650" name="Google Shape;12650;p94"/>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4"/>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4"/>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4"/>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4"/>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4"/>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4"/>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4"/>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94"/>
          <p:cNvGrpSpPr/>
          <p:nvPr/>
        </p:nvGrpSpPr>
        <p:grpSpPr>
          <a:xfrm>
            <a:off x="7070872" y="2236621"/>
            <a:ext cx="398321" cy="371013"/>
            <a:chOff x="7070872" y="2410871"/>
            <a:chExt cx="398321" cy="371013"/>
          </a:xfrm>
        </p:grpSpPr>
        <p:sp>
          <p:nvSpPr>
            <p:cNvPr id="12659" name="Google Shape;12659;p94"/>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4"/>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4"/>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4"/>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3" name="Google Shape;12663;p94"/>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4" name="Google Shape;12664;p94"/>
          <p:cNvGrpSpPr/>
          <p:nvPr/>
        </p:nvGrpSpPr>
        <p:grpSpPr>
          <a:xfrm>
            <a:off x="5318259" y="2807861"/>
            <a:ext cx="371013" cy="220787"/>
            <a:chOff x="5318259" y="2982111"/>
            <a:chExt cx="371013" cy="220787"/>
          </a:xfrm>
        </p:grpSpPr>
        <p:sp>
          <p:nvSpPr>
            <p:cNvPr id="12665" name="Google Shape;12665;p94"/>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4"/>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4"/>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4"/>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4"/>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4"/>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4"/>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4"/>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3" name="Google Shape;12673;p94"/>
          <p:cNvGrpSpPr/>
          <p:nvPr/>
        </p:nvGrpSpPr>
        <p:grpSpPr>
          <a:xfrm>
            <a:off x="7073928" y="2731507"/>
            <a:ext cx="371395" cy="371809"/>
            <a:chOff x="7073928" y="2905757"/>
            <a:chExt cx="371395" cy="371809"/>
          </a:xfrm>
        </p:grpSpPr>
        <p:sp>
          <p:nvSpPr>
            <p:cNvPr id="12674" name="Google Shape;12674;p94"/>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4"/>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4"/>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94"/>
          <p:cNvGrpSpPr/>
          <p:nvPr/>
        </p:nvGrpSpPr>
        <p:grpSpPr>
          <a:xfrm>
            <a:off x="6188327" y="2781158"/>
            <a:ext cx="371395" cy="272857"/>
            <a:chOff x="6188327" y="2955408"/>
            <a:chExt cx="371395" cy="272857"/>
          </a:xfrm>
        </p:grpSpPr>
        <p:sp>
          <p:nvSpPr>
            <p:cNvPr id="12678" name="Google Shape;12678;p94"/>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4"/>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0" name="Google Shape;12680;p94"/>
          <p:cNvGrpSpPr/>
          <p:nvPr/>
        </p:nvGrpSpPr>
        <p:grpSpPr>
          <a:xfrm>
            <a:off x="7521454" y="2731889"/>
            <a:ext cx="359651" cy="371013"/>
            <a:chOff x="7521454" y="2906139"/>
            <a:chExt cx="359651" cy="371013"/>
          </a:xfrm>
        </p:grpSpPr>
        <p:sp>
          <p:nvSpPr>
            <p:cNvPr id="12681" name="Google Shape;12681;p9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6" name="Google Shape;12686;p94"/>
          <p:cNvGrpSpPr/>
          <p:nvPr/>
        </p:nvGrpSpPr>
        <p:grpSpPr>
          <a:xfrm>
            <a:off x="5782845" y="2732271"/>
            <a:ext cx="301661" cy="371013"/>
            <a:chOff x="5782845" y="2906521"/>
            <a:chExt cx="301661" cy="371013"/>
          </a:xfrm>
        </p:grpSpPr>
        <p:sp>
          <p:nvSpPr>
            <p:cNvPr id="12687" name="Google Shape;12687;p94"/>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4"/>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4"/>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0" name="Google Shape;12690;p94"/>
          <p:cNvGrpSpPr/>
          <p:nvPr/>
        </p:nvGrpSpPr>
        <p:grpSpPr>
          <a:xfrm>
            <a:off x="3539102" y="2253299"/>
            <a:ext cx="355099" cy="355481"/>
            <a:chOff x="3539102" y="2427549"/>
            <a:chExt cx="355099" cy="355481"/>
          </a:xfrm>
        </p:grpSpPr>
        <p:sp>
          <p:nvSpPr>
            <p:cNvPr id="12691" name="Google Shape;12691;p9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94"/>
          <p:cNvGrpSpPr/>
          <p:nvPr/>
        </p:nvGrpSpPr>
        <p:grpSpPr>
          <a:xfrm>
            <a:off x="6630539" y="2743252"/>
            <a:ext cx="371777" cy="349434"/>
            <a:chOff x="6630539" y="2917502"/>
            <a:chExt cx="371777" cy="349434"/>
          </a:xfrm>
        </p:grpSpPr>
        <p:sp>
          <p:nvSpPr>
            <p:cNvPr id="12694" name="Google Shape;12694;p94"/>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4"/>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94"/>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4"/>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4"/>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4"/>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4"/>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94"/>
          <p:cNvGrpSpPr/>
          <p:nvPr/>
        </p:nvGrpSpPr>
        <p:grpSpPr>
          <a:xfrm>
            <a:off x="2171474" y="3194979"/>
            <a:ext cx="408156" cy="343737"/>
            <a:chOff x="2171474" y="3369229"/>
            <a:chExt cx="408156" cy="343737"/>
          </a:xfrm>
        </p:grpSpPr>
        <p:sp>
          <p:nvSpPr>
            <p:cNvPr id="12702" name="Google Shape;12702;p94"/>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4"/>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4"/>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4"/>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94"/>
          <p:cNvGrpSpPr/>
          <p:nvPr/>
        </p:nvGrpSpPr>
        <p:grpSpPr>
          <a:xfrm>
            <a:off x="4891198" y="2750858"/>
            <a:ext cx="334634" cy="334634"/>
            <a:chOff x="4891198" y="2925108"/>
            <a:chExt cx="334634" cy="334634"/>
          </a:xfrm>
        </p:grpSpPr>
        <p:sp>
          <p:nvSpPr>
            <p:cNvPr id="12707" name="Google Shape;12707;p94"/>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4"/>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4"/>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4"/>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4"/>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4"/>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94"/>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4"/>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5" name="Google Shape;12715;p94"/>
          <p:cNvGrpSpPr/>
          <p:nvPr/>
        </p:nvGrpSpPr>
        <p:grpSpPr>
          <a:xfrm>
            <a:off x="7976174" y="2750858"/>
            <a:ext cx="334666" cy="334634"/>
            <a:chOff x="7976174" y="2925108"/>
            <a:chExt cx="334666" cy="334634"/>
          </a:xfrm>
        </p:grpSpPr>
        <p:sp>
          <p:nvSpPr>
            <p:cNvPr id="12716" name="Google Shape;12716;p94"/>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4"/>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4"/>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4"/>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4"/>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4"/>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4"/>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4"/>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4"/>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94"/>
          <p:cNvGrpSpPr/>
          <p:nvPr/>
        </p:nvGrpSpPr>
        <p:grpSpPr>
          <a:xfrm>
            <a:off x="3091957" y="3199881"/>
            <a:ext cx="354717" cy="332757"/>
            <a:chOff x="3091957" y="3374131"/>
            <a:chExt cx="354717" cy="332757"/>
          </a:xfrm>
        </p:grpSpPr>
        <p:sp>
          <p:nvSpPr>
            <p:cNvPr id="12726" name="Google Shape;12726;p94"/>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4"/>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4"/>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94"/>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4"/>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4"/>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2" name="Google Shape;12732;p94"/>
          <p:cNvGrpSpPr/>
          <p:nvPr/>
        </p:nvGrpSpPr>
        <p:grpSpPr>
          <a:xfrm>
            <a:off x="3988156" y="3205960"/>
            <a:ext cx="353954" cy="318880"/>
            <a:chOff x="3988156" y="3380210"/>
            <a:chExt cx="353954" cy="318880"/>
          </a:xfrm>
        </p:grpSpPr>
        <p:sp>
          <p:nvSpPr>
            <p:cNvPr id="12733" name="Google Shape;12733;p94"/>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4"/>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4"/>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4"/>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4"/>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94"/>
          <p:cNvGrpSpPr/>
          <p:nvPr/>
        </p:nvGrpSpPr>
        <p:grpSpPr>
          <a:xfrm>
            <a:off x="3541011" y="3193070"/>
            <a:ext cx="348257" cy="346188"/>
            <a:chOff x="3541011" y="3367320"/>
            <a:chExt cx="348257" cy="346188"/>
          </a:xfrm>
        </p:grpSpPr>
        <p:sp>
          <p:nvSpPr>
            <p:cNvPr id="12739" name="Google Shape;12739;p94"/>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4"/>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4"/>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4"/>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3" name="Google Shape;12743;p94"/>
          <p:cNvGrpSpPr/>
          <p:nvPr/>
        </p:nvGrpSpPr>
        <p:grpSpPr>
          <a:xfrm>
            <a:off x="1314678" y="3183967"/>
            <a:ext cx="334666" cy="365348"/>
            <a:chOff x="1314678" y="3358217"/>
            <a:chExt cx="334666" cy="365348"/>
          </a:xfrm>
        </p:grpSpPr>
        <p:sp>
          <p:nvSpPr>
            <p:cNvPr id="12744" name="Google Shape;12744;p94"/>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4"/>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4"/>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4"/>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4"/>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94"/>
          <p:cNvGrpSpPr/>
          <p:nvPr/>
        </p:nvGrpSpPr>
        <p:grpSpPr>
          <a:xfrm>
            <a:off x="1748582" y="3198385"/>
            <a:ext cx="359269" cy="335780"/>
            <a:chOff x="1748582" y="3372635"/>
            <a:chExt cx="359269" cy="335780"/>
          </a:xfrm>
        </p:grpSpPr>
        <p:sp>
          <p:nvSpPr>
            <p:cNvPr id="12750" name="Google Shape;12750;p94"/>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1" name="Google Shape;12751;p94"/>
            <p:cNvGrpSpPr/>
            <p:nvPr/>
          </p:nvGrpSpPr>
          <p:grpSpPr>
            <a:xfrm>
              <a:off x="1748582" y="3372635"/>
              <a:ext cx="333520" cy="335780"/>
              <a:chOff x="1748582" y="3372635"/>
              <a:chExt cx="333520" cy="335780"/>
            </a:xfrm>
          </p:grpSpPr>
          <p:sp>
            <p:nvSpPr>
              <p:cNvPr id="12752" name="Google Shape;12752;p94"/>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4"/>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4"/>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55" name="Google Shape;12755;p94"/>
          <p:cNvGrpSpPr/>
          <p:nvPr/>
        </p:nvGrpSpPr>
        <p:grpSpPr>
          <a:xfrm>
            <a:off x="2640993" y="3183585"/>
            <a:ext cx="365348" cy="364966"/>
            <a:chOff x="2640993" y="3357835"/>
            <a:chExt cx="365348" cy="364966"/>
          </a:xfrm>
        </p:grpSpPr>
        <p:sp>
          <p:nvSpPr>
            <p:cNvPr id="12756" name="Google Shape;12756;p94"/>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94"/>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4"/>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4"/>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4"/>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94"/>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4"/>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4"/>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4"/>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4"/>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94"/>
          <p:cNvGrpSpPr/>
          <p:nvPr/>
        </p:nvGrpSpPr>
        <p:grpSpPr>
          <a:xfrm>
            <a:off x="4886264" y="3191924"/>
            <a:ext cx="350548" cy="350198"/>
            <a:chOff x="4886264" y="3366174"/>
            <a:chExt cx="350548" cy="350198"/>
          </a:xfrm>
        </p:grpSpPr>
        <p:sp>
          <p:nvSpPr>
            <p:cNvPr id="12767" name="Google Shape;12767;p94"/>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4"/>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4"/>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4"/>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4"/>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4"/>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4"/>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4"/>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4"/>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4"/>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4"/>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4"/>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94"/>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0" name="Google Shape;12780;p94"/>
          <p:cNvGrpSpPr/>
          <p:nvPr/>
        </p:nvGrpSpPr>
        <p:grpSpPr>
          <a:xfrm>
            <a:off x="5331913" y="3239697"/>
            <a:ext cx="347143" cy="254684"/>
            <a:chOff x="5331913" y="3413947"/>
            <a:chExt cx="347143" cy="254684"/>
          </a:xfrm>
        </p:grpSpPr>
        <p:sp>
          <p:nvSpPr>
            <p:cNvPr id="12781" name="Google Shape;12781;p94"/>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4"/>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4"/>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4"/>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4"/>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4"/>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7" name="Google Shape;12787;p94"/>
          <p:cNvGrpSpPr/>
          <p:nvPr/>
        </p:nvGrpSpPr>
        <p:grpSpPr>
          <a:xfrm>
            <a:off x="5776798" y="3235528"/>
            <a:ext cx="346379" cy="264518"/>
            <a:chOff x="5776798" y="3409778"/>
            <a:chExt cx="346379" cy="264518"/>
          </a:xfrm>
        </p:grpSpPr>
        <p:sp>
          <p:nvSpPr>
            <p:cNvPr id="12788" name="Google Shape;12788;p94"/>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4"/>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4"/>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4"/>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4"/>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4"/>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94"/>
          <p:cNvGrpSpPr/>
          <p:nvPr/>
        </p:nvGrpSpPr>
        <p:grpSpPr>
          <a:xfrm>
            <a:off x="7108015" y="3222255"/>
            <a:ext cx="344883" cy="290299"/>
            <a:chOff x="7108015" y="3396505"/>
            <a:chExt cx="344883" cy="290299"/>
          </a:xfrm>
        </p:grpSpPr>
        <p:sp>
          <p:nvSpPr>
            <p:cNvPr id="12795" name="Google Shape;12795;p94"/>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4"/>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4"/>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4"/>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94"/>
          <p:cNvGrpSpPr/>
          <p:nvPr/>
        </p:nvGrpSpPr>
        <p:grpSpPr>
          <a:xfrm>
            <a:off x="7551754" y="3216558"/>
            <a:ext cx="344883" cy="301311"/>
            <a:chOff x="7551754" y="3390808"/>
            <a:chExt cx="344883" cy="301311"/>
          </a:xfrm>
        </p:grpSpPr>
        <p:sp>
          <p:nvSpPr>
            <p:cNvPr id="12800" name="Google Shape;12800;p94"/>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4"/>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4"/>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4"/>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4"/>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4"/>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4"/>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4"/>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4"/>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4"/>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4"/>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94"/>
          <p:cNvGrpSpPr/>
          <p:nvPr/>
        </p:nvGrpSpPr>
        <p:grpSpPr>
          <a:xfrm>
            <a:off x="6707084" y="3213153"/>
            <a:ext cx="261145" cy="308504"/>
            <a:chOff x="6707084" y="3387403"/>
            <a:chExt cx="261145" cy="308504"/>
          </a:xfrm>
        </p:grpSpPr>
        <p:sp>
          <p:nvSpPr>
            <p:cNvPr id="12812" name="Google Shape;12812;p94"/>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4"/>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4"/>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4"/>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94"/>
          <p:cNvGrpSpPr/>
          <p:nvPr/>
        </p:nvGrpSpPr>
        <p:grpSpPr>
          <a:xfrm>
            <a:off x="848978" y="4123387"/>
            <a:ext cx="377824" cy="324418"/>
            <a:chOff x="848978" y="4297637"/>
            <a:chExt cx="377824" cy="324418"/>
          </a:xfrm>
        </p:grpSpPr>
        <p:sp>
          <p:nvSpPr>
            <p:cNvPr id="12817" name="Google Shape;12817;p94"/>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4"/>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94"/>
          <p:cNvGrpSpPr/>
          <p:nvPr/>
        </p:nvGrpSpPr>
        <p:grpSpPr>
          <a:xfrm>
            <a:off x="1754279" y="4112343"/>
            <a:ext cx="351439" cy="345965"/>
            <a:chOff x="1754279" y="4286593"/>
            <a:chExt cx="351439" cy="345965"/>
          </a:xfrm>
        </p:grpSpPr>
        <p:sp>
          <p:nvSpPr>
            <p:cNvPr id="12820" name="Google Shape;12820;p94"/>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4"/>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4"/>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4"/>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4"/>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5" name="Google Shape;12825;p94"/>
          <p:cNvGrpSpPr/>
          <p:nvPr/>
        </p:nvGrpSpPr>
        <p:grpSpPr>
          <a:xfrm>
            <a:off x="3996113" y="4116926"/>
            <a:ext cx="336512" cy="335048"/>
            <a:chOff x="3996113" y="4291176"/>
            <a:chExt cx="336512" cy="335048"/>
          </a:xfrm>
        </p:grpSpPr>
        <p:sp>
          <p:nvSpPr>
            <p:cNvPr id="12826" name="Google Shape;12826;p94"/>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4"/>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4"/>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9" name="Google Shape;12829;p94"/>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0" name="Google Shape;12830;p94"/>
          <p:cNvGrpSpPr/>
          <p:nvPr/>
        </p:nvGrpSpPr>
        <p:grpSpPr>
          <a:xfrm>
            <a:off x="2179081" y="4111261"/>
            <a:ext cx="397525" cy="348670"/>
            <a:chOff x="2179081" y="4285511"/>
            <a:chExt cx="397525" cy="348670"/>
          </a:xfrm>
        </p:grpSpPr>
        <p:sp>
          <p:nvSpPr>
            <p:cNvPr id="12831" name="Google Shape;12831;p94"/>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4"/>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94"/>
          <p:cNvGrpSpPr/>
          <p:nvPr/>
        </p:nvGrpSpPr>
        <p:grpSpPr>
          <a:xfrm>
            <a:off x="3584201" y="4120746"/>
            <a:ext cx="267574" cy="329415"/>
            <a:chOff x="3584201" y="4294996"/>
            <a:chExt cx="267574" cy="329415"/>
          </a:xfrm>
        </p:grpSpPr>
        <p:sp>
          <p:nvSpPr>
            <p:cNvPr id="12834" name="Google Shape;12834;p94"/>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4"/>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4"/>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4"/>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94"/>
          <p:cNvGrpSpPr/>
          <p:nvPr/>
        </p:nvGrpSpPr>
        <p:grpSpPr>
          <a:xfrm>
            <a:off x="3082855" y="4121478"/>
            <a:ext cx="375946" cy="327823"/>
            <a:chOff x="3082855" y="4295728"/>
            <a:chExt cx="375946" cy="327823"/>
          </a:xfrm>
        </p:grpSpPr>
        <p:sp>
          <p:nvSpPr>
            <p:cNvPr id="12839" name="Google Shape;12839;p94"/>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4"/>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4"/>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4"/>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4"/>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4"/>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4"/>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4"/>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4"/>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4"/>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4"/>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94"/>
          <p:cNvGrpSpPr/>
          <p:nvPr/>
        </p:nvGrpSpPr>
        <p:grpSpPr>
          <a:xfrm>
            <a:off x="2749016" y="4116926"/>
            <a:ext cx="150831" cy="336926"/>
            <a:chOff x="2749016" y="4291176"/>
            <a:chExt cx="150831" cy="336926"/>
          </a:xfrm>
        </p:grpSpPr>
        <p:sp>
          <p:nvSpPr>
            <p:cNvPr id="12851" name="Google Shape;12851;p94"/>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4"/>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4"/>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4"/>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94"/>
          <p:cNvGrpSpPr/>
          <p:nvPr/>
        </p:nvGrpSpPr>
        <p:grpSpPr>
          <a:xfrm>
            <a:off x="7127716" y="4105182"/>
            <a:ext cx="248254" cy="361942"/>
            <a:chOff x="7127716" y="4279432"/>
            <a:chExt cx="248254" cy="361942"/>
          </a:xfrm>
        </p:grpSpPr>
        <p:sp>
          <p:nvSpPr>
            <p:cNvPr id="12856" name="Google Shape;12856;p94"/>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4"/>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4"/>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4"/>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4"/>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4"/>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4"/>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4"/>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4"/>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94"/>
          <p:cNvGrpSpPr/>
          <p:nvPr/>
        </p:nvGrpSpPr>
        <p:grpSpPr>
          <a:xfrm>
            <a:off x="7565408" y="4105182"/>
            <a:ext cx="248255" cy="361942"/>
            <a:chOff x="7565408" y="4279432"/>
            <a:chExt cx="248255" cy="361942"/>
          </a:xfrm>
        </p:grpSpPr>
        <p:sp>
          <p:nvSpPr>
            <p:cNvPr id="12866" name="Google Shape;12866;p94"/>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4"/>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4"/>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4"/>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4"/>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4"/>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4"/>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4"/>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94"/>
          <p:cNvGrpSpPr/>
          <p:nvPr/>
        </p:nvGrpSpPr>
        <p:grpSpPr>
          <a:xfrm>
            <a:off x="6264109" y="4105182"/>
            <a:ext cx="225498" cy="361560"/>
            <a:chOff x="6264109" y="4279432"/>
            <a:chExt cx="225498" cy="361560"/>
          </a:xfrm>
        </p:grpSpPr>
        <p:sp>
          <p:nvSpPr>
            <p:cNvPr id="12875" name="Google Shape;12875;p94"/>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4"/>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94"/>
          <p:cNvGrpSpPr/>
          <p:nvPr/>
        </p:nvGrpSpPr>
        <p:grpSpPr>
          <a:xfrm>
            <a:off x="7929578" y="4110115"/>
            <a:ext cx="395266" cy="351312"/>
            <a:chOff x="7929578" y="4284365"/>
            <a:chExt cx="395266" cy="351312"/>
          </a:xfrm>
        </p:grpSpPr>
        <p:sp>
          <p:nvSpPr>
            <p:cNvPr id="12878" name="Google Shape;12878;p94"/>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4"/>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4"/>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4"/>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2" name="Google Shape;12882;p94"/>
          <p:cNvGrpSpPr/>
          <p:nvPr/>
        </p:nvGrpSpPr>
        <p:grpSpPr>
          <a:xfrm>
            <a:off x="6595502" y="4149527"/>
            <a:ext cx="426315" cy="332826"/>
            <a:chOff x="6639652" y="4323777"/>
            <a:chExt cx="426315" cy="332826"/>
          </a:xfrm>
        </p:grpSpPr>
        <p:sp>
          <p:nvSpPr>
            <p:cNvPr id="12883" name="Google Shape;12883;p94"/>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4"/>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4"/>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4"/>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4"/>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4"/>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4"/>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94"/>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4"/>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4"/>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94"/>
          <p:cNvGrpSpPr/>
          <p:nvPr/>
        </p:nvGrpSpPr>
        <p:grpSpPr>
          <a:xfrm>
            <a:off x="5357662" y="4123387"/>
            <a:ext cx="287275" cy="326296"/>
            <a:chOff x="5357662" y="4297637"/>
            <a:chExt cx="287275" cy="326296"/>
          </a:xfrm>
        </p:grpSpPr>
        <p:sp>
          <p:nvSpPr>
            <p:cNvPr id="12894" name="Google Shape;12894;p94"/>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4"/>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4"/>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4"/>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4"/>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9" name="Google Shape;12899;p94"/>
          <p:cNvGrpSpPr/>
          <p:nvPr/>
        </p:nvGrpSpPr>
        <p:grpSpPr>
          <a:xfrm>
            <a:off x="5774124" y="4120300"/>
            <a:ext cx="331611" cy="331674"/>
            <a:chOff x="5774124" y="4294550"/>
            <a:chExt cx="331611" cy="331674"/>
          </a:xfrm>
        </p:grpSpPr>
        <p:sp>
          <p:nvSpPr>
            <p:cNvPr id="12900" name="Google Shape;12900;p94"/>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4"/>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2" name="Google Shape;12902;p94"/>
          <p:cNvGrpSpPr/>
          <p:nvPr/>
        </p:nvGrpSpPr>
        <p:grpSpPr>
          <a:xfrm>
            <a:off x="4890434" y="4113139"/>
            <a:ext cx="345997" cy="346029"/>
            <a:chOff x="4890434" y="4287389"/>
            <a:chExt cx="345997" cy="346029"/>
          </a:xfrm>
        </p:grpSpPr>
        <p:sp>
          <p:nvSpPr>
            <p:cNvPr id="12903" name="Google Shape;12903;p94"/>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4"/>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4"/>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4"/>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4"/>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4"/>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4"/>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94"/>
          <p:cNvGrpSpPr/>
          <p:nvPr/>
        </p:nvGrpSpPr>
        <p:grpSpPr>
          <a:xfrm>
            <a:off x="2165809" y="3636809"/>
            <a:ext cx="422542" cy="342973"/>
            <a:chOff x="2165809" y="3811059"/>
            <a:chExt cx="422542" cy="342973"/>
          </a:xfrm>
        </p:grpSpPr>
        <p:sp>
          <p:nvSpPr>
            <p:cNvPr id="12911" name="Google Shape;12911;p94"/>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4"/>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4"/>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4"/>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4"/>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4"/>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4"/>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4"/>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4"/>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4"/>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4"/>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4"/>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4"/>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4"/>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4"/>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4"/>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4"/>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4"/>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9" name="Google Shape;12929;p94"/>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0" name="Google Shape;12930;p94"/>
          <p:cNvGrpSpPr/>
          <p:nvPr/>
        </p:nvGrpSpPr>
        <p:grpSpPr>
          <a:xfrm>
            <a:off x="903530" y="3631875"/>
            <a:ext cx="264550" cy="353222"/>
            <a:chOff x="903530" y="3806125"/>
            <a:chExt cx="264550" cy="353222"/>
          </a:xfrm>
        </p:grpSpPr>
        <p:sp>
          <p:nvSpPr>
            <p:cNvPr id="12931" name="Google Shape;12931;p94"/>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4"/>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4"/>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4"/>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94"/>
          <p:cNvGrpSpPr/>
          <p:nvPr/>
        </p:nvGrpSpPr>
        <p:grpSpPr>
          <a:xfrm>
            <a:off x="850092" y="3178684"/>
            <a:ext cx="369517" cy="375660"/>
            <a:chOff x="850092" y="3352934"/>
            <a:chExt cx="369517" cy="375660"/>
          </a:xfrm>
        </p:grpSpPr>
        <p:sp>
          <p:nvSpPr>
            <p:cNvPr id="12936" name="Google Shape;12936;p94"/>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4"/>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4"/>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94"/>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4"/>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94"/>
          <p:cNvGrpSpPr/>
          <p:nvPr/>
        </p:nvGrpSpPr>
        <p:grpSpPr>
          <a:xfrm>
            <a:off x="2611458" y="3642124"/>
            <a:ext cx="426329" cy="332375"/>
            <a:chOff x="2611458" y="3816374"/>
            <a:chExt cx="426329" cy="332375"/>
          </a:xfrm>
        </p:grpSpPr>
        <p:sp>
          <p:nvSpPr>
            <p:cNvPr id="12942" name="Google Shape;12942;p94"/>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4"/>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4"/>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4"/>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4"/>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94"/>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4"/>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4"/>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4"/>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4"/>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2" name="Google Shape;12952;p94"/>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3" name="Google Shape;12953;p94"/>
          <p:cNvGrpSpPr/>
          <p:nvPr/>
        </p:nvGrpSpPr>
        <p:grpSpPr>
          <a:xfrm>
            <a:off x="4019984" y="3631143"/>
            <a:ext cx="293704" cy="353954"/>
            <a:chOff x="4019984" y="3805393"/>
            <a:chExt cx="293704" cy="353954"/>
          </a:xfrm>
        </p:grpSpPr>
        <p:sp>
          <p:nvSpPr>
            <p:cNvPr id="12954" name="Google Shape;12954;p9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94"/>
          <p:cNvGrpSpPr/>
          <p:nvPr/>
        </p:nvGrpSpPr>
        <p:grpSpPr>
          <a:xfrm>
            <a:off x="8006505" y="3215794"/>
            <a:ext cx="323654" cy="303189"/>
            <a:chOff x="8006505" y="3390044"/>
            <a:chExt cx="323654" cy="303189"/>
          </a:xfrm>
        </p:grpSpPr>
        <p:sp>
          <p:nvSpPr>
            <p:cNvPr id="12957" name="Google Shape;12957;p94"/>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4"/>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4"/>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4"/>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4"/>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4"/>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3" name="Google Shape;12963;p94"/>
          <p:cNvGrpSpPr/>
          <p:nvPr/>
        </p:nvGrpSpPr>
        <p:grpSpPr>
          <a:xfrm>
            <a:off x="1299146" y="3632257"/>
            <a:ext cx="367990" cy="351312"/>
            <a:chOff x="1299146" y="3806507"/>
            <a:chExt cx="367990" cy="351312"/>
          </a:xfrm>
        </p:grpSpPr>
        <p:sp>
          <p:nvSpPr>
            <p:cNvPr id="12964" name="Google Shape;12964;p94"/>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4"/>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6" name="Google Shape;12966;p94"/>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7" name="Google Shape;12967;p94"/>
          <p:cNvGrpSpPr/>
          <p:nvPr/>
        </p:nvGrpSpPr>
        <p:grpSpPr>
          <a:xfrm>
            <a:off x="7550258" y="3658420"/>
            <a:ext cx="371395" cy="301279"/>
            <a:chOff x="7550258" y="3832670"/>
            <a:chExt cx="371395" cy="301279"/>
          </a:xfrm>
        </p:grpSpPr>
        <p:sp>
          <p:nvSpPr>
            <p:cNvPr id="12968" name="Google Shape;12968;p94"/>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4"/>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94"/>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4"/>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4"/>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4"/>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4"/>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4"/>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4"/>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4"/>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4"/>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4"/>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4"/>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4"/>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4"/>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4"/>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4"/>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4"/>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6" name="Google Shape;12986;p94"/>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7" name="Google Shape;12987;p94"/>
          <p:cNvGrpSpPr/>
          <p:nvPr/>
        </p:nvGrpSpPr>
        <p:grpSpPr>
          <a:xfrm>
            <a:off x="6659725" y="3633785"/>
            <a:ext cx="367608" cy="350548"/>
            <a:chOff x="6659725" y="3808035"/>
            <a:chExt cx="367608" cy="350548"/>
          </a:xfrm>
        </p:grpSpPr>
        <p:sp>
          <p:nvSpPr>
            <p:cNvPr id="12988" name="Google Shape;12988;p94"/>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4"/>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0" name="Google Shape;12990;p94"/>
          <p:cNvGrpSpPr/>
          <p:nvPr/>
        </p:nvGrpSpPr>
        <p:grpSpPr>
          <a:xfrm>
            <a:off x="6219391" y="3642506"/>
            <a:ext cx="356627" cy="334252"/>
            <a:chOff x="6219391" y="3816756"/>
            <a:chExt cx="356627" cy="334252"/>
          </a:xfrm>
        </p:grpSpPr>
        <p:sp>
          <p:nvSpPr>
            <p:cNvPr id="12991" name="Google Shape;12991;p94"/>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4"/>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4"/>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4"/>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94"/>
          <p:cNvGrpSpPr/>
          <p:nvPr/>
        </p:nvGrpSpPr>
        <p:grpSpPr>
          <a:xfrm>
            <a:off x="5778676" y="3652722"/>
            <a:ext cx="349052" cy="313055"/>
            <a:chOff x="5778676" y="3826972"/>
            <a:chExt cx="349052" cy="313055"/>
          </a:xfrm>
        </p:grpSpPr>
        <p:sp>
          <p:nvSpPr>
            <p:cNvPr id="12996" name="Google Shape;12996;p94"/>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4"/>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4"/>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4"/>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4"/>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94"/>
          <p:cNvGrpSpPr/>
          <p:nvPr/>
        </p:nvGrpSpPr>
        <p:grpSpPr>
          <a:xfrm>
            <a:off x="5355784" y="3660297"/>
            <a:ext cx="299019" cy="297905"/>
            <a:chOff x="5355784" y="3834547"/>
            <a:chExt cx="299019" cy="297905"/>
          </a:xfrm>
        </p:grpSpPr>
        <p:sp>
          <p:nvSpPr>
            <p:cNvPr id="13002" name="Google Shape;13002;p94"/>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4"/>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4"/>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4"/>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94"/>
          <p:cNvGrpSpPr/>
          <p:nvPr/>
        </p:nvGrpSpPr>
        <p:grpSpPr>
          <a:xfrm>
            <a:off x="8036455" y="3633021"/>
            <a:ext cx="292176" cy="353985"/>
            <a:chOff x="8036455" y="3807271"/>
            <a:chExt cx="292176" cy="353985"/>
          </a:xfrm>
        </p:grpSpPr>
        <p:sp>
          <p:nvSpPr>
            <p:cNvPr id="13007" name="Google Shape;13007;p94"/>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4"/>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9" name="Google Shape;13009;p94"/>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Business Icons</a:t>
            </a:r>
            <a:endParaRPr sz="2400">
              <a:solidFill>
                <a:srgbClr val="FFFFFF"/>
              </a:solidFill>
            </a:endParaRPr>
          </a:p>
        </p:txBody>
      </p:sp>
      <p:sp>
        <p:nvSpPr>
          <p:cNvPr id="13010" name="Google Shape;13010;p94"/>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Teamwork Icons</a:t>
            </a:r>
            <a:endParaRPr sz="2400">
              <a:solidFill>
                <a:srgbClr val="FFFFFF"/>
              </a:solidFill>
            </a:endParaRPr>
          </a:p>
        </p:txBody>
      </p:sp>
      <p:grpSp>
        <p:nvGrpSpPr>
          <p:cNvPr id="13011" name="Google Shape;13011;p94"/>
          <p:cNvGrpSpPr/>
          <p:nvPr/>
        </p:nvGrpSpPr>
        <p:grpSpPr>
          <a:xfrm>
            <a:off x="4874902" y="3634549"/>
            <a:ext cx="345615" cy="350835"/>
            <a:chOff x="4874902" y="3808799"/>
            <a:chExt cx="345615" cy="350835"/>
          </a:xfrm>
        </p:grpSpPr>
        <p:sp>
          <p:nvSpPr>
            <p:cNvPr id="13012" name="Google Shape;13012;p94"/>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4"/>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4"/>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4"/>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4"/>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4"/>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4"/>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4"/>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4"/>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4"/>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4"/>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4"/>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4"/>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4"/>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4"/>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4"/>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4"/>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94"/>
          <p:cNvGrpSpPr/>
          <p:nvPr/>
        </p:nvGrpSpPr>
        <p:grpSpPr>
          <a:xfrm>
            <a:off x="3095745" y="3631143"/>
            <a:ext cx="352840" cy="354717"/>
            <a:chOff x="3095745" y="3805393"/>
            <a:chExt cx="352840" cy="354717"/>
          </a:xfrm>
        </p:grpSpPr>
        <p:sp>
          <p:nvSpPr>
            <p:cNvPr id="13030" name="Google Shape;13030;p94"/>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4"/>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4"/>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4"/>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4"/>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4"/>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39" name="Shape 13039"/>
        <p:cNvGrpSpPr/>
        <p:nvPr/>
      </p:nvGrpSpPr>
      <p:grpSpPr>
        <a:xfrm>
          <a:off x="0" y="0"/>
          <a:ext cx="0" cy="0"/>
          <a:chOff x="0" y="0"/>
          <a:chExt cx="0" cy="0"/>
        </a:xfrm>
      </p:grpSpPr>
      <p:grpSp>
        <p:nvGrpSpPr>
          <p:cNvPr id="13040" name="Google Shape;13040;p95"/>
          <p:cNvGrpSpPr/>
          <p:nvPr/>
        </p:nvGrpSpPr>
        <p:grpSpPr>
          <a:xfrm>
            <a:off x="2704005" y="4083381"/>
            <a:ext cx="342144" cy="362704"/>
            <a:chOff x="2704005" y="4258781"/>
            <a:chExt cx="342144" cy="362704"/>
          </a:xfrm>
        </p:grpSpPr>
        <p:sp>
          <p:nvSpPr>
            <p:cNvPr id="13041" name="Google Shape;13041;p95"/>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95"/>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5"/>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5"/>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5"/>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5"/>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5"/>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95"/>
          <p:cNvGrpSpPr/>
          <p:nvPr/>
        </p:nvGrpSpPr>
        <p:grpSpPr>
          <a:xfrm>
            <a:off x="2157462" y="4083096"/>
            <a:ext cx="347435" cy="363370"/>
            <a:chOff x="2157462" y="4258496"/>
            <a:chExt cx="347435" cy="363370"/>
          </a:xfrm>
        </p:grpSpPr>
        <p:sp>
          <p:nvSpPr>
            <p:cNvPr id="13049" name="Google Shape;13049;p95"/>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5"/>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5"/>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2" name="Google Shape;13052;p95"/>
          <p:cNvGrpSpPr/>
          <p:nvPr/>
        </p:nvGrpSpPr>
        <p:grpSpPr>
          <a:xfrm>
            <a:off x="4010963" y="3588381"/>
            <a:ext cx="343665" cy="363211"/>
            <a:chOff x="4010963" y="3763781"/>
            <a:chExt cx="343665" cy="363211"/>
          </a:xfrm>
        </p:grpSpPr>
        <p:sp>
          <p:nvSpPr>
            <p:cNvPr id="13053" name="Google Shape;13053;p95"/>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5"/>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5"/>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5"/>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5"/>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95"/>
          <p:cNvGrpSpPr/>
          <p:nvPr/>
        </p:nvGrpSpPr>
        <p:grpSpPr>
          <a:xfrm>
            <a:off x="2214042" y="3635109"/>
            <a:ext cx="368153" cy="311193"/>
            <a:chOff x="2214042" y="3810509"/>
            <a:chExt cx="368153" cy="311193"/>
          </a:xfrm>
        </p:grpSpPr>
        <p:sp>
          <p:nvSpPr>
            <p:cNvPr id="13059" name="Google Shape;13059;p95"/>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5"/>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1" name="Google Shape;13061;p95"/>
          <p:cNvGrpSpPr/>
          <p:nvPr/>
        </p:nvGrpSpPr>
        <p:grpSpPr>
          <a:xfrm>
            <a:off x="1768938" y="3606819"/>
            <a:ext cx="367805" cy="367773"/>
            <a:chOff x="1768938" y="3782219"/>
            <a:chExt cx="367805" cy="367773"/>
          </a:xfrm>
        </p:grpSpPr>
        <p:sp>
          <p:nvSpPr>
            <p:cNvPr id="13062" name="Google Shape;13062;p95"/>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5"/>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5"/>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5"/>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5"/>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7" name="Google Shape;13067;p95"/>
          <p:cNvGrpSpPr/>
          <p:nvPr/>
        </p:nvGrpSpPr>
        <p:grpSpPr>
          <a:xfrm>
            <a:off x="2681385" y="3623039"/>
            <a:ext cx="325544" cy="327413"/>
            <a:chOff x="2681385" y="3798439"/>
            <a:chExt cx="325544" cy="327413"/>
          </a:xfrm>
        </p:grpSpPr>
        <p:sp>
          <p:nvSpPr>
            <p:cNvPr id="13068" name="Google Shape;13068;p95"/>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5"/>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5"/>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5"/>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5"/>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5"/>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95"/>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5" name="Google Shape;13075;p95"/>
          <p:cNvGrpSpPr/>
          <p:nvPr/>
        </p:nvGrpSpPr>
        <p:grpSpPr>
          <a:xfrm>
            <a:off x="6243928" y="4088102"/>
            <a:ext cx="274254" cy="350824"/>
            <a:chOff x="6243928" y="4263502"/>
            <a:chExt cx="274254" cy="350824"/>
          </a:xfrm>
        </p:grpSpPr>
        <p:sp>
          <p:nvSpPr>
            <p:cNvPr id="13076" name="Google Shape;13076;p95"/>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5"/>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5"/>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5"/>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5"/>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5"/>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5"/>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5"/>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4" name="Google Shape;13084;p95"/>
          <p:cNvGrpSpPr/>
          <p:nvPr/>
        </p:nvGrpSpPr>
        <p:grpSpPr>
          <a:xfrm>
            <a:off x="3560600" y="3587938"/>
            <a:ext cx="352345" cy="363655"/>
            <a:chOff x="3560600" y="3763338"/>
            <a:chExt cx="352345" cy="363655"/>
          </a:xfrm>
        </p:grpSpPr>
        <p:sp>
          <p:nvSpPr>
            <p:cNvPr id="13085" name="Google Shape;13085;p95"/>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5"/>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5"/>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95"/>
          <p:cNvGrpSpPr/>
          <p:nvPr/>
        </p:nvGrpSpPr>
        <p:grpSpPr>
          <a:xfrm>
            <a:off x="5790556" y="4085852"/>
            <a:ext cx="279513" cy="356083"/>
            <a:chOff x="5790556" y="4261252"/>
            <a:chExt cx="279513" cy="356083"/>
          </a:xfrm>
        </p:grpSpPr>
        <p:sp>
          <p:nvSpPr>
            <p:cNvPr id="13089" name="Google Shape;13089;p95"/>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95"/>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5"/>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5"/>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5"/>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5"/>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5"/>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95"/>
          <p:cNvGrpSpPr/>
          <p:nvPr/>
        </p:nvGrpSpPr>
        <p:grpSpPr>
          <a:xfrm>
            <a:off x="5341333" y="4085852"/>
            <a:ext cx="278752" cy="356463"/>
            <a:chOff x="5341333" y="4261252"/>
            <a:chExt cx="278752" cy="356463"/>
          </a:xfrm>
        </p:grpSpPr>
        <p:sp>
          <p:nvSpPr>
            <p:cNvPr id="13097" name="Google Shape;13097;p95"/>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5"/>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5"/>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5"/>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5"/>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5"/>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5"/>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4" name="Google Shape;13104;p95"/>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5" name="Google Shape;13105;p95"/>
          <p:cNvGrpSpPr/>
          <p:nvPr/>
        </p:nvGrpSpPr>
        <p:grpSpPr>
          <a:xfrm>
            <a:off x="3103646" y="3590676"/>
            <a:ext cx="360233" cy="362451"/>
            <a:chOff x="3107608" y="3763401"/>
            <a:chExt cx="360233" cy="362451"/>
          </a:xfrm>
        </p:grpSpPr>
        <p:sp>
          <p:nvSpPr>
            <p:cNvPr id="13106" name="Google Shape;13106;p95"/>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5"/>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5"/>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95"/>
          <p:cNvGrpSpPr/>
          <p:nvPr/>
        </p:nvGrpSpPr>
        <p:grpSpPr>
          <a:xfrm>
            <a:off x="889343" y="3625827"/>
            <a:ext cx="351585" cy="339705"/>
            <a:chOff x="889343" y="3801227"/>
            <a:chExt cx="351585" cy="339705"/>
          </a:xfrm>
        </p:grpSpPr>
        <p:sp>
          <p:nvSpPr>
            <p:cNvPr id="13110" name="Google Shape;13110;p95"/>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5"/>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5"/>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5"/>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5"/>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95"/>
          <p:cNvGrpSpPr/>
          <p:nvPr/>
        </p:nvGrpSpPr>
        <p:grpSpPr>
          <a:xfrm>
            <a:off x="4896609" y="4085472"/>
            <a:ext cx="278784" cy="355323"/>
            <a:chOff x="4896609" y="4260872"/>
            <a:chExt cx="278784" cy="355323"/>
          </a:xfrm>
        </p:grpSpPr>
        <p:sp>
          <p:nvSpPr>
            <p:cNvPr id="13116" name="Google Shape;13116;p95"/>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5"/>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5"/>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5"/>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5"/>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5"/>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2" name="Google Shape;13122;p95"/>
          <p:cNvGrpSpPr/>
          <p:nvPr/>
        </p:nvGrpSpPr>
        <p:grpSpPr>
          <a:xfrm>
            <a:off x="7598438" y="4090731"/>
            <a:ext cx="260283" cy="345914"/>
            <a:chOff x="7598438" y="4266131"/>
            <a:chExt cx="260283" cy="345914"/>
          </a:xfrm>
        </p:grpSpPr>
        <p:sp>
          <p:nvSpPr>
            <p:cNvPr id="13123" name="Google Shape;13123;p95"/>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5"/>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5"/>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5"/>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5"/>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95"/>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95"/>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95"/>
          <p:cNvGrpSpPr/>
          <p:nvPr/>
        </p:nvGrpSpPr>
        <p:grpSpPr>
          <a:xfrm>
            <a:off x="1767069" y="3184746"/>
            <a:ext cx="286324" cy="348163"/>
            <a:chOff x="1767069" y="3360146"/>
            <a:chExt cx="286324" cy="348163"/>
          </a:xfrm>
        </p:grpSpPr>
        <p:sp>
          <p:nvSpPr>
            <p:cNvPr id="13131" name="Google Shape;13131;p95"/>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5"/>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95"/>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5"/>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5"/>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5"/>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5"/>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8" name="Google Shape;13138;p95"/>
          <p:cNvGrpSpPr/>
          <p:nvPr/>
        </p:nvGrpSpPr>
        <p:grpSpPr>
          <a:xfrm>
            <a:off x="7149944" y="4090731"/>
            <a:ext cx="260283" cy="345914"/>
            <a:chOff x="7149944" y="4266131"/>
            <a:chExt cx="260283" cy="345914"/>
          </a:xfrm>
        </p:grpSpPr>
        <p:sp>
          <p:nvSpPr>
            <p:cNvPr id="13139" name="Google Shape;13139;p95"/>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5"/>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5"/>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5"/>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5"/>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5"/>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5" name="Google Shape;13145;p95"/>
          <p:cNvGrpSpPr/>
          <p:nvPr/>
        </p:nvGrpSpPr>
        <p:grpSpPr>
          <a:xfrm>
            <a:off x="6695051" y="4083951"/>
            <a:ext cx="270104" cy="360233"/>
            <a:chOff x="6695051" y="4259351"/>
            <a:chExt cx="270104" cy="360233"/>
          </a:xfrm>
        </p:grpSpPr>
        <p:sp>
          <p:nvSpPr>
            <p:cNvPr id="13146" name="Google Shape;13146;p95"/>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5"/>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5"/>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5"/>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95"/>
          <p:cNvGrpSpPr/>
          <p:nvPr/>
        </p:nvGrpSpPr>
        <p:grpSpPr>
          <a:xfrm>
            <a:off x="8047661" y="4082051"/>
            <a:ext cx="277263" cy="362514"/>
            <a:chOff x="8047661" y="4257451"/>
            <a:chExt cx="277263" cy="362514"/>
          </a:xfrm>
        </p:grpSpPr>
        <p:sp>
          <p:nvSpPr>
            <p:cNvPr id="13151" name="Google Shape;13151;p95"/>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5"/>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5"/>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5"/>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5" name="Google Shape;13155;p95"/>
          <p:cNvGrpSpPr/>
          <p:nvPr/>
        </p:nvGrpSpPr>
        <p:grpSpPr>
          <a:xfrm>
            <a:off x="6248078" y="3609068"/>
            <a:ext cx="277263" cy="356115"/>
            <a:chOff x="6248078" y="3784468"/>
            <a:chExt cx="277263" cy="356115"/>
          </a:xfrm>
        </p:grpSpPr>
        <p:sp>
          <p:nvSpPr>
            <p:cNvPr id="13156" name="Google Shape;13156;p95"/>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5"/>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5"/>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5"/>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5"/>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95"/>
          <p:cNvGrpSpPr/>
          <p:nvPr/>
        </p:nvGrpSpPr>
        <p:grpSpPr>
          <a:xfrm>
            <a:off x="5800725" y="3610589"/>
            <a:ext cx="277644" cy="354594"/>
            <a:chOff x="5800725" y="3785989"/>
            <a:chExt cx="277644" cy="354594"/>
          </a:xfrm>
        </p:grpSpPr>
        <p:sp>
          <p:nvSpPr>
            <p:cNvPr id="13162" name="Google Shape;13162;p95"/>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5"/>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5"/>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5"/>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5"/>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5"/>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5"/>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95"/>
          <p:cNvGrpSpPr/>
          <p:nvPr/>
        </p:nvGrpSpPr>
        <p:grpSpPr>
          <a:xfrm>
            <a:off x="2206122" y="3185348"/>
            <a:ext cx="308183" cy="347561"/>
            <a:chOff x="2206122" y="3360748"/>
            <a:chExt cx="308183" cy="347561"/>
          </a:xfrm>
        </p:grpSpPr>
        <p:sp>
          <p:nvSpPr>
            <p:cNvPr id="13170" name="Google Shape;13170;p95"/>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5"/>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5"/>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5"/>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5"/>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5" name="Google Shape;13175;p95"/>
          <p:cNvGrpSpPr/>
          <p:nvPr/>
        </p:nvGrpSpPr>
        <p:grpSpPr>
          <a:xfrm>
            <a:off x="5353403" y="3610209"/>
            <a:ext cx="277992" cy="354974"/>
            <a:chOff x="5353403" y="3785609"/>
            <a:chExt cx="277992" cy="354974"/>
          </a:xfrm>
        </p:grpSpPr>
        <p:sp>
          <p:nvSpPr>
            <p:cNvPr id="13176" name="Google Shape;13176;p95"/>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5"/>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5"/>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5"/>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5"/>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5"/>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95"/>
          <p:cNvGrpSpPr/>
          <p:nvPr/>
        </p:nvGrpSpPr>
        <p:grpSpPr>
          <a:xfrm>
            <a:off x="4896229" y="3610589"/>
            <a:ext cx="278784" cy="354594"/>
            <a:chOff x="4896229" y="3785989"/>
            <a:chExt cx="278784" cy="354594"/>
          </a:xfrm>
        </p:grpSpPr>
        <p:sp>
          <p:nvSpPr>
            <p:cNvPr id="13183" name="Google Shape;13183;p95"/>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5"/>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5"/>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5"/>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5"/>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5"/>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9" name="Google Shape;13189;p95"/>
          <p:cNvGrpSpPr/>
          <p:nvPr/>
        </p:nvGrpSpPr>
        <p:grpSpPr>
          <a:xfrm>
            <a:off x="7592387" y="3612458"/>
            <a:ext cx="273874" cy="351204"/>
            <a:chOff x="7592387" y="3787858"/>
            <a:chExt cx="273874" cy="351204"/>
          </a:xfrm>
        </p:grpSpPr>
        <p:sp>
          <p:nvSpPr>
            <p:cNvPr id="13190" name="Google Shape;13190;p95"/>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5"/>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5"/>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5"/>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4" name="Google Shape;13194;p95"/>
          <p:cNvGrpSpPr/>
          <p:nvPr/>
        </p:nvGrpSpPr>
        <p:grpSpPr>
          <a:xfrm>
            <a:off x="7145794" y="3612458"/>
            <a:ext cx="274254" cy="350444"/>
            <a:chOff x="7145794" y="3787858"/>
            <a:chExt cx="274254" cy="350444"/>
          </a:xfrm>
        </p:grpSpPr>
        <p:sp>
          <p:nvSpPr>
            <p:cNvPr id="13195" name="Google Shape;13195;p95"/>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5"/>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5"/>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5"/>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5"/>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5"/>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1" name="Google Shape;13201;p95"/>
          <p:cNvGrpSpPr/>
          <p:nvPr/>
        </p:nvGrpSpPr>
        <p:grpSpPr>
          <a:xfrm>
            <a:off x="8054060" y="3611698"/>
            <a:ext cx="266334" cy="353834"/>
            <a:chOff x="8054060" y="3787098"/>
            <a:chExt cx="266334" cy="353834"/>
          </a:xfrm>
        </p:grpSpPr>
        <p:sp>
          <p:nvSpPr>
            <p:cNvPr id="13202" name="Google Shape;13202;p95"/>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5"/>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5"/>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5"/>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6" name="Google Shape;13206;p95"/>
          <p:cNvGrpSpPr/>
          <p:nvPr/>
        </p:nvGrpSpPr>
        <p:grpSpPr>
          <a:xfrm>
            <a:off x="6702211" y="3607199"/>
            <a:ext cx="270104" cy="361754"/>
            <a:chOff x="6702211" y="3782599"/>
            <a:chExt cx="270104" cy="361754"/>
          </a:xfrm>
        </p:grpSpPr>
        <p:sp>
          <p:nvSpPr>
            <p:cNvPr id="13207" name="Google Shape;13207;p95"/>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5"/>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5"/>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5"/>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5"/>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95"/>
          <p:cNvGrpSpPr/>
          <p:nvPr/>
        </p:nvGrpSpPr>
        <p:grpSpPr>
          <a:xfrm>
            <a:off x="3516886" y="3263327"/>
            <a:ext cx="391854" cy="269922"/>
            <a:chOff x="3516850" y="3406526"/>
            <a:chExt cx="369674" cy="254644"/>
          </a:xfrm>
        </p:grpSpPr>
        <p:sp>
          <p:nvSpPr>
            <p:cNvPr id="13213" name="Google Shape;13213;p95"/>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5"/>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5"/>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5"/>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95"/>
          <p:cNvGrpSpPr/>
          <p:nvPr/>
        </p:nvGrpSpPr>
        <p:grpSpPr>
          <a:xfrm>
            <a:off x="1310655" y="3185127"/>
            <a:ext cx="306314" cy="347403"/>
            <a:chOff x="1310655" y="3360527"/>
            <a:chExt cx="306314" cy="347403"/>
          </a:xfrm>
        </p:grpSpPr>
        <p:sp>
          <p:nvSpPr>
            <p:cNvPr id="13218" name="Google Shape;13218;p95"/>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5"/>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5"/>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5"/>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5"/>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95"/>
          <p:cNvGrpSpPr/>
          <p:nvPr/>
        </p:nvGrpSpPr>
        <p:grpSpPr>
          <a:xfrm>
            <a:off x="3119678" y="3184746"/>
            <a:ext cx="269343" cy="348543"/>
            <a:chOff x="3119678" y="3360146"/>
            <a:chExt cx="269343" cy="348543"/>
          </a:xfrm>
        </p:grpSpPr>
        <p:sp>
          <p:nvSpPr>
            <p:cNvPr id="13224" name="Google Shape;13224;p95"/>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5"/>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5"/>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5"/>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5"/>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5"/>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5"/>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1" name="Google Shape;13231;p95"/>
          <p:cNvGrpSpPr/>
          <p:nvPr/>
        </p:nvGrpSpPr>
        <p:grpSpPr>
          <a:xfrm>
            <a:off x="3967213" y="3181547"/>
            <a:ext cx="368185" cy="354753"/>
            <a:chOff x="3967213" y="3356947"/>
            <a:chExt cx="368185" cy="354753"/>
          </a:xfrm>
        </p:grpSpPr>
        <p:sp>
          <p:nvSpPr>
            <p:cNvPr id="13232" name="Google Shape;13232;p95"/>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5"/>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5"/>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5"/>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5"/>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7" name="Google Shape;13237;p95"/>
          <p:cNvGrpSpPr/>
          <p:nvPr/>
        </p:nvGrpSpPr>
        <p:grpSpPr>
          <a:xfrm>
            <a:off x="871254" y="3184746"/>
            <a:ext cx="285183" cy="347023"/>
            <a:chOff x="871254" y="3360146"/>
            <a:chExt cx="285183" cy="347023"/>
          </a:xfrm>
        </p:grpSpPr>
        <p:sp>
          <p:nvSpPr>
            <p:cNvPr id="13238" name="Google Shape;13238;p95"/>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5"/>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5"/>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5"/>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2" name="Google Shape;13242;p95"/>
          <p:cNvGrpSpPr/>
          <p:nvPr/>
        </p:nvGrpSpPr>
        <p:grpSpPr>
          <a:xfrm>
            <a:off x="2665165" y="3184746"/>
            <a:ext cx="281794" cy="349684"/>
            <a:chOff x="2665165" y="3360146"/>
            <a:chExt cx="281794" cy="349684"/>
          </a:xfrm>
        </p:grpSpPr>
        <p:sp>
          <p:nvSpPr>
            <p:cNvPr id="13243" name="Google Shape;13243;p95"/>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5"/>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5"/>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5"/>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5"/>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8" name="Google Shape;13248;p95"/>
          <p:cNvGrpSpPr/>
          <p:nvPr/>
        </p:nvGrpSpPr>
        <p:grpSpPr>
          <a:xfrm>
            <a:off x="7156344" y="3172296"/>
            <a:ext cx="264465" cy="353074"/>
            <a:chOff x="7156344" y="3347696"/>
            <a:chExt cx="264465" cy="353074"/>
          </a:xfrm>
        </p:grpSpPr>
        <p:sp>
          <p:nvSpPr>
            <p:cNvPr id="13249" name="Google Shape;13249;p95"/>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5"/>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5"/>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5"/>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5"/>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95"/>
          <p:cNvGrpSpPr/>
          <p:nvPr/>
        </p:nvGrpSpPr>
        <p:grpSpPr>
          <a:xfrm>
            <a:off x="6703732" y="3171536"/>
            <a:ext cx="264813" cy="352693"/>
            <a:chOff x="6703732" y="3346936"/>
            <a:chExt cx="264813" cy="352693"/>
          </a:xfrm>
        </p:grpSpPr>
        <p:sp>
          <p:nvSpPr>
            <p:cNvPr id="13255" name="Google Shape;13255;p95"/>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5"/>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5"/>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5"/>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5"/>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95"/>
          <p:cNvGrpSpPr/>
          <p:nvPr/>
        </p:nvGrpSpPr>
        <p:grpSpPr>
          <a:xfrm>
            <a:off x="6252228" y="3171536"/>
            <a:ext cx="265193" cy="352693"/>
            <a:chOff x="6252228" y="3346936"/>
            <a:chExt cx="265193" cy="352693"/>
          </a:xfrm>
        </p:grpSpPr>
        <p:sp>
          <p:nvSpPr>
            <p:cNvPr id="13261" name="Google Shape;13261;p95"/>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5"/>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5"/>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95"/>
          <p:cNvGrpSpPr/>
          <p:nvPr/>
        </p:nvGrpSpPr>
        <p:grpSpPr>
          <a:xfrm>
            <a:off x="5801105" y="3172296"/>
            <a:ext cx="264813" cy="351933"/>
            <a:chOff x="5801105" y="3347696"/>
            <a:chExt cx="264813" cy="351933"/>
          </a:xfrm>
        </p:grpSpPr>
        <p:sp>
          <p:nvSpPr>
            <p:cNvPr id="13265" name="Google Shape;13265;p95"/>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5"/>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5"/>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5"/>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9" name="Google Shape;13269;p95"/>
          <p:cNvGrpSpPr/>
          <p:nvPr/>
        </p:nvGrpSpPr>
        <p:grpSpPr>
          <a:xfrm>
            <a:off x="5349253" y="3171536"/>
            <a:ext cx="265922" cy="352693"/>
            <a:chOff x="5349253" y="3346936"/>
            <a:chExt cx="265922" cy="352693"/>
          </a:xfrm>
        </p:grpSpPr>
        <p:sp>
          <p:nvSpPr>
            <p:cNvPr id="13270" name="Google Shape;13270;p95"/>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5"/>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5"/>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5"/>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5"/>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5"/>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95"/>
          <p:cNvGrpSpPr/>
          <p:nvPr/>
        </p:nvGrpSpPr>
        <p:grpSpPr>
          <a:xfrm>
            <a:off x="4907159" y="3171536"/>
            <a:ext cx="264845" cy="354214"/>
            <a:chOff x="4907159" y="3346936"/>
            <a:chExt cx="264845" cy="354214"/>
          </a:xfrm>
        </p:grpSpPr>
        <p:sp>
          <p:nvSpPr>
            <p:cNvPr id="13277" name="Google Shape;13277;p95"/>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5"/>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9" name="Google Shape;13279;p95"/>
          <p:cNvGrpSpPr/>
          <p:nvPr/>
        </p:nvGrpSpPr>
        <p:grpSpPr>
          <a:xfrm>
            <a:off x="8048421" y="3159086"/>
            <a:ext cx="276503" cy="369674"/>
            <a:chOff x="8048421" y="3334486"/>
            <a:chExt cx="276503" cy="369674"/>
          </a:xfrm>
        </p:grpSpPr>
        <p:sp>
          <p:nvSpPr>
            <p:cNvPr id="13280" name="Google Shape;13280;p95"/>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5"/>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5"/>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5"/>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5"/>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5"/>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6" name="Google Shape;13286;p95"/>
          <p:cNvGrpSpPr/>
          <p:nvPr/>
        </p:nvGrpSpPr>
        <p:grpSpPr>
          <a:xfrm>
            <a:off x="7575787" y="3154555"/>
            <a:ext cx="295384" cy="376834"/>
            <a:chOff x="7575787" y="3329955"/>
            <a:chExt cx="295384" cy="376834"/>
          </a:xfrm>
        </p:grpSpPr>
        <p:sp>
          <p:nvSpPr>
            <p:cNvPr id="13287" name="Google Shape;13287;p95"/>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5"/>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5"/>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5"/>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5"/>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5"/>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95"/>
          <p:cNvGrpSpPr/>
          <p:nvPr/>
        </p:nvGrpSpPr>
        <p:grpSpPr>
          <a:xfrm>
            <a:off x="864062" y="2709103"/>
            <a:ext cx="264084" cy="347783"/>
            <a:chOff x="864062" y="2884503"/>
            <a:chExt cx="264084" cy="347783"/>
          </a:xfrm>
        </p:grpSpPr>
        <p:sp>
          <p:nvSpPr>
            <p:cNvPr id="13294" name="Google Shape;13294;p95"/>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5"/>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5"/>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5"/>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5"/>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5"/>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5"/>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5"/>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5"/>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5"/>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4" name="Google Shape;13304;p95"/>
          <p:cNvGrpSpPr/>
          <p:nvPr/>
        </p:nvGrpSpPr>
        <p:grpSpPr>
          <a:xfrm>
            <a:off x="3978523" y="2709261"/>
            <a:ext cx="348955" cy="346516"/>
            <a:chOff x="3978523" y="2884661"/>
            <a:chExt cx="348955" cy="346516"/>
          </a:xfrm>
        </p:grpSpPr>
        <p:sp>
          <p:nvSpPr>
            <p:cNvPr id="13305" name="Google Shape;13305;p95"/>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5"/>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5"/>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5"/>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5"/>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5"/>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5"/>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5"/>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95"/>
          <p:cNvGrpSpPr/>
          <p:nvPr/>
        </p:nvGrpSpPr>
        <p:grpSpPr>
          <a:xfrm>
            <a:off x="3527780" y="2709863"/>
            <a:ext cx="347435" cy="345534"/>
            <a:chOff x="3527780" y="2885263"/>
            <a:chExt cx="347435" cy="345534"/>
          </a:xfrm>
        </p:grpSpPr>
        <p:sp>
          <p:nvSpPr>
            <p:cNvPr id="13314" name="Google Shape;13314;p95"/>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5"/>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5"/>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5"/>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5"/>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5"/>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5"/>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5"/>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5"/>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5"/>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5"/>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5"/>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5"/>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5"/>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5"/>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5"/>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5"/>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5"/>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5"/>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5"/>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5"/>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5"/>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5"/>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7" name="Google Shape;13337;p95"/>
          <p:cNvGrpSpPr/>
          <p:nvPr/>
        </p:nvGrpSpPr>
        <p:grpSpPr>
          <a:xfrm>
            <a:off x="2239671" y="2709103"/>
            <a:ext cx="218053" cy="348543"/>
            <a:chOff x="2239671" y="2884503"/>
            <a:chExt cx="218053" cy="348543"/>
          </a:xfrm>
        </p:grpSpPr>
        <p:sp>
          <p:nvSpPr>
            <p:cNvPr id="13338" name="Google Shape;13338;p95"/>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5"/>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5"/>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5"/>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5"/>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95"/>
          <p:cNvGrpSpPr/>
          <p:nvPr/>
        </p:nvGrpSpPr>
        <p:grpSpPr>
          <a:xfrm>
            <a:off x="2691555" y="2709103"/>
            <a:ext cx="215044" cy="348924"/>
            <a:chOff x="2691555" y="2884503"/>
            <a:chExt cx="215044" cy="348924"/>
          </a:xfrm>
        </p:grpSpPr>
        <p:sp>
          <p:nvSpPr>
            <p:cNvPr id="13344" name="Google Shape;13344;p95"/>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5"/>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5"/>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95"/>
          <p:cNvGrpSpPr/>
          <p:nvPr/>
        </p:nvGrpSpPr>
        <p:grpSpPr>
          <a:xfrm>
            <a:off x="1770459" y="2709103"/>
            <a:ext cx="254644" cy="348828"/>
            <a:chOff x="1770459" y="2884503"/>
            <a:chExt cx="254644" cy="348828"/>
          </a:xfrm>
        </p:grpSpPr>
        <p:sp>
          <p:nvSpPr>
            <p:cNvPr id="13348" name="Google Shape;13348;p95"/>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5"/>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5"/>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5"/>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5"/>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5"/>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5"/>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5"/>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95"/>
          <p:cNvGrpSpPr/>
          <p:nvPr/>
        </p:nvGrpSpPr>
        <p:grpSpPr>
          <a:xfrm>
            <a:off x="1317466" y="2709483"/>
            <a:ext cx="258382" cy="348543"/>
            <a:chOff x="1317466" y="2884883"/>
            <a:chExt cx="258382" cy="348543"/>
          </a:xfrm>
        </p:grpSpPr>
        <p:sp>
          <p:nvSpPr>
            <p:cNvPr id="13357" name="Google Shape;13357;p95"/>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5"/>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5"/>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5"/>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5"/>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5"/>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5"/>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5"/>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5" name="Google Shape;13365;p95"/>
          <p:cNvGrpSpPr/>
          <p:nvPr/>
        </p:nvGrpSpPr>
        <p:grpSpPr>
          <a:xfrm>
            <a:off x="3121167" y="2709483"/>
            <a:ext cx="258414" cy="348543"/>
            <a:chOff x="3121167" y="2884883"/>
            <a:chExt cx="258414" cy="348543"/>
          </a:xfrm>
        </p:grpSpPr>
        <p:sp>
          <p:nvSpPr>
            <p:cNvPr id="13366" name="Google Shape;13366;p95"/>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5"/>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5"/>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5"/>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5"/>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5"/>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5"/>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5"/>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95"/>
          <p:cNvGrpSpPr/>
          <p:nvPr/>
        </p:nvGrpSpPr>
        <p:grpSpPr>
          <a:xfrm>
            <a:off x="4899999" y="2706695"/>
            <a:ext cx="271244" cy="346801"/>
            <a:chOff x="4899999" y="2882095"/>
            <a:chExt cx="271244" cy="346801"/>
          </a:xfrm>
        </p:grpSpPr>
        <p:sp>
          <p:nvSpPr>
            <p:cNvPr id="13375" name="Google Shape;13375;p95"/>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5"/>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5"/>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5"/>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5"/>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5"/>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5"/>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5"/>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5"/>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5"/>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5" name="Google Shape;13385;p95"/>
          <p:cNvGrpSpPr/>
          <p:nvPr/>
        </p:nvGrpSpPr>
        <p:grpSpPr>
          <a:xfrm>
            <a:off x="7162775" y="2705713"/>
            <a:ext cx="259523" cy="346294"/>
            <a:chOff x="7162775" y="2881113"/>
            <a:chExt cx="259523" cy="346294"/>
          </a:xfrm>
        </p:grpSpPr>
        <p:sp>
          <p:nvSpPr>
            <p:cNvPr id="13386" name="Google Shape;13386;p95"/>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5"/>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5"/>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5"/>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5"/>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5"/>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2" name="Google Shape;13392;p95"/>
          <p:cNvGrpSpPr/>
          <p:nvPr/>
        </p:nvGrpSpPr>
        <p:grpSpPr>
          <a:xfrm>
            <a:off x="6709751" y="2706442"/>
            <a:ext cx="261075" cy="347815"/>
            <a:chOff x="6709751" y="2881842"/>
            <a:chExt cx="261075" cy="347815"/>
          </a:xfrm>
        </p:grpSpPr>
        <p:sp>
          <p:nvSpPr>
            <p:cNvPr id="13393" name="Google Shape;13393;p95"/>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5"/>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5"/>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5"/>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5"/>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5"/>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95"/>
          <p:cNvGrpSpPr/>
          <p:nvPr/>
        </p:nvGrpSpPr>
        <p:grpSpPr>
          <a:xfrm>
            <a:off x="5807156" y="2705713"/>
            <a:ext cx="261043" cy="348163"/>
            <a:chOff x="5807156" y="2881113"/>
            <a:chExt cx="261043" cy="348163"/>
          </a:xfrm>
        </p:grpSpPr>
        <p:sp>
          <p:nvSpPr>
            <p:cNvPr id="13400" name="Google Shape;13400;p95"/>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5"/>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5"/>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5"/>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5"/>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95"/>
          <p:cNvGrpSpPr/>
          <p:nvPr/>
        </p:nvGrpSpPr>
        <p:grpSpPr>
          <a:xfrm>
            <a:off x="5355653" y="2706093"/>
            <a:ext cx="262184" cy="346643"/>
            <a:chOff x="5355653" y="2881493"/>
            <a:chExt cx="262184" cy="346643"/>
          </a:xfrm>
        </p:grpSpPr>
        <p:sp>
          <p:nvSpPr>
            <p:cNvPr id="13406" name="Google Shape;13406;p95"/>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5"/>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5"/>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5"/>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5"/>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1" name="Google Shape;13411;p95"/>
          <p:cNvGrpSpPr/>
          <p:nvPr/>
        </p:nvGrpSpPr>
        <p:grpSpPr>
          <a:xfrm>
            <a:off x="8055961" y="2706442"/>
            <a:ext cx="260283" cy="345914"/>
            <a:chOff x="8055961" y="2881842"/>
            <a:chExt cx="260283" cy="345914"/>
          </a:xfrm>
        </p:grpSpPr>
        <p:sp>
          <p:nvSpPr>
            <p:cNvPr id="13412" name="Google Shape;13412;p9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95"/>
          <p:cNvGrpSpPr/>
          <p:nvPr/>
        </p:nvGrpSpPr>
        <p:grpSpPr>
          <a:xfrm>
            <a:off x="7609368" y="2718512"/>
            <a:ext cx="264813" cy="353105"/>
            <a:chOff x="7609368" y="2893912"/>
            <a:chExt cx="264813" cy="353105"/>
          </a:xfrm>
        </p:grpSpPr>
        <p:sp>
          <p:nvSpPr>
            <p:cNvPr id="13417" name="Google Shape;13417;p95"/>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5"/>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5"/>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5"/>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5"/>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5"/>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3" name="Google Shape;13423;p95"/>
          <p:cNvGrpSpPr/>
          <p:nvPr/>
        </p:nvGrpSpPr>
        <p:grpSpPr>
          <a:xfrm>
            <a:off x="6248458" y="2694372"/>
            <a:ext cx="270864" cy="360645"/>
            <a:chOff x="6248458" y="2869772"/>
            <a:chExt cx="270864" cy="360645"/>
          </a:xfrm>
        </p:grpSpPr>
        <p:sp>
          <p:nvSpPr>
            <p:cNvPr id="13424" name="Google Shape;13424;p95"/>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5"/>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5"/>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5"/>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5"/>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95"/>
          <p:cNvGrpSpPr/>
          <p:nvPr/>
        </p:nvGrpSpPr>
        <p:grpSpPr>
          <a:xfrm>
            <a:off x="3075928" y="2270398"/>
            <a:ext cx="363243" cy="300675"/>
            <a:chOff x="3075928" y="2445798"/>
            <a:chExt cx="363243" cy="300675"/>
          </a:xfrm>
        </p:grpSpPr>
        <p:sp>
          <p:nvSpPr>
            <p:cNvPr id="13430" name="Google Shape;13430;p95"/>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5"/>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5"/>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5"/>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5"/>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5"/>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5"/>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5"/>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5"/>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5"/>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5"/>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95"/>
          <p:cNvGrpSpPr/>
          <p:nvPr/>
        </p:nvGrpSpPr>
        <p:grpSpPr>
          <a:xfrm>
            <a:off x="2633105" y="2256459"/>
            <a:ext cx="363243" cy="328585"/>
            <a:chOff x="2633105" y="2431859"/>
            <a:chExt cx="363243" cy="328585"/>
          </a:xfrm>
        </p:grpSpPr>
        <p:sp>
          <p:nvSpPr>
            <p:cNvPr id="13442" name="Google Shape;13442;p95"/>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5"/>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5"/>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5"/>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5"/>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5"/>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5"/>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5"/>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95"/>
          <p:cNvGrpSpPr/>
          <p:nvPr/>
        </p:nvGrpSpPr>
        <p:grpSpPr>
          <a:xfrm>
            <a:off x="2189142" y="2245910"/>
            <a:ext cx="365904" cy="350064"/>
            <a:chOff x="2189142" y="2421310"/>
            <a:chExt cx="365904" cy="350064"/>
          </a:xfrm>
        </p:grpSpPr>
        <p:sp>
          <p:nvSpPr>
            <p:cNvPr id="13451" name="Google Shape;13451;p95"/>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5"/>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5"/>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5"/>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5"/>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5"/>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5"/>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5"/>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95"/>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0" name="Google Shape;13460;p95"/>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1" name="Google Shape;13461;p95"/>
          <p:cNvGrpSpPr/>
          <p:nvPr/>
        </p:nvGrpSpPr>
        <p:grpSpPr>
          <a:xfrm>
            <a:off x="3961923" y="2310917"/>
            <a:ext cx="364415" cy="220936"/>
            <a:chOff x="3961923" y="2486317"/>
            <a:chExt cx="364415" cy="220936"/>
          </a:xfrm>
        </p:grpSpPr>
        <p:sp>
          <p:nvSpPr>
            <p:cNvPr id="13462" name="Google Shape;13462;p95"/>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5"/>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5"/>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5"/>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6" name="Google Shape;13466;p95"/>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7" name="Google Shape;13467;p95"/>
          <p:cNvGrpSpPr/>
          <p:nvPr/>
        </p:nvGrpSpPr>
        <p:grpSpPr>
          <a:xfrm>
            <a:off x="1303876" y="2243977"/>
            <a:ext cx="363275" cy="354626"/>
            <a:chOff x="1303876" y="2419377"/>
            <a:chExt cx="363275" cy="354626"/>
          </a:xfrm>
        </p:grpSpPr>
        <p:sp>
          <p:nvSpPr>
            <p:cNvPr id="13468" name="Google Shape;13468;p95"/>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5"/>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5"/>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5"/>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5"/>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5"/>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5"/>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5"/>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95"/>
          <p:cNvGrpSpPr/>
          <p:nvPr/>
        </p:nvGrpSpPr>
        <p:grpSpPr>
          <a:xfrm>
            <a:off x="861053" y="2239510"/>
            <a:ext cx="362134" cy="363623"/>
            <a:chOff x="861053" y="2414910"/>
            <a:chExt cx="362134" cy="363623"/>
          </a:xfrm>
        </p:grpSpPr>
        <p:sp>
          <p:nvSpPr>
            <p:cNvPr id="13477" name="Google Shape;13477;p95"/>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5"/>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5"/>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5"/>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5"/>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2" name="Google Shape;13482;p95"/>
          <p:cNvGrpSpPr/>
          <p:nvPr/>
        </p:nvGrpSpPr>
        <p:grpSpPr>
          <a:xfrm>
            <a:off x="7594288" y="2239859"/>
            <a:ext cx="279513" cy="355735"/>
            <a:chOff x="7594288" y="2415259"/>
            <a:chExt cx="279513" cy="355735"/>
          </a:xfrm>
        </p:grpSpPr>
        <p:sp>
          <p:nvSpPr>
            <p:cNvPr id="13483" name="Google Shape;13483;p95"/>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5"/>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5"/>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5"/>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5"/>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5"/>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95"/>
          <p:cNvGrpSpPr/>
          <p:nvPr/>
        </p:nvGrpSpPr>
        <p:grpSpPr>
          <a:xfrm>
            <a:off x="7145794" y="2240239"/>
            <a:ext cx="278784" cy="355735"/>
            <a:chOff x="7145794" y="2415639"/>
            <a:chExt cx="278784" cy="355735"/>
          </a:xfrm>
        </p:grpSpPr>
        <p:sp>
          <p:nvSpPr>
            <p:cNvPr id="13490" name="Google Shape;13490;p95"/>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5"/>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5"/>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5"/>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5"/>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5"/>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5"/>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5"/>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5"/>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5"/>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0" name="Google Shape;13500;p95"/>
          <p:cNvGrpSpPr/>
          <p:nvPr/>
        </p:nvGrpSpPr>
        <p:grpSpPr>
          <a:xfrm>
            <a:off x="6698441" y="2239130"/>
            <a:ext cx="277644" cy="357984"/>
            <a:chOff x="6698441" y="2414530"/>
            <a:chExt cx="277644" cy="357984"/>
          </a:xfrm>
        </p:grpSpPr>
        <p:sp>
          <p:nvSpPr>
            <p:cNvPr id="13501" name="Google Shape;13501;p95"/>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5"/>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5"/>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5"/>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5"/>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5"/>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7" name="Google Shape;13507;p95"/>
          <p:cNvGrpSpPr/>
          <p:nvPr/>
        </p:nvGrpSpPr>
        <p:grpSpPr>
          <a:xfrm>
            <a:off x="4897750" y="2240239"/>
            <a:ext cx="279513" cy="357255"/>
            <a:chOff x="4897750" y="2415639"/>
            <a:chExt cx="279513" cy="357255"/>
          </a:xfrm>
        </p:grpSpPr>
        <p:sp>
          <p:nvSpPr>
            <p:cNvPr id="13508" name="Google Shape;13508;p95"/>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5"/>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5"/>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95"/>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5"/>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5"/>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5"/>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5"/>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6" name="Google Shape;13516;p95"/>
          <p:cNvGrpSpPr/>
          <p:nvPr/>
        </p:nvGrpSpPr>
        <p:grpSpPr>
          <a:xfrm>
            <a:off x="5812066" y="2240619"/>
            <a:ext cx="264813" cy="353454"/>
            <a:chOff x="5812066" y="2416019"/>
            <a:chExt cx="264813" cy="353454"/>
          </a:xfrm>
        </p:grpSpPr>
        <p:sp>
          <p:nvSpPr>
            <p:cNvPr id="13517" name="Google Shape;13517;p95"/>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5"/>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5"/>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5"/>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5"/>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5"/>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95"/>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4" name="Google Shape;13524;p95"/>
          <p:cNvGrpSpPr/>
          <p:nvPr/>
        </p:nvGrpSpPr>
        <p:grpSpPr>
          <a:xfrm>
            <a:off x="8054820" y="2240999"/>
            <a:ext cx="264433" cy="353454"/>
            <a:chOff x="8054820" y="2416399"/>
            <a:chExt cx="264433" cy="353454"/>
          </a:xfrm>
        </p:grpSpPr>
        <p:sp>
          <p:nvSpPr>
            <p:cNvPr id="13525" name="Google Shape;13525;p95"/>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5"/>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5"/>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5"/>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5"/>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5"/>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1" name="Google Shape;13531;p95"/>
          <p:cNvGrpSpPr/>
          <p:nvPr/>
        </p:nvGrpSpPr>
        <p:grpSpPr>
          <a:xfrm>
            <a:off x="5356413" y="2237990"/>
            <a:ext cx="271212" cy="361374"/>
            <a:chOff x="5356413" y="2413390"/>
            <a:chExt cx="271212" cy="361374"/>
          </a:xfrm>
        </p:grpSpPr>
        <p:sp>
          <p:nvSpPr>
            <p:cNvPr id="13532" name="Google Shape;13532;p95"/>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5"/>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5"/>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5"/>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5"/>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95"/>
          <p:cNvGrpSpPr/>
          <p:nvPr/>
        </p:nvGrpSpPr>
        <p:grpSpPr>
          <a:xfrm>
            <a:off x="6255238" y="2236849"/>
            <a:ext cx="271244" cy="360994"/>
            <a:chOff x="6255238" y="2412249"/>
            <a:chExt cx="271244" cy="360994"/>
          </a:xfrm>
        </p:grpSpPr>
        <p:sp>
          <p:nvSpPr>
            <p:cNvPr id="13538" name="Google Shape;13538;p95"/>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5"/>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5"/>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5"/>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5"/>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5"/>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4" name="Google Shape;13544;p95"/>
          <p:cNvGrpSpPr/>
          <p:nvPr/>
        </p:nvGrpSpPr>
        <p:grpSpPr>
          <a:xfrm>
            <a:off x="2185372" y="1782399"/>
            <a:ext cx="366664" cy="366981"/>
            <a:chOff x="2185372" y="1957799"/>
            <a:chExt cx="366664" cy="366981"/>
          </a:xfrm>
        </p:grpSpPr>
        <p:sp>
          <p:nvSpPr>
            <p:cNvPr id="13545" name="Google Shape;13545;p95"/>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5"/>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5"/>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5"/>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5"/>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5"/>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5"/>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5"/>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3" name="Google Shape;13553;p95"/>
          <p:cNvGrpSpPr/>
          <p:nvPr/>
        </p:nvGrpSpPr>
        <p:grpSpPr>
          <a:xfrm>
            <a:off x="1737258" y="1812971"/>
            <a:ext cx="370814" cy="307359"/>
            <a:chOff x="1737258" y="1988371"/>
            <a:chExt cx="370814" cy="307359"/>
          </a:xfrm>
        </p:grpSpPr>
        <p:sp>
          <p:nvSpPr>
            <p:cNvPr id="13554" name="Google Shape;13554;p95"/>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5"/>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5"/>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5"/>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8" name="Google Shape;13558;p95"/>
          <p:cNvGrpSpPr/>
          <p:nvPr/>
        </p:nvGrpSpPr>
        <p:grpSpPr>
          <a:xfrm>
            <a:off x="848983" y="1814111"/>
            <a:ext cx="369294" cy="304350"/>
            <a:chOff x="848983" y="1989511"/>
            <a:chExt cx="369294" cy="304350"/>
          </a:xfrm>
        </p:grpSpPr>
        <p:sp>
          <p:nvSpPr>
            <p:cNvPr id="13559" name="Google Shape;13559;p95"/>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5"/>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5"/>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5"/>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5"/>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95"/>
          <p:cNvGrpSpPr/>
          <p:nvPr/>
        </p:nvGrpSpPr>
        <p:grpSpPr>
          <a:xfrm>
            <a:off x="3074027" y="1808377"/>
            <a:ext cx="380604" cy="313854"/>
            <a:chOff x="3074027" y="1983777"/>
            <a:chExt cx="380604" cy="313854"/>
          </a:xfrm>
        </p:grpSpPr>
        <p:sp>
          <p:nvSpPr>
            <p:cNvPr id="13565" name="Google Shape;13565;p95"/>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5"/>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5"/>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5"/>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5"/>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95"/>
          <p:cNvGrpSpPr/>
          <p:nvPr/>
        </p:nvGrpSpPr>
        <p:grpSpPr>
          <a:xfrm>
            <a:off x="3522521" y="1800457"/>
            <a:ext cx="367013" cy="331278"/>
            <a:chOff x="3522521" y="1975857"/>
            <a:chExt cx="367013" cy="331278"/>
          </a:xfrm>
        </p:grpSpPr>
        <p:sp>
          <p:nvSpPr>
            <p:cNvPr id="13571" name="Google Shape;13571;p95"/>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5"/>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5"/>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5"/>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5"/>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5"/>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95"/>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8" name="Google Shape;13578;p95"/>
          <p:cNvGrpSpPr/>
          <p:nvPr/>
        </p:nvGrpSpPr>
        <p:grpSpPr>
          <a:xfrm>
            <a:off x="2630824" y="1801566"/>
            <a:ext cx="368185" cy="330454"/>
            <a:chOff x="2630824" y="1976966"/>
            <a:chExt cx="368185" cy="330454"/>
          </a:xfrm>
        </p:grpSpPr>
        <p:sp>
          <p:nvSpPr>
            <p:cNvPr id="13579" name="Google Shape;13579;p95"/>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5"/>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5"/>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5"/>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5"/>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5"/>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5"/>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5"/>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95"/>
          <p:cNvGrpSpPr/>
          <p:nvPr/>
        </p:nvGrpSpPr>
        <p:grpSpPr>
          <a:xfrm>
            <a:off x="1293706" y="1791016"/>
            <a:ext cx="369294" cy="350444"/>
            <a:chOff x="1293706" y="1966416"/>
            <a:chExt cx="369294" cy="350444"/>
          </a:xfrm>
        </p:grpSpPr>
        <p:sp>
          <p:nvSpPr>
            <p:cNvPr id="13588" name="Google Shape;13588;p95"/>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5"/>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5"/>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5"/>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5"/>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5"/>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95"/>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5"/>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6" name="Google Shape;13596;p95"/>
          <p:cNvGrpSpPr/>
          <p:nvPr/>
        </p:nvGrpSpPr>
        <p:grpSpPr>
          <a:xfrm>
            <a:off x="3967213" y="1800077"/>
            <a:ext cx="368185" cy="331816"/>
            <a:chOff x="3967213" y="1975477"/>
            <a:chExt cx="368185" cy="331816"/>
          </a:xfrm>
        </p:grpSpPr>
        <p:sp>
          <p:nvSpPr>
            <p:cNvPr id="13597" name="Google Shape;13597;p95"/>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5"/>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5"/>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0" name="Google Shape;13600;p95"/>
          <p:cNvGrpSpPr/>
          <p:nvPr/>
        </p:nvGrpSpPr>
        <p:grpSpPr>
          <a:xfrm>
            <a:off x="8047661" y="1793646"/>
            <a:ext cx="279132" cy="356875"/>
            <a:chOff x="8047661" y="1969046"/>
            <a:chExt cx="279132" cy="356875"/>
          </a:xfrm>
        </p:grpSpPr>
        <p:sp>
          <p:nvSpPr>
            <p:cNvPr id="13601" name="Google Shape;13601;p9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5" name="Google Shape;13605;p95"/>
          <p:cNvGrpSpPr/>
          <p:nvPr/>
        </p:nvGrpSpPr>
        <p:grpSpPr>
          <a:xfrm>
            <a:off x="7596157" y="1792759"/>
            <a:ext cx="279544" cy="358142"/>
            <a:chOff x="7596157" y="1968159"/>
            <a:chExt cx="279544" cy="358142"/>
          </a:xfrm>
        </p:grpSpPr>
        <p:sp>
          <p:nvSpPr>
            <p:cNvPr id="13606" name="Google Shape;13606;p9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2" name="Google Shape;13612;p95"/>
          <p:cNvGrpSpPr/>
          <p:nvPr/>
        </p:nvGrpSpPr>
        <p:grpSpPr>
          <a:xfrm>
            <a:off x="7147315" y="1793646"/>
            <a:ext cx="279513" cy="357636"/>
            <a:chOff x="7147315" y="1969046"/>
            <a:chExt cx="279513" cy="357636"/>
          </a:xfrm>
        </p:grpSpPr>
        <p:sp>
          <p:nvSpPr>
            <p:cNvPr id="13613" name="Google Shape;13613;p95"/>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5"/>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5"/>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5"/>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5"/>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5"/>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95"/>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95"/>
          <p:cNvGrpSpPr/>
          <p:nvPr/>
        </p:nvGrpSpPr>
        <p:grpSpPr>
          <a:xfrm>
            <a:off x="6697681" y="1792917"/>
            <a:ext cx="280305" cy="359093"/>
            <a:chOff x="6697681" y="1968317"/>
            <a:chExt cx="280305" cy="359093"/>
          </a:xfrm>
        </p:grpSpPr>
        <p:sp>
          <p:nvSpPr>
            <p:cNvPr id="13621" name="Google Shape;13621;p9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8" name="Google Shape;13628;p95"/>
          <p:cNvGrpSpPr/>
          <p:nvPr/>
        </p:nvGrpSpPr>
        <p:grpSpPr>
          <a:xfrm>
            <a:off x="6248839" y="1792537"/>
            <a:ext cx="280273" cy="358744"/>
            <a:chOff x="6248839" y="1967937"/>
            <a:chExt cx="280273" cy="358744"/>
          </a:xfrm>
        </p:grpSpPr>
        <p:sp>
          <p:nvSpPr>
            <p:cNvPr id="13629" name="Google Shape;13629;p95"/>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5"/>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5"/>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95"/>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5"/>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5"/>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95"/>
          <p:cNvGrpSpPr/>
          <p:nvPr/>
        </p:nvGrpSpPr>
        <p:grpSpPr>
          <a:xfrm>
            <a:off x="5801485" y="1793646"/>
            <a:ext cx="279164" cy="357794"/>
            <a:chOff x="5801485" y="1969046"/>
            <a:chExt cx="279164" cy="357794"/>
          </a:xfrm>
        </p:grpSpPr>
        <p:sp>
          <p:nvSpPr>
            <p:cNvPr id="13636" name="Google Shape;13636;p95"/>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5"/>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5"/>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5"/>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5"/>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5"/>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95"/>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95"/>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5"/>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5"/>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5"/>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5"/>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5"/>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95"/>
          <p:cNvGrpSpPr/>
          <p:nvPr/>
        </p:nvGrpSpPr>
        <p:grpSpPr>
          <a:xfrm>
            <a:off x="5352643" y="1793646"/>
            <a:ext cx="278404" cy="358364"/>
            <a:chOff x="5352643" y="1969046"/>
            <a:chExt cx="278404" cy="358364"/>
          </a:xfrm>
        </p:grpSpPr>
        <p:sp>
          <p:nvSpPr>
            <p:cNvPr id="13650" name="Google Shape;13650;p95"/>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5"/>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5"/>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5"/>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4" name="Google Shape;13654;p95"/>
          <p:cNvGrpSpPr/>
          <p:nvPr/>
        </p:nvGrpSpPr>
        <p:grpSpPr>
          <a:xfrm>
            <a:off x="4897750" y="1792917"/>
            <a:ext cx="279132" cy="358364"/>
            <a:chOff x="4897750" y="1968317"/>
            <a:chExt cx="279132" cy="358364"/>
          </a:xfrm>
        </p:grpSpPr>
        <p:sp>
          <p:nvSpPr>
            <p:cNvPr id="13655" name="Google Shape;13655;p95"/>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5"/>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5"/>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5"/>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5"/>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5"/>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5"/>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5"/>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5"/>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5"/>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5"/>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5"/>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5"/>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8" name="Google Shape;13668;p95"/>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9" name="Google Shape;13669;p95"/>
          <p:cNvGrpSpPr/>
          <p:nvPr/>
        </p:nvGrpSpPr>
        <p:grpSpPr>
          <a:xfrm>
            <a:off x="1767449" y="1337644"/>
            <a:ext cx="324403" cy="347783"/>
            <a:chOff x="1767449" y="1513044"/>
            <a:chExt cx="324403" cy="347783"/>
          </a:xfrm>
        </p:grpSpPr>
        <p:sp>
          <p:nvSpPr>
            <p:cNvPr id="13670" name="Google Shape;13670;p95"/>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5"/>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5"/>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5"/>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95"/>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95"/>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5"/>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5"/>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5"/>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9" name="Google Shape;13679;p95"/>
          <p:cNvGrpSpPr/>
          <p:nvPr/>
        </p:nvGrpSpPr>
        <p:grpSpPr>
          <a:xfrm>
            <a:off x="4007193" y="1337327"/>
            <a:ext cx="320633" cy="348100"/>
            <a:chOff x="4007193" y="1512727"/>
            <a:chExt cx="320633" cy="348100"/>
          </a:xfrm>
        </p:grpSpPr>
        <p:sp>
          <p:nvSpPr>
            <p:cNvPr id="13680" name="Google Shape;13680;p95"/>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5"/>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5"/>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5"/>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5"/>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95"/>
          <p:cNvGrpSpPr/>
          <p:nvPr/>
        </p:nvGrpSpPr>
        <p:grpSpPr>
          <a:xfrm>
            <a:off x="3530425" y="1333347"/>
            <a:ext cx="368175" cy="344594"/>
            <a:chOff x="3530425" y="1508747"/>
            <a:chExt cx="368175" cy="344594"/>
          </a:xfrm>
        </p:grpSpPr>
        <p:sp>
          <p:nvSpPr>
            <p:cNvPr id="13686" name="Google Shape;13686;p95"/>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5"/>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5"/>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5"/>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95"/>
          <p:cNvGrpSpPr/>
          <p:nvPr/>
        </p:nvGrpSpPr>
        <p:grpSpPr>
          <a:xfrm>
            <a:off x="3127598" y="1337834"/>
            <a:ext cx="289714" cy="347593"/>
            <a:chOff x="3127598" y="1513234"/>
            <a:chExt cx="289714" cy="347593"/>
          </a:xfrm>
        </p:grpSpPr>
        <p:sp>
          <p:nvSpPr>
            <p:cNvPr id="13691" name="Google Shape;13691;p95"/>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5"/>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5"/>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5"/>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5"/>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6" name="Google Shape;13696;p95"/>
          <p:cNvGrpSpPr/>
          <p:nvPr/>
        </p:nvGrpSpPr>
        <p:grpSpPr>
          <a:xfrm>
            <a:off x="2662884" y="1337644"/>
            <a:ext cx="322914" cy="348543"/>
            <a:chOff x="2662884" y="1513044"/>
            <a:chExt cx="322914" cy="348543"/>
          </a:xfrm>
        </p:grpSpPr>
        <p:sp>
          <p:nvSpPr>
            <p:cNvPr id="13697" name="Google Shape;13697;p95"/>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5"/>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95"/>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5"/>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5"/>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5"/>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5"/>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5"/>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5"/>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5"/>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7" name="Google Shape;13707;p95"/>
          <p:cNvGrpSpPr/>
          <p:nvPr/>
        </p:nvGrpSpPr>
        <p:grpSpPr>
          <a:xfrm>
            <a:off x="2232511" y="1337359"/>
            <a:ext cx="299534" cy="348068"/>
            <a:chOff x="2232511" y="1512759"/>
            <a:chExt cx="299534" cy="348068"/>
          </a:xfrm>
        </p:grpSpPr>
        <p:sp>
          <p:nvSpPr>
            <p:cNvPr id="13708" name="Google Shape;13708;p95"/>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95"/>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95"/>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5"/>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5"/>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5"/>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5"/>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5"/>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5"/>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5"/>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5"/>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9" name="Google Shape;13719;p95"/>
          <p:cNvGrpSpPr/>
          <p:nvPr/>
        </p:nvGrpSpPr>
        <p:grpSpPr>
          <a:xfrm>
            <a:off x="1331406" y="1337961"/>
            <a:ext cx="301784" cy="348607"/>
            <a:chOff x="1331406" y="1513361"/>
            <a:chExt cx="301784" cy="348607"/>
          </a:xfrm>
        </p:grpSpPr>
        <p:sp>
          <p:nvSpPr>
            <p:cNvPr id="13720" name="Google Shape;13720;p95"/>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5"/>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5"/>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5"/>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4" name="Google Shape;13724;p95"/>
          <p:cNvGrpSpPr/>
          <p:nvPr/>
        </p:nvGrpSpPr>
        <p:grpSpPr>
          <a:xfrm>
            <a:off x="7144274" y="1324814"/>
            <a:ext cx="282174" cy="355735"/>
            <a:chOff x="7144274" y="1500214"/>
            <a:chExt cx="282174" cy="355735"/>
          </a:xfrm>
        </p:grpSpPr>
        <p:sp>
          <p:nvSpPr>
            <p:cNvPr id="13725" name="Google Shape;13725;p9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9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9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9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95"/>
          <p:cNvGrpSpPr/>
          <p:nvPr/>
        </p:nvGrpSpPr>
        <p:grpSpPr>
          <a:xfrm>
            <a:off x="6685262" y="1324814"/>
            <a:ext cx="289682" cy="354594"/>
            <a:chOff x="6685262" y="1500214"/>
            <a:chExt cx="289682" cy="354594"/>
          </a:xfrm>
        </p:grpSpPr>
        <p:sp>
          <p:nvSpPr>
            <p:cNvPr id="13732" name="Google Shape;13732;p9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9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6" name="Google Shape;13736;p95"/>
          <p:cNvGrpSpPr/>
          <p:nvPr/>
        </p:nvGrpSpPr>
        <p:grpSpPr>
          <a:xfrm>
            <a:off x="6200938" y="1325194"/>
            <a:ext cx="322154" cy="355355"/>
            <a:chOff x="6200938" y="1500594"/>
            <a:chExt cx="322154" cy="355355"/>
          </a:xfrm>
        </p:grpSpPr>
        <p:sp>
          <p:nvSpPr>
            <p:cNvPr id="13737" name="Google Shape;13737;p95"/>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95"/>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5"/>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5"/>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5"/>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95"/>
          <p:cNvGrpSpPr/>
          <p:nvPr/>
        </p:nvGrpSpPr>
        <p:grpSpPr>
          <a:xfrm>
            <a:off x="5289631" y="1324814"/>
            <a:ext cx="332355" cy="354974"/>
            <a:chOff x="5289631" y="1500214"/>
            <a:chExt cx="332355" cy="354974"/>
          </a:xfrm>
        </p:grpSpPr>
        <p:sp>
          <p:nvSpPr>
            <p:cNvPr id="13743" name="Google Shape;13743;p95"/>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5"/>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5"/>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5"/>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5"/>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5"/>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9" name="Google Shape;13749;p95"/>
          <p:cNvGrpSpPr/>
          <p:nvPr/>
        </p:nvGrpSpPr>
        <p:grpSpPr>
          <a:xfrm>
            <a:off x="5748295" y="1324433"/>
            <a:ext cx="323294" cy="356115"/>
            <a:chOff x="5748295" y="1499833"/>
            <a:chExt cx="323294" cy="356115"/>
          </a:xfrm>
        </p:grpSpPr>
        <p:sp>
          <p:nvSpPr>
            <p:cNvPr id="13750" name="Google Shape;13750;p95"/>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5"/>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5"/>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5"/>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5"/>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5"/>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5"/>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7" name="Google Shape;13757;p95"/>
          <p:cNvGrpSpPr/>
          <p:nvPr/>
        </p:nvGrpSpPr>
        <p:grpSpPr>
          <a:xfrm>
            <a:off x="8047661" y="1325637"/>
            <a:ext cx="278404" cy="355260"/>
            <a:chOff x="8047661" y="1501037"/>
            <a:chExt cx="278404" cy="355260"/>
          </a:xfrm>
        </p:grpSpPr>
        <p:sp>
          <p:nvSpPr>
            <p:cNvPr id="13758" name="Google Shape;13758;p95"/>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5"/>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5"/>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5"/>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2" name="Google Shape;13762;p95"/>
          <p:cNvGrpSpPr/>
          <p:nvPr/>
        </p:nvGrpSpPr>
        <p:grpSpPr>
          <a:xfrm>
            <a:off x="4903389" y="1324814"/>
            <a:ext cx="267854" cy="355735"/>
            <a:chOff x="4903389" y="1500214"/>
            <a:chExt cx="267854" cy="355735"/>
          </a:xfrm>
        </p:grpSpPr>
        <p:sp>
          <p:nvSpPr>
            <p:cNvPr id="13763" name="Google Shape;13763;p95"/>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95"/>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5"/>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5"/>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5"/>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8" name="Google Shape;13768;p95"/>
          <p:cNvGrpSpPr/>
          <p:nvPr/>
        </p:nvGrpSpPr>
        <p:grpSpPr>
          <a:xfrm>
            <a:off x="7613518" y="1325954"/>
            <a:ext cx="264433" cy="353074"/>
            <a:chOff x="7613518" y="1501354"/>
            <a:chExt cx="264433" cy="353074"/>
          </a:xfrm>
        </p:grpSpPr>
        <p:sp>
          <p:nvSpPr>
            <p:cNvPr id="13769" name="Google Shape;13769;p95"/>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5"/>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5"/>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5"/>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5"/>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5"/>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5" name="Google Shape;13775;p95"/>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Help &amp; Support Icons</a:t>
            </a:r>
            <a:endParaRPr sz="2400">
              <a:solidFill>
                <a:srgbClr val="FFFFFF"/>
              </a:solidFill>
            </a:endParaRPr>
          </a:p>
        </p:txBody>
      </p:sp>
      <p:sp>
        <p:nvSpPr>
          <p:cNvPr id="13776" name="Google Shape;13776;p95"/>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Avatar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80" name="Shape 13780"/>
        <p:cNvGrpSpPr/>
        <p:nvPr/>
      </p:nvGrpSpPr>
      <p:grpSpPr>
        <a:xfrm>
          <a:off x="0" y="0"/>
          <a:ext cx="0" cy="0"/>
          <a:chOff x="0" y="0"/>
          <a:chExt cx="0" cy="0"/>
        </a:xfrm>
      </p:grpSpPr>
      <p:grpSp>
        <p:nvGrpSpPr>
          <p:cNvPr id="13781" name="Google Shape;13781;p96"/>
          <p:cNvGrpSpPr/>
          <p:nvPr/>
        </p:nvGrpSpPr>
        <p:grpSpPr>
          <a:xfrm>
            <a:off x="1757085" y="1325225"/>
            <a:ext cx="371069" cy="359396"/>
            <a:chOff x="1757085" y="1500675"/>
            <a:chExt cx="371069" cy="359396"/>
          </a:xfrm>
        </p:grpSpPr>
        <p:sp>
          <p:nvSpPr>
            <p:cNvPr id="13782" name="Google Shape;13782;p96"/>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6"/>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6"/>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6"/>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6"/>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6"/>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6"/>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6"/>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6"/>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6"/>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9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6"/>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6"/>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6"/>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96"/>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6"/>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6"/>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6"/>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1" name="Google Shape;13811;p96"/>
          <p:cNvGrpSpPr/>
          <p:nvPr/>
        </p:nvGrpSpPr>
        <p:grpSpPr>
          <a:xfrm>
            <a:off x="2774209" y="1779241"/>
            <a:ext cx="116693" cy="374186"/>
            <a:chOff x="2774209" y="1954691"/>
            <a:chExt cx="116693" cy="374186"/>
          </a:xfrm>
        </p:grpSpPr>
        <p:sp>
          <p:nvSpPr>
            <p:cNvPr id="13812" name="Google Shape;13812;p96"/>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6"/>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4" name="Google Shape;13814;p96"/>
          <p:cNvGrpSpPr/>
          <p:nvPr/>
        </p:nvGrpSpPr>
        <p:grpSpPr>
          <a:xfrm>
            <a:off x="4017435" y="1324462"/>
            <a:ext cx="315092" cy="359397"/>
            <a:chOff x="4017435" y="1499912"/>
            <a:chExt cx="315092" cy="359397"/>
          </a:xfrm>
        </p:grpSpPr>
        <p:sp>
          <p:nvSpPr>
            <p:cNvPr id="13815" name="Google Shape;13815;p96"/>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6"/>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96"/>
          <p:cNvGrpSpPr/>
          <p:nvPr/>
        </p:nvGrpSpPr>
        <p:grpSpPr>
          <a:xfrm>
            <a:off x="3963652" y="1824309"/>
            <a:ext cx="374154" cy="284050"/>
            <a:chOff x="3963652" y="1999759"/>
            <a:chExt cx="374154" cy="284050"/>
          </a:xfrm>
        </p:grpSpPr>
        <p:sp>
          <p:nvSpPr>
            <p:cNvPr id="13818" name="Google Shape;13818;p96"/>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6"/>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96"/>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1" name="Google Shape;13821;p96"/>
          <p:cNvGrpSpPr/>
          <p:nvPr/>
        </p:nvGrpSpPr>
        <p:grpSpPr>
          <a:xfrm>
            <a:off x="1777536" y="1839416"/>
            <a:ext cx="376444" cy="253772"/>
            <a:chOff x="1777536" y="2014866"/>
            <a:chExt cx="376444" cy="253772"/>
          </a:xfrm>
        </p:grpSpPr>
        <p:sp>
          <p:nvSpPr>
            <p:cNvPr id="13822" name="Google Shape;13822;p96"/>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6"/>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6"/>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6"/>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6"/>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96"/>
          <p:cNvGrpSpPr/>
          <p:nvPr/>
        </p:nvGrpSpPr>
        <p:grpSpPr>
          <a:xfrm>
            <a:off x="1309875" y="1881876"/>
            <a:ext cx="374154" cy="169680"/>
            <a:chOff x="1309875" y="2057326"/>
            <a:chExt cx="374154" cy="169680"/>
          </a:xfrm>
        </p:grpSpPr>
        <p:sp>
          <p:nvSpPr>
            <p:cNvPr id="13828" name="Google Shape;13828;p9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6"/>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6"/>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6"/>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9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6"/>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6"/>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6"/>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9" name="Google Shape;13839;p96"/>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0" name="Google Shape;13840;p96"/>
          <p:cNvGrpSpPr/>
          <p:nvPr/>
        </p:nvGrpSpPr>
        <p:grpSpPr>
          <a:xfrm>
            <a:off x="2347450" y="1779114"/>
            <a:ext cx="113639" cy="373168"/>
            <a:chOff x="2347450" y="1954564"/>
            <a:chExt cx="113639" cy="373168"/>
          </a:xfrm>
        </p:grpSpPr>
        <p:sp>
          <p:nvSpPr>
            <p:cNvPr id="13841" name="Google Shape;13841;p96"/>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6"/>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3" name="Google Shape;13843;p96"/>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4" name="Google Shape;13844;p96"/>
          <p:cNvGrpSpPr/>
          <p:nvPr/>
        </p:nvGrpSpPr>
        <p:grpSpPr>
          <a:xfrm>
            <a:off x="3110102" y="1324430"/>
            <a:ext cx="330613" cy="358379"/>
            <a:chOff x="3110102" y="1499880"/>
            <a:chExt cx="330613" cy="358379"/>
          </a:xfrm>
        </p:grpSpPr>
        <p:sp>
          <p:nvSpPr>
            <p:cNvPr id="13845" name="Google Shape;13845;p96"/>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6"/>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6"/>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6"/>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6"/>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96"/>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6"/>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52" name="Google Shape;13852;p96"/>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3" name="Google Shape;13853;p96"/>
          <p:cNvGrpSpPr/>
          <p:nvPr/>
        </p:nvGrpSpPr>
        <p:grpSpPr>
          <a:xfrm>
            <a:off x="3485575" y="1824309"/>
            <a:ext cx="373772" cy="284050"/>
            <a:chOff x="3531200" y="1999759"/>
            <a:chExt cx="373772" cy="284050"/>
          </a:xfrm>
        </p:grpSpPr>
        <p:sp>
          <p:nvSpPr>
            <p:cNvPr id="13854" name="Google Shape;13854;p96"/>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6"/>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6"/>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6"/>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96"/>
          <p:cNvGrpSpPr/>
          <p:nvPr/>
        </p:nvGrpSpPr>
        <p:grpSpPr>
          <a:xfrm>
            <a:off x="2667058" y="1324843"/>
            <a:ext cx="330231" cy="359015"/>
            <a:chOff x="2667058" y="1500293"/>
            <a:chExt cx="330231" cy="359015"/>
          </a:xfrm>
        </p:grpSpPr>
        <p:sp>
          <p:nvSpPr>
            <p:cNvPr id="13859" name="Google Shape;13859;p96"/>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6"/>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6"/>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6"/>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6"/>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6"/>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6"/>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6"/>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6"/>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6"/>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6"/>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6"/>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7" name="Google Shape;13877;p96"/>
          <p:cNvGrpSpPr/>
          <p:nvPr/>
        </p:nvGrpSpPr>
        <p:grpSpPr>
          <a:xfrm>
            <a:off x="3567553" y="1324462"/>
            <a:ext cx="320022" cy="359778"/>
            <a:chOff x="3567553" y="1499912"/>
            <a:chExt cx="320022" cy="359778"/>
          </a:xfrm>
        </p:grpSpPr>
        <p:sp>
          <p:nvSpPr>
            <p:cNvPr id="13878" name="Google Shape;13878;p96"/>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6"/>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6"/>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6"/>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96"/>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96"/>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4" name="Google Shape;13884;p96"/>
          <p:cNvGrpSpPr/>
          <p:nvPr/>
        </p:nvGrpSpPr>
        <p:grpSpPr>
          <a:xfrm>
            <a:off x="1309875" y="1324462"/>
            <a:ext cx="359015" cy="358633"/>
            <a:chOff x="1309875" y="1499912"/>
            <a:chExt cx="359015" cy="358633"/>
          </a:xfrm>
        </p:grpSpPr>
        <p:sp>
          <p:nvSpPr>
            <p:cNvPr id="13885" name="Google Shape;13885;p96"/>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6"/>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6"/>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6"/>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6"/>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6"/>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6"/>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6"/>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6"/>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96"/>
          <p:cNvGrpSpPr/>
          <p:nvPr/>
        </p:nvGrpSpPr>
        <p:grpSpPr>
          <a:xfrm>
            <a:off x="2219466" y="1324843"/>
            <a:ext cx="330613" cy="359015"/>
            <a:chOff x="2219466" y="1500293"/>
            <a:chExt cx="330613" cy="359015"/>
          </a:xfrm>
        </p:grpSpPr>
        <p:sp>
          <p:nvSpPr>
            <p:cNvPr id="13895" name="Google Shape;13895;p96"/>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6"/>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7" name="Google Shape;13897;p96"/>
          <p:cNvGrpSpPr/>
          <p:nvPr/>
        </p:nvGrpSpPr>
        <p:grpSpPr>
          <a:xfrm>
            <a:off x="5343544" y="1333908"/>
            <a:ext cx="244676" cy="351095"/>
            <a:chOff x="5343544" y="1509358"/>
            <a:chExt cx="244676" cy="351095"/>
          </a:xfrm>
        </p:grpSpPr>
        <p:sp>
          <p:nvSpPr>
            <p:cNvPr id="13898" name="Google Shape;13898;p96"/>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6"/>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96"/>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1" name="Google Shape;13901;p96"/>
          <p:cNvGrpSpPr/>
          <p:nvPr/>
        </p:nvGrpSpPr>
        <p:grpSpPr>
          <a:xfrm>
            <a:off x="4882340" y="1333908"/>
            <a:ext cx="246171" cy="351095"/>
            <a:chOff x="4882340" y="1509358"/>
            <a:chExt cx="246171" cy="351095"/>
          </a:xfrm>
        </p:grpSpPr>
        <p:sp>
          <p:nvSpPr>
            <p:cNvPr id="13902" name="Google Shape;13902;p96"/>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96"/>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96"/>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6"/>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6"/>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96"/>
          <p:cNvGrpSpPr/>
          <p:nvPr/>
        </p:nvGrpSpPr>
        <p:grpSpPr>
          <a:xfrm>
            <a:off x="6273204" y="1333558"/>
            <a:ext cx="236343" cy="351445"/>
            <a:chOff x="6273204" y="1509008"/>
            <a:chExt cx="236343" cy="351445"/>
          </a:xfrm>
        </p:grpSpPr>
        <p:sp>
          <p:nvSpPr>
            <p:cNvPr id="13908" name="Google Shape;13908;p96"/>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6"/>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0" name="Google Shape;13910;p96"/>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1" name="Google Shape;13911;p96"/>
          <p:cNvGrpSpPr/>
          <p:nvPr/>
        </p:nvGrpSpPr>
        <p:grpSpPr>
          <a:xfrm>
            <a:off x="7219530" y="1332794"/>
            <a:ext cx="191625" cy="352209"/>
            <a:chOff x="7219530" y="1508244"/>
            <a:chExt cx="191625" cy="352209"/>
          </a:xfrm>
        </p:grpSpPr>
        <p:sp>
          <p:nvSpPr>
            <p:cNvPr id="13912" name="Google Shape;13912;p96"/>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6"/>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4" name="Google Shape;13914;p96"/>
          <p:cNvGrpSpPr/>
          <p:nvPr/>
        </p:nvGrpSpPr>
        <p:grpSpPr>
          <a:xfrm>
            <a:off x="7699309" y="1333176"/>
            <a:ext cx="154922" cy="351827"/>
            <a:chOff x="7699309" y="1508626"/>
            <a:chExt cx="154922" cy="351827"/>
          </a:xfrm>
        </p:grpSpPr>
        <p:sp>
          <p:nvSpPr>
            <p:cNvPr id="13915" name="Google Shape;13915;p96"/>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96"/>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96"/>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6"/>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6"/>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6"/>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6"/>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2" name="Google Shape;13922;p96"/>
          <p:cNvGrpSpPr/>
          <p:nvPr/>
        </p:nvGrpSpPr>
        <p:grpSpPr>
          <a:xfrm>
            <a:off x="8161690" y="1333558"/>
            <a:ext cx="153396" cy="351064"/>
            <a:chOff x="8161690" y="1509008"/>
            <a:chExt cx="153396" cy="351064"/>
          </a:xfrm>
        </p:grpSpPr>
        <p:sp>
          <p:nvSpPr>
            <p:cNvPr id="13923" name="Google Shape;13923;p96"/>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6"/>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6"/>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6"/>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7" name="Google Shape;13927;p96"/>
          <p:cNvGrpSpPr/>
          <p:nvPr/>
        </p:nvGrpSpPr>
        <p:grpSpPr>
          <a:xfrm>
            <a:off x="6746940" y="1333431"/>
            <a:ext cx="213221" cy="352304"/>
            <a:chOff x="6746940" y="1508881"/>
            <a:chExt cx="213221" cy="352304"/>
          </a:xfrm>
        </p:grpSpPr>
        <p:sp>
          <p:nvSpPr>
            <p:cNvPr id="13928" name="Google Shape;13928;p96"/>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96"/>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6"/>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6"/>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2" name="Google Shape;13932;p96"/>
          <p:cNvGrpSpPr/>
          <p:nvPr/>
        </p:nvGrpSpPr>
        <p:grpSpPr>
          <a:xfrm>
            <a:off x="5770336" y="1832165"/>
            <a:ext cx="350682" cy="292097"/>
            <a:chOff x="5770336" y="2007615"/>
            <a:chExt cx="350682" cy="292097"/>
          </a:xfrm>
        </p:grpSpPr>
        <p:sp>
          <p:nvSpPr>
            <p:cNvPr id="13933" name="Google Shape;13933;p96"/>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6"/>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6"/>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6"/>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7" name="Google Shape;13937;p96"/>
          <p:cNvGrpSpPr/>
          <p:nvPr/>
        </p:nvGrpSpPr>
        <p:grpSpPr>
          <a:xfrm>
            <a:off x="5326878" y="1804908"/>
            <a:ext cx="350332" cy="346229"/>
            <a:chOff x="5326878" y="1980358"/>
            <a:chExt cx="350332" cy="346229"/>
          </a:xfrm>
        </p:grpSpPr>
        <p:sp>
          <p:nvSpPr>
            <p:cNvPr id="13938" name="Google Shape;13938;p96"/>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96"/>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6"/>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6"/>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2" name="Google Shape;13942;p96"/>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3" name="Google Shape;13943;p96"/>
          <p:cNvGrpSpPr/>
          <p:nvPr/>
        </p:nvGrpSpPr>
        <p:grpSpPr>
          <a:xfrm>
            <a:off x="4883835" y="1817121"/>
            <a:ext cx="350300" cy="323043"/>
            <a:chOff x="4883835" y="1992571"/>
            <a:chExt cx="350300" cy="323043"/>
          </a:xfrm>
        </p:grpSpPr>
        <p:sp>
          <p:nvSpPr>
            <p:cNvPr id="13944" name="Google Shape;13944;p96"/>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6"/>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6"/>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6"/>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96"/>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6"/>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0" name="Google Shape;13950;p96"/>
          <p:cNvGrpSpPr/>
          <p:nvPr/>
        </p:nvGrpSpPr>
        <p:grpSpPr>
          <a:xfrm>
            <a:off x="7548967" y="1803477"/>
            <a:ext cx="333285" cy="349950"/>
            <a:chOff x="7548967" y="1978927"/>
            <a:chExt cx="333285" cy="349950"/>
          </a:xfrm>
        </p:grpSpPr>
        <p:sp>
          <p:nvSpPr>
            <p:cNvPr id="13951" name="Google Shape;13951;p96"/>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6"/>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6"/>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96"/>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96"/>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6"/>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6"/>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8" name="Google Shape;13958;p96"/>
          <p:cNvGrpSpPr/>
          <p:nvPr/>
        </p:nvGrpSpPr>
        <p:grpSpPr>
          <a:xfrm>
            <a:off x="6214142" y="1803477"/>
            <a:ext cx="346515" cy="350300"/>
            <a:chOff x="6214142" y="1978927"/>
            <a:chExt cx="346515" cy="350300"/>
          </a:xfrm>
        </p:grpSpPr>
        <p:sp>
          <p:nvSpPr>
            <p:cNvPr id="13959" name="Google Shape;13959;p96"/>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6"/>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1" name="Google Shape;13961;p96"/>
          <p:cNvGrpSpPr/>
          <p:nvPr/>
        </p:nvGrpSpPr>
        <p:grpSpPr>
          <a:xfrm>
            <a:off x="7105923" y="1803095"/>
            <a:ext cx="333285" cy="350682"/>
            <a:chOff x="7105923" y="1978545"/>
            <a:chExt cx="333285" cy="350682"/>
          </a:xfrm>
        </p:grpSpPr>
        <p:sp>
          <p:nvSpPr>
            <p:cNvPr id="13962" name="Google Shape;13962;p96"/>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6"/>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96"/>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6"/>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6"/>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6"/>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6"/>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69" name="Google Shape;13969;p96"/>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6"/>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1" name="Google Shape;13971;p96"/>
          <p:cNvGrpSpPr/>
          <p:nvPr/>
        </p:nvGrpSpPr>
        <p:grpSpPr>
          <a:xfrm>
            <a:off x="3616406" y="2246902"/>
            <a:ext cx="203393" cy="351827"/>
            <a:chOff x="3616406" y="2422352"/>
            <a:chExt cx="203393" cy="351827"/>
          </a:xfrm>
        </p:grpSpPr>
        <p:sp>
          <p:nvSpPr>
            <p:cNvPr id="13972" name="Google Shape;13972;p96"/>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6"/>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4" name="Google Shape;13974;p96"/>
          <p:cNvGrpSpPr/>
          <p:nvPr/>
        </p:nvGrpSpPr>
        <p:grpSpPr>
          <a:xfrm>
            <a:off x="878187" y="2246520"/>
            <a:ext cx="272696" cy="351827"/>
            <a:chOff x="913012" y="2421970"/>
            <a:chExt cx="272696" cy="351827"/>
          </a:xfrm>
        </p:grpSpPr>
        <p:sp>
          <p:nvSpPr>
            <p:cNvPr id="13975" name="Google Shape;13975;p96"/>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6"/>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6"/>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6"/>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9" name="Google Shape;13979;p96"/>
          <p:cNvGrpSpPr/>
          <p:nvPr/>
        </p:nvGrpSpPr>
        <p:grpSpPr>
          <a:xfrm>
            <a:off x="2274743" y="2246902"/>
            <a:ext cx="255649" cy="351445"/>
            <a:chOff x="2274743" y="2422352"/>
            <a:chExt cx="255649" cy="351445"/>
          </a:xfrm>
        </p:grpSpPr>
        <p:sp>
          <p:nvSpPr>
            <p:cNvPr id="13980" name="Google Shape;13980;p96"/>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6"/>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6"/>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3" name="Google Shape;13983;p96"/>
          <p:cNvGrpSpPr/>
          <p:nvPr/>
        </p:nvGrpSpPr>
        <p:grpSpPr>
          <a:xfrm>
            <a:off x="2708723" y="2245789"/>
            <a:ext cx="246552" cy="352558"/>
            <a:chOff x="2708723" y="2421239"/>
            <a:chExt cx="246552" cy="352558"/>
          </a:xfrm>
        </p:grpSpPr>
        <p:sp>
          <p:nvSpPr>
            <p:cNvPr id="13984" name="Google Shape;13984;p96"/>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6"/>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6" name="Google Shape;13986;p96"/>
          <p:cNvGrpSpPr/>
          <p:nvPr/>
        </p:nvGrpSpPr>
        <p:grpSpPr>
          <a:xfrm>
            <a:off x="1835485" y="2246902"/>
            <a:ext cx="259433" cy="350714"/>
            <a:chOff x="1835485" y="2422352"/>
            <a:chExt cx="259433" cy="350714"/>
          </a:xfrm>
        </p:grpSpPr>
        <p:sp>
          <p:nvSpPr>
            <p:cNvPr id="13987" name="Google Shape;13987;p96"/>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6"/>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96"/>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96"/>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6"/>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6"/>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6"/>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96"/>
          <p:cNvGrpSpPr/>
          <p:nvPr/>
        </p:nvGrpSpPr>
        <p:grpSpPr>
          <a:xfrm>
            <a:off x="3150240" y="2246902"/>
            <a:ext cx="212489" cy="351445"/>
            <a:chOff x="3150240" y="2422352"/>
            <a:chExt cx="212489" cy="351445"/>
          </a:xfrm>
        </p:grpSpPr>
        <p:sp>
          <p:nvSpPr>
            <p:cNvPr id="13995" name="Google Shape;13995;p96"/>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6"/>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7" name="Google Shape;13997;p96"/>
          <p:cNvGrpSpPr/>
          <p:nvPr/>
        </p:nvGrpSpPr>
        <p:grpSpPr>
          <a:xfrm>
            <a:off x="1367060" y="2246679"/>
            <a:ext cx="269261" cy="352050"/>
            <a:chOff x="1367060" y="2422129"/>
            <a:chExt cx="269261" cy="352050"/>
          </a:xfrm>
        </p:grpSpPr>
        <p:sp>
          <p:nvSpPr>
            <p:cNvPr id="13998" name="Google Shape;13998;p96"/>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6"/>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6"/>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6"/>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6"/>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6"/>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6"/>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6"/>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6"/>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6"/>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6"/>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6"/>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6"/>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6"/>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2" name="Google Shape;14012;p96"/>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3" name="Google Shape;14013;p96"/>
          <p:cNvGrpSpPr/>
          <p:nvPr/>
        </p:nvGrpSpPr>
        <p:grpSpPr>
          <a:xfrm>
            <a:off x="4882690" y="2249955"/>
            <a:ext cx="274573" cy="350682"/>
            <a:chOff x="4882690" y="2425405"/>
            <a:chExt cx="274573" cy="350682"/>
          </a:xfrm>
        </p:grpSpPr>
        <p:sp>
          <p:nvSpPr>
            <p:cNvPr id="14014" name="Google Shape;14014;p96"/>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6"/>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6" name="Google Shape;14016;p96"/>
          <p:cNvGrpSpPr/>
          <p:nvPr/>
        </p:nvGrpSpPr>
        <p:grpSpPr>
          <a:xfrm>
            <a:off x="6627639" y="2268434"/>
            <a:ext cx="355993" cy="313247"/>
            <a:chOff x="6627639" y="2443884"/>
            <a:chExt cx="355993" cy="313247"/>
          </a:xfrm>
        </p:grpSpPr>
        <p:sp>
          <p:nvSpPr>
            <p:cNvPr id="14017" name="Google Shape;14017;p96"/>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6"/>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6"/>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0" name="Google Shape;14020;p96"/>
          <p:cNvGrpSpPr/>
          <p:nvPr/>
        </p:nvGrpSpPr>
        <p:grpSpPr>
          <a:xfrm>
            <a:off x="6183451" y="2286690"/>
            <a:ext cx="351445" cy="277976"/>
            <a:chOff x="6183451" y="2462140"/>
            <a:chExt cx="351445" cy="277976"/>
          </a:xfrm>
        </p:grpSpPr>
        <p:sp>
          <p:nvSpPr>
            <p:cNvPr id="14021" name="Google Shape;14021;p96"/>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6"/>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6"/>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6"/>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6"/>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6"/>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96"/>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96"/>
          <p:cNvGrpSpPr/>
          <p:nvPr/>
        </p:nvGrpSpPr>
        <p:grpSpPr>
          <a:xfrm>
            <a:off x="5735477" y="2254408"/>
            <a:ext cx="353354" cy="341299"/>
            <a:chOff x="5735477" y="2429858"/>
            <a:chExt cx="353354" cy="341299"/>
          </a:xfrm>
        </p:grpSpPr>
        <p:sp>
          <p:nvSpPr>
            <p:cNvPr id="14029" name="Google Shape;14029;p96"/>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6"/>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6"/>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6"/>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6"/>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6"/>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96"/>
          <p:cNvGrpSpPr/>
          <p:nvPr/>
        </p:nvGrpSpPr>
        <p:grpSpPr>
          <a:xfrm>
            <a:off x="5243735" y="2271523"/>
            <a:ext cx="405255" cy="275499"/>
            <a:chOff x="5283337" y="2478774"/>
            <a:chExt cx="358633" cy="243913"/>
          </a:xfrm>
        </p:grpSpPr>
        <p:sp>
          <p:nvSpPr>
            <p:cNvPr id="14036" name="Google Shape;14036;p96"/>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6"/>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6"/>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6"/>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6"/>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96"/>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6"/>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6"/>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6"/>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96"/>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96"/>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6"/>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6"/>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6"/>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6"/>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6"/>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6"/>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3" name="Google Shape;14053;p96"/>
          <p:cNvGrpSpPr/>
          <p:nvPr/>
        </p:nvGrpSpPr>
        <p:grpSpPr>
          <a:xfrm>
            <a:off x="7964753" y="2295373"/>
            <a:ext cx="362068" cy="258670"/>
            <a:chOff x="7964753" y="2470823"/>
            <a:chExt cx="362068" cy="258670"/>
          </a:xfrm>
        </p:grpSpPr>
        <p:sp>
          <p:nvSpPr>
            <p:cNvPr id="14054" name="Google Shape;14054;p96"/>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6"/>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96"/>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96"/>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6"/>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6"/>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6"/>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96"/>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6"/>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3" name="Google Shape;14063;p96"/>
          <p:cNvGrpSpPr/>
          <p:nvPr/>
        </p:nvGrpSpPr>
        <p:grpSpPr>
          <a:xfrm>
            <a:off x="7524349" y="2280997"/>
            <a:ext cx="350332" cy="288948"/>
            <a:chOff x="7524349" y="2456447"/>
            <a:chExt cx="350332" cy="288948"/>
          </a:xfrm>
        </p:grpSpPr>
        <p:sp>
          <p:nvSpPr>
            <p:cNvPr id="14064" name="Google Shape;14064;p96"/>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6"/>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6"/>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6"/>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6"/>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9" name="Google Shape;14069;p96"/>
          <p:cNvGrpSpPr/>
          <p:nvPr/>
        </p:nvGrpSpPr>
        <p:grpSpPr>
          <a:xfrm>
            <a:off x="3972749" y="2718761"/>
            <a:ext cx="355230" cy="356725"/>
            <a:chOff x="3972749" y="2894211"/>
            <a:chExt cx="355230" cy="356725"/>
          </a:xfrm>
        </p:grpSpPr>
        <p:sp>
          <p:nvSpPr>
            <p:cNvPr id="14070" name="Google Shape;14070;p96"/>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6"/>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96"/>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6"/>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6"/>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5" name="Google Shape;14075;p96"/>
          <p:cNvGrpSpPr/>
          <p:nvPr/>
        </p:nvGrpSpPr>
        <p:grpSpPr>
          <a:xfrm>
            <a:off x="3527797" y="2743346"/>
            <a:ext cx="355993" cy="307904"/>
            <a:chOff x="3527797" y="2918796"/>
            <a:chExt cx="355993" cy="307904"/>
          </a:xfrm>
        </p:grpSpPr>
        <p:sp>
          <p:nvSpPr>
            <p:cNvPr id="14076" name="Google Shape;14076;p96"/>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6"/>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6"/>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6"/>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6"/>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6"/>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6"/>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6"/>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6"/>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6"/>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6" name="Google Shape;14086;p96"/>
          <p:cNvGrpSpPr/>
          <p:nvPr/>
        </p:nvGrpSpPr>
        <p:grpSpPr>
          <a:xfrm>
            <a:off x="3082845" y="2745509"/>
            <a:ext cx="356375" cy="302338"/>
            <a:chOff x="3082845" y="2920959"/>
            <a:chExt cx="356375" cy="302338"/>
          </a:xfrm>
        </p:grpSpPr>
        <p:sp>
          <p:nvSpPr>
            <p:cNvPr id="14087" name="Google Shape;14087;p96"/>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6"/>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9" name="Google Shape;14089;p96"/>
          <p:cNvGrpSpPr/>
          <p:nvPr/>
        </p:nvGrpSpPr>
        <p:grpSpPr>
          <a:xfrm>
            <a:off x="2639038" y="2719492"/>
            <a:ext cx="355612" cy="355612"/>
            <a:chOff x="2639038" y="2894942"/>
            <a:chExt cx="355612" cy="355612"/>
          </a:xfrm>
        </p:grpSpPr>
        <p:sp>
          <p:nvSpPr>
            <p:cNvPr id="14090" name="Google Shape;14090;p96"/>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6"/>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2" name="Google Shape;14092;p96"/>
          <p:cNvGrpSpPr/>
          <p:nvPr/>
        </p:nvGrpSpPr>
        <p:grpSpPr>
          <a:xfrm>
            <a:off x="2194468" y="2763415"/>
            <a:ext cx="355993" cy="267766"/>
            <a:chOff x="2194468" y="2938865"/>
            <a:chExt cx="355993" cy="267766"/>
          </a:xfrm>
        </p:grpSpPr>
        <p:sp>
          <p:nvSpPr>
            <p:cNvPr id="14093" name="Google Shape;14093;p96"/>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6"/>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6"/>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6"/>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6"/>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6"/>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6"/>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6"/>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6"/>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6"/>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96"/>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6"/>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6"/>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6"/>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6"/>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6"/>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6"/>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6"/>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6"/>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6"/>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3" name="Google Shape;14113;p96"/>
          <p:cNvGrpSpPr/>
          <p:nvPr/>
        </p:nvGrpSpPr>
        <p:grpSpPr>
          <a:xfrm>
            <a:off x="1749897" y="2719111"/>
            <a:ext cx="355993" cy="355612"/>
            <a:chOff x="1749897" y="2894561"/>
            <a:chExt cx="355993" cy="355612"/>
          </a:xfrm>
        </p:grpSpPr>
        <p:sp>
          <p:nvSpPr>
            <p:cNvPr id="14114" name="Google Shape;14114;p96"/>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6"/>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6"/>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6"/>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6"/>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6"/>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96"/>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6"/>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6"/>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96"/>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6"/>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5" name="Google Shape;14125;p96"/>
          <p:cNvGrpSpPr/>
          <p:nvPr/>
        </p:nvGrpSpPr>
        <p:grpSpPr>
          <a:xfrm>
            <a:off x="1305327" y="2718761"/>
            <a:ext cx="357520" cy="357488"/>
            <a:chOff x="1305327" y="2894211"/>
            <a:chExt cx="357520" cy="357488"/>
          </a:xfrm>
        </p:grpSpPr>
        <p:sp>
          <p:nvSpPr>
            <p:cNvPr id="14126" name="Google Shape;14126;p96"/>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6"/>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6"/>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6"/>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6"/>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1" name="Google Shape;14131;p96"/>
          <p:cNvGrpSpPr/>
          <p:nvPr/>
        </p:nvGrpSpPr>
        <p:grpSpPr>
          <a:xfrm>
            <a:off x="853950" y="2719270"/>
            <a:ext cx="364104" cy="353290"/>
            <a:chOff x="853950" y="2894720"/>
            <a:chExt cx="364104" cy="353290"/>
          </a:xfrm>
        </p:grpSpPr>
        <p:sp>
          <p:nvSpPr>
            <p:cNvPr id="14132" name="Google Shape;14132;p96"/>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6"/>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6"/>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6"/>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6"/>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6"/>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6"/>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9" name="Google Shape;14139;p96"/>
          <p:cNvGrpSpPr/>
          <p:nvPr/>
        </p:nvGrpSpPr>
        <p:grpSpPr>
          <a:xfrm>
            <a:off x="7066548" y="2737144"/>
            <a:ext cx="352209" cy="334938"/>
            <a:chOff x="7066548" y="2912594"/>
            <a:chExt cx="352209" cy="334938"/>
          </a:xfrm>
        </p:grpSpPr>
        <p:sp>
          <p:nvSpPr>
            <p:cNvPr id="14140" name="Google Shape;14140;p96"/>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6"/>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6"/>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6"/>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6"/>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6"/>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6" name="Google Shape;14146;p96"/>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6"/>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8" name="Google Shape;14148;p96"/>
          <p:cNvGrpSpPr/>
          <p:nvPr/>
        </p:nvGrpSpPr>
        <p:grpSpPr>
          <a:xfrm>
            <a:off x="7541397" y="2729352"/>
            <a:ext cx="318495" cy="352209"/>
            <a:chOff x="7541397" y="2904802"/>
            <a:chExt cx="318495" cy="352209"/>
          </a:xfrm>
        </p:grpSpPr>
        <p:sp>
          <p:nvSpPr>
            <p:cNvPr id="14149" name="Google Shape;14149;p96"/>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96"/>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1" name="Google Shape;14151;p96"/>
          <p:cNvGrpSpPr/>
          <p:nvPr/>
        </p:nvGrpSpPr>
        <p:grpSpPr>
          <a:xfrm>
            <a:off x="8003015" y="2728589"/>
            <a:ext cx="306759" cy="351445"/>
            <a:chOff x="8003015" y="2904039"/>
            <a:chExt cx="306759" cy="351445"/>
          </a:xfrm>
        </p:grpSpPr>
        <p:sp>
          <p:nvSpPr>
            <p:cNvPr id="14152" name="Google Shape;14152;p96"/>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6"/>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6"/>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6"/>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6"/>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6"/>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8" name="Google Shape;14158;p96"/>
          <p:cNvGrpSpPr/>
          <p:nvPr/>
        </p:nvGrpSpPr>
        <p:grpSpPr>
          <a:xfrm>
            <a:off x="5687770" y="2710046"/>
            <a:ext cx="369638" cy="369606"/>
            <a:chOff x="5687770" y="2885496"/>
            <a:chExt cx="369638" cy="369606"/>
          </a:xfrm>
        </p:grpSpPr>
        <p:sp>
          <p:nvSpPr>
            <p:cNvPr id="14159" name="Google Shape;14159;p96"/>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6"/>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6"/>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6"/>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6"/>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6"/>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6"/>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6"/>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6"/>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96"/>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9" name="Google Shape;14169;p96"/>
          <p:cNvGrpSpPr/>
          <p:nvPr/>
        </p:nvGrpSpPr>
        <p:grpSpPr>
          <a:xfrm>
            <a:off x="4881958" y="2729352"/>
            <a:ext cx="156417" cy="349537"/>
            <a:chOff x="4881958" y="2904802"/>
            <a:chExt cx="156417" cy="349537"/>
          </a:xfrm>
        </p:grpSpPr>
        <p:sp>
          <p:nvSpPr>
            <p:cNvPr id="14170" name="Google Shape;14170;p96"/>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6"/>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6"/>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6"/>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6"/>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6"/>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6"/>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7" name="Google Shape;14177;p96"/>
          <p:cNvGrpSpPr/>
          <p:nvPr/>
        </p:nvGrpSpPr>
        <p:grpSpPr>
          <a:xfrm>
            <a:off x="5230318" y="2711064"/>
            <a:ext cx="371133" cy="367443"/>
            <a:chOff x="5230318" y="2886514"/>
            <a:chExt cx="371133" cy="367443"/>
          </a:xfrm>
        </p:grpSpPr>
        <p:sp>
          <p:nvSpPr>
            <p:cNvPr id="14178" name="Google Shape;14178;p96"/>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6"/>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6"/>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6"/>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6"/>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6"/>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6"/>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6"/>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6"/>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7" name="Google Shape;14187;p96"/>
          <p:cNvGrpSpPr/>
          <p:nvPr/>
        </p:nvGrpSpPr>
        <p:grpSpPr>
          <a:xfrm>
            <a:off x="5748358" y="3259128"/>
            <a:ext cx="352590" cy="182561"/>
            <a:chOff x="5748358" y="3434578"/>
            <a:chExt cx="352590" cy="182561"/>
          </a:xfrm>
        </p:grpSpPr>
        <p:sp>
          <p:nvSpPr>
            <p:cNvPr id="14188" name="Google Shape;14188;p96"/>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6"/>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6"/>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6"/>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6"/>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6"/>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4" name="Google Shape;14194;p96"/>
          <p:cNvGrpSpPr/>
          <p:nvPr/>
        </p:nvGrpSpPr>
        <p:grpSpPr>
          <a:xfrm>
            <a:off x="862283" y="4099321"/>
            <a:ext cx="341204" cy="359301"/>
            <a:chOff x="862283" y="4274771"/>
            <a:chExt cx="341204" cy="359301"/>
          </a:xfrm>
        </p:grpSpPr>
        <p:sp>
          <p:nvSpPr>
            <p:cNvPr id="14195" name="Google Shape;14195;p96"/>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6"/>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6"/>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8" name="Google Shape;14198;p96"/>
          <p:cNvGrpSpPr/>
          <p:nvPr/>
        </p:nvGrpSpPr>
        <p:grpSpPr>
          <a:xfrm>
            <a:off x="1396957" y="4111915"/>
            <a:ext cx="301861" cy="332871"/>
            <a:chOff x="1396957" y="4287365"/>
            <a:chExt cx="301861" cy="332871"/>
          </a:xfrm>
        </p:grpSpPr>
        <p:sp>
          <p:nvSpPr>
            <p:cNvPr id="14199" name="Google Shape;14199;p96"/>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6"/>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96"/>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6"/>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6"/>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6"/>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6"/>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6"/>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6"/>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6"/>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6"/>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6"/>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6"/>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6"/>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6"/>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4" name="Google Shape;14214;p96"/>
          <p:cNvGrpSpPr/>
          <p:nvPr/>
        </p:nvGrpSpPr>
        <p:grpSpPr>
          <a:xfrm>
            <a:off x="1865381" y="4102056"/>
            <a:ext cx="396131" cy="355612"/>
            <a:chOff x="1865381" y="4277506"/>
            <a:chExt cx="396131" cy="355612"/>
          </a:xfrm>
        </p:grpSpPr>
        <p:sp>
          <p:nvSpPr>
            <p:cNvPr id="14215" name="Google Shape;14215;p96"/>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6"/>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6"/>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6"/>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6"/>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6"/>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1" name="Google Shape;14221;p96"/>
          <p:cNvGrpSpPr/>
          <p:nvPr/>
        </p:nvGrpSpPr>
        <p:grpSpPr>
          <a:xfrm>
            <a:off x="2411823" y="4128549"/>
            <a:ext cx="334398" cy="299953"/>
            <a:chOff x="2411823" y="4303999"/>
            <a:chExt cx="334398" cy="299953"/>
          </a:xfrm>
        </p:grpSpPr>
        <p:sp>
          <p:nvSpPr>
            <p:cNvPr id="14222" name="Google Shape;14222;p96"/>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6"/>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6"/>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6"/>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6"/>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6"/>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6"/>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9" name="Google Shape;14229;p96"/>
          <p:cNvGrpSpPr/>
          <p:nvPr/>
        </p:nvGrpSpPr>
        <p:grpSpPr>
          <a:xfrm>
            <a:off x="2903337" y="4103582"/>
            <a:ext cx="382519" cy="350682"/>
            <a:chOff x="2903337" y="4279032"/>
            <a:chExt cx="382519" cy="350682"/>
          </a:xfrm>
        </p:grpSpPr>
        <p:sp>
          <p:nvSpPr>
            <p:cNvPr id="14230" name="Google Shape;14230;p9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96"/>
          <p:cNvGrpSpPr/>
          <p:nvPr/>
        </p:nvGrpSpPr>
        <p:grpSpPr>
          <a:xfrm>
            <a:off x="3933342" y="4140317"/>
            <a:ext cx="383632" cy="276449"/>
            <a:chOff x="3933342" y="4315767"/>
            <a:chExt cx="383632" cy="276449"/>
          </a:xfrm>
        </p:grpSpPr>
        <p:sp>
          <p:nvSpPr>
            <p:cNvPr id="14246" name="Google Shape;14246;p9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2" name="Google Shape;14252;p96"/>
          <p:cNvGrpSpPr/>
          <p:nvPr/>
        </p:nvGrpSpPr>
        <p:grpSpPr>
          <a:xfrm>
            <a:off x="3441065" y="4127055"/>
            <a:ext cx="337069" cy="302593"/>
            <a:chOff x="3441065" y="4302505"/>
            <a:chExt cx="337069" cy="302593"/>
          </a:xfrm>
        </p:grpSpPr>
        <p:sp>
          <p:nvSpPr>
            <p:cNvPr id="14253" name="Google Shape;14253;p96"/>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6"/>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6"/>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6"/>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6"/>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6"/>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6"/>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6"/>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6"/>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6"/>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6"/>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6"/>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6"/>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6" name="Google Shape;14266;p96"/>
          <p:cNvGrpSpPr/>
          <p:nvPr/>
        </p:nvGrpSpPr>
        <p:grpSpPr>
          <a:xfrm>
            <a:off x="3532345" y="3187185"/>
            <a:ext cx="339328" cy="336274"/>
            <a:chOff x="3532345" y="3362635"/>
            <a:chExt cx="339328" cy="336274"/>
          </a:xfrm>
        </p:grpSpPr>
        <p:sp>
          <p:nvSpPr>
            <p:cNvPr id="14267" name="Google Shape;14267;p9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6"/>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6"/>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6"/>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2" name="Google Shape;14272;p96"/>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3" name="Google Shape;14273;p96"/>
          <p:cNvGrpSpPr/>
          <p:nvPr/>
        </p:nvGrpSpPr>
        <p:grpSpPr>
          <a:xfrm>
            <a:off x="1883955" y="3633250"/>
            <a:ext cx="162873" cy="351445"/>
            <a:chOff x="1883955" y="3808700"/>
            <a:chExt cx="162873" cy="351445"/>
          </a:xfrm>
        </p:grpSpPr>
        <p:sp>
          <p:nvSpPr>
            <p:cNvPr id="14274" name="Google Shape;14274;p96"/>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6"/>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6" name="Google Shape;14276;p96"/>
          <p:cNvGrpSpPr/>
          <p:nvPr/>
        </p:nvGrpSpPr>
        <p:grpSpPr>
          <a:xfrm>
            <a:off x="939156" y="3633759"/>
            <a:ext cx="192007" cy="351318"/>
            <a:chOff x="939156" y="3809209"/>
            <a:chExt cx="192007" cy="351318"/>
          </a:xfrm>
        </p:grpSpPr>
        <p:sp>
          <p:nvSpPr>
            <p:cNvPr id="14277" name="Google Shape;14277;p96"/>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96"/>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9" name="Google Shape;14279;p96"/>
          <p:cNvGrpSpPr/>
          <p:nvPr/>
        </p:nvGrpSpPr>
        <p:grpSpPr>
          <a:xfrm>
            <a:off x="2306167" y="3634395"/>
            <a:ext cx="193915" cy="349155"/>
            <a:chOff x="2306167" y="3809845"/>
            <a:chExt cx="193915" cy="349155"/>
          </a:xfrm>
        </p:grpSpPr>
        <p:sp>
          <p:nvSpPr>
            <p:cNvPr id="14280" name="Google Shape;14280;p96"/>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6"/>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6"/>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6"/>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6"/>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96"/>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6"/>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7" name="Google Shape;14287;p96"/>
          <p:cNvGrpSpPr/>
          <p:nvPr/>
        </p:nvGrpSpPr>
        <p:grpSpPr>
          <a:xfrm>
            <a:off x="1323901" y="3631723"/>
            <a:ext cx="356343" cy="356757"/>
            <a:chOff x="1323901" y="3807173"/>
            <a:chExt cx="356343" cy="356757"/>
          </a:xfrm>
        </p:grpSpPr>
        <p:sp>
          <p:nvSpPr>
            <p:cNvPr id="14288" name="Google Shape;14288;p96"/>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6"/>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6"/>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6"/>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6"/>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6"/>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6"/>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6"/>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6"/>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6"/>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6"/>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6"/>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6"/>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6"/>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6"/>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6"/>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6"/>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6"/>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6"/>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6"/>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6"/>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6"/>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6"/>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6"/>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2" name="Google Shape;14312;p96"/>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3" name="Google Shape;14313;p96"/>
          <p:cNvGrpSpPr/>
          <p:nvPr/>
        </p:nvGrpSpPr>
        <p:grpSpPr>
          <a:xfrm>
            <a:off x="859262" y="3178470"/>
            <a:ext cx="306759" cy="351445"/>
            <a:chOff x="859262" y="3353920"/>
            <a:chExt cx="306759" cy="351445"/>
          </a:xfrm>
        </p:grpSpPr>
        <p:sp>
          <p:nvSpPr>
            <p:cNvPr id="14314" name="Google Shape;14314;p9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9" name="Google Shape;14319;p96"/>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0" name="Google Shape;14320;p96"/>
          <p:cNvGrpSpPr/>
          <p:nvPr/>
        </p:nvGrpSpPr>
        <p:grpSpPr>
          <a:xfrm>
            <a:off x="3967437" y="3661652"/>
            <a:ext cx="364708" cy="295405"/>
            <a:chOff x="3967437" y="3837102"/>
            <a:chExt cx="364708" cy="295405"/>
          </a:xfrm>
        </p:grpSpPr>
        <p:sp>
          <p:nvSpPr>
            <p:cNvPr id="14321" name="Google Shape;14321;p96"/>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6"/>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6"/>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6"/>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6"/>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26" name="Google Shape;14326;p96"/>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6"/>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6"/>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9" name="Google Shape;14329;p96"/>
          <p:cNvGrpSpPr/>
          <p:nvPr/>
        </p:nvGrpSpPr>
        <p:grpSpPr>
          <a:xfrm>
            <a:off x="5811827" y="3631001"/>
            <a:ext cx="283743" cy="308444"/>
            <a:chOff x="5964227" y="3858701"/>
            <a:chExt cx="283743" cy="308444"/>
          </a:xfrm>
        </p:grpSpPr>
        <p:sp>
          <p:nvSpPr>
            <p:cNvPr id="14330" name="Google Shape;14330;p96"/>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6"/>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6"/>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6"/>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4" name="Google Shape;14334;p96"/>
          <p:cNvGrpSpPr/>
          <p:nvPr/>
        </p:nvGrpSpPr>
        <p:grpSpPr>
          <a:xfrm>
            <a:off x="6243508" y="3697623"/>
            <a:ext cx="320372" cy="213602"/>
            <a:chOff x="6395908" y="3873073"/>
            <a:chExt cx="320372" cy="213602"/>
          </a:xfrm>
        </p:grpSpPr>
        <p:sp>
          <p:nvSpPr>
            <p:cNvPr id="14335" name="Google Shape;14335;p96"/>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6"/>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6"/>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6"/>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6"/>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6"/>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6"/>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6"/>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6"/>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96"/>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5" name="Google Shape;14345;p96"/>
          <p:cNvGrpSpPr/>
          <p:nvPr/>
        </p:nvGrpSpPr>
        <p:grpSpPr>
          <a:xfrm>
            <a:off x="7262890" y="3627366"/>
            <a:ext cx="357138" cy="352018"/>
            <a:chOff x="7415290" y="3802816"/>
            <a:chExt cx="357138" cy="352018"/>
          </a:xfrm>
        </p:grpSpPr>
        <p:sp>
          <p:nvSpPr>
            <p:cNvPr id="14346" name="Google Shape;14346;p96"/>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6"/>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6"/>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6"/>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6"/>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6"/>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6"/>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6"/>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4" name="Google Shape;14354;p96"/>
          <p:cNvGrpSpPr/>
          <p:nvPr/>
        </p:nvGrpSpPr>
        <p:grpSpPr>
          <a:xfrm>
            <a:off x="6737312" y="3657963"/>
            <a:ext cx="355230" cy="293401"/>
            <a:chOff x="6889712" y="3833413"/>
            <a:chExt cx="355230" cy="293401"/>
          </a:xfrm>
        </p:grpSpPr>
        <p:sp>
          <p:nvSpPr>
            <p:cNvPr id="14355" name="Google Shape;14355;p96"/>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6"/>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6"/>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6"/>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6"/>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0" name="Google Shape;14360;p96"/>
          <p:cNvGrpSpPr/>
          <p:nvPr/>
        </p:nvGrpSpPr>
        <p:grpSpPr>
          <a:xfrm>
            <a:off x="7707152" y="3660420"/>
            <a:ext cx="282318" cy="337168"/>
            <a:chOff x="1635875" y="237775"/>
            <a:chExt cx="4370250" cy="5219325"/>
          </a:xfrm>
        </p:grpSpPr>
        <p:sp>
          <p:nvSpPr>
            <p:cNvPr id="14361" name="Google Shape;14361;p96"/>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6"/>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3" name="Google Shape;14363;p96"/>
          <p:cNvGrpSpPr/>
          <p:nvPr/>
        </p:nvGrpSpPr>
        <p:grpSpPr>
          <a:xfrm>
            <a:off x="3103963" y="3185690"/>
            <a:ext cx="297886" cy="337578"/>
            <a:chOff x="3103963" y="3361140"/>
            <a:chExt cx="297886" cy="337578"/>
          </a:xfrm>
        </p:grpSpPr>
        <p:sp>
          <p:nvSpPr>
            <p:cNvPr id="14364" name="Google Shape;14364;p96"/>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6"/>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6"/>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6"/>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9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6"/>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6"/>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96"/>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9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6"/>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6"/>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6"/>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6"/>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6"/>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8" name="Google Shape;14388;p96"/>
          <p:cNvGrpSpPr/>
          <p:nvPr/>
        </p:nvGrpSpPr>
        <p:grpSpPr>
          <a:xfrm>
            <a:off x="2667821" y="3185658"/>
            <a:ext cx="273046" cy="337801"/>
            <a:chOff x="2667821" y="3361108"/>
            <a:chExt cx="273046" cy="337801"/>
          </a:xfrm>
        </p:grpSpPr>
        <p:sp>
          <p:nvSpPr>
            <p:cNvPr id="14389" name="Google Shape;14389;p96"/>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6"/>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6"/>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6"/>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6"/>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6"/>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6"/>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6"/>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6"/>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96"/>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6"/>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6"/>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6"/>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6"/>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96"/>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6"/>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6"/>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96"/>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6"/>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8" name="Google Shape;14408;p96"/>
          <p:cNvGrpSpPr/>
          <p:nvPr/>
        </p:nvGrpSpPr>
        <p:grpSpPr>
          <a:xfrm>
            <a:off x="2212469" y="3184863"/>
            <a:ext cx="282715" cy="338660"/>
            <a:chOff x="2212469" y="3360313"/>
            <a:chExt cx="282715" cy="338660"/>
          </a:xfrm>
        </p:grpSpPr>
        <p:sp>
          <p:nvSpPr>
            <p:cNvPr id="14409" name="Google Shape;14409;p96"/>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6"/>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6"/>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2" name="Google Shape;14412;p96"/>
          <p:cNvGrpSpPr/>
          <p:nvPr/>
        </p:nvGrpSpPr>
        <p:grpSpPr>
          <a:xfrm>
            <a:off x="1768821" y="3185658"/>
            <a:ext cx="278739" cy="339073"/>
            <a:chOff x="1768821" y="3361108"/>
            <a:chExt cx="278739" cy="339073"/>
          </a:xfrm>
        </p:grpSpPr>
        <p:sp>
          <p:nvSpPr>
            <p:cNvPr id="14413" name="Google Shape;14413;p96"/>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96"/>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6"/>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6"/>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6"/>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6"/>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6"/>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6"/>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6"/>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6"/>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6"/>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4" name="Google Shape;14424;p96"/>
          <p:cNvGrpSpPr/>
          <p:nvPr/>
        </p:nvGrpSpPr>
        <p:grpSpPr>
          <a:xfrm>
            <a:off x="5337883" y="3161423"/>
            <a:ext cx="307141" cy="376826"/>
            <a:chOff x="5337883" y="3336873"/>
            <a:chExt cx="307141" cy="376826"/>
          </a:xfrm>
        </p:grpSpPr>
        <p:sp>
          <p:nvSpPr>
            <p:cNvPr id="14425" name="Google Shape;14425;p96"/>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6"/>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7" name="Google Shape;14427;p96"/>
          <p:cNvGrpSpPr/>
          <p:nvPr/>
        </p:nvGrpSpPr>
        <p:grpSpPr>
          <a:xfrm>
            <a:off x="4883835" y="3161805"/>
            <a:ext cx="323425" cy="377557"/>
            <a:chOff x="4883835" y="3337255"/>
            <a:chExt cx="323425" cy="377557"/>
          </a:xfrm>
        </p:grpSpPr>
        <p:sp>
          <p:nvSpPr>
            <p:cNvPr id="14428" name="Google Shape;14428;p96"/>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6"/>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6"/>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1" name="Google Shape;14431;p96"/>
          <p:cNvGrpSpPr/>
          <p:nvPr/>
        </p:nvGrpSpPr>
        <p:grpSpPr>
          <a:xfrm>
            <a:off x="6193310" y="3231839"/>
            <a:ext cx="352590" cy="237488"/>
            <a:chOff x="6193310" y="3407289"/>
            <a:chExt cx="352590" cy="237488"/>
          </a:xfrm>
        </p:grpSpPr>
        <p:sp>
          <p:nvSpPr>
            <p:cNvPr id="14432" name="Google Shape;14432;p96"/>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6"/>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6"/>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6"/>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6"/>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7" name="Google Shape;14437;p96"/>
          <p:cNvGrpSpPr/>
          <p:nvPr/>
        </p:nvGrpSpPr>
        <p:grpSpPr>
          <a:xfrm>
            <a:off x="6637117" y="3222393"/>
            <a:ext cx="353735" cy="254504"/>
            <a:chOff x="6637117" y="3397843"/>
            <a:chExt cx="353735" cy="254504"/>
          </a:xfrm>
        </p:grpSpPr>
        <p:sp>
          <p:nvSpPr>
            <p:cNvPr id="14438" name="Google Shape;14438;p96"/>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6"/>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6"/>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6"/>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6"/>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6"/>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96"/>
          <p:cNvGrpSpPr/>
          <p:nvPr/>
        </p:nvGrpSpPr>
        <p:grpSpPr>
          <a:xfrm>
            <a:off x="7075994" y="3174081"/>
            <a:ext cx="360637" cy="352336"/>
            <a:chOff x="7075994" y="3349531"/>
            <a:chExt cx="360637" cy="352336"/>
          </a:xfrm>
        </p:grpSpPr>
        <p:sp>
          <p:nvSpPr>
            <p:cNvPr id="14445" name="Google Shape;14445;p96"/>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6"/>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6"/>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6"/>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96"/>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96"/>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6"/>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2" name="Google Shape;14452;p96"/>
          <p:cNvGrpSpPr/>
          <p:nvPr/>
        </p:nvGrpSpPr>
        <p:grpSpPr>
          <a:xfrm>
            <a:off x="7651983" y="3173731"/>
            <a:ext cx="107183" cy="352399"/>
            <a:chOff x="7651983" y="3349181"/>
            <a:chExt cx="107183" cy="352399"/>
          </a:xfrm>
        </p:grpSpPr>
        <p:sp>
          <p:nvSpPr>
            <p:cNvPr id="14453" name="Google Shape;14453;p96"/>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6"/>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5" name="Google Shape;14455;p96"/>
          <p:cNvGrpSpPr/>
          <p:nvPr/>
        </p:nvGrpSpPr>
        <p:grpSpPr>
          <a:xfrm>
            <a:off x="7973468" y="3206872"/>
            <a:ext cx="352590" cy="287072"/>
            <a:chOff x="7973468" y="3382322"/>
            <a:chExt cx="352590" cy="287072"/>
          </a:xfrm>
        </p:grpSpPr>
        <p:sp>
          <p:nvSpPr>
            <p:cNvPr id="14456" name="Google Shape;14456;p96"/>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96"/>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6"/>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6"/>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6"/>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6"/>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96"/>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6"/>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6"/>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6"/>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6"/>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6"/>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8" name="Google Shape;14468;p96"/>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Creative Process Icons</a:t>
            </a:r>
            <a:endParaRPr sz="2400">
              <a:solidFill>
                <a:srgbClr val="FFFFFF"/>
              </a:solidFill>
            </a:endParaRPr>
          </a:p>
        </p:txBody>
      </p:sp>
      <p:sp>
        <p:nvSpPr>
          <p:cNvPr id="14469" name="Google Shape;14469;p96"/>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Performing Arts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73" name="Shape 14473"/>
        <p:cNvGrpSpPr/>
        <p:nvPr/>
      </p:nvGrpSpPr>
      <p:grpSpPr>
        <a:xfrm>
          <a:off x="0" y="0"/>
          <a:ext cx="0" cy="0"/>
          <a:chOff x="0" y="0"/>
          <a:chExt cx="0" cy="0"/>
        </a:xfrm>
      </p:grpSpPr>
      <p:grpSp>
        <p:nvGrpSpPr>
          <p:cNvPr id="14474" name="Google Shape;14474;p97"/>
          <p:cNvGrpSpPr/>
          <p:nvPr/>
        </p:nvGrpSpPr>
        <p:grpSpPr>
          <a:xfrm>
            <a:off x="849677" y="1576858"/>
            <a:ext cx="347872" cy="347488"/>
            <a:chOff x="849677" y="1500658"/>
            <a:chExt cx="347872" cy="347488"/>
          </a:xfrm>
        </p:grpSpPr>
        <p:sp>
          <p:nvSpPr>
            <p:cNvPr id="14475" name="Google Shape;14475;p97"/>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7"/>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7"/>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7"/>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7"/>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7"/>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1" name="Google Shape;14481;p97"/>
          <p:cNvGrpSpPr/>
          <p:nvPr/>
        </p:nvGrpSpPr>
        <p:grpSpPr>
          <a:xfrm>
            <a:off x="1415853" y="1576858"/>
            <a:ext cx="315872" cy="347488"/>
            <a:chOff x="1415853" y="1500658"/>
            <a:chExt cx="315872" cy="347488"/>
          </a:xfrm>
        </p:grpSpPr>
        <p:sp>
          <p:nvSpPr>
            <p:cNvPr id="14482" name="Google Shape;14482;p97"/>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7"/>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7"/>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97"/>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6" name="Google Shape;14486;p97"/>
          <p:cNvGrpSpPr/>
          <p:nvPr/>
        </p:nvGrpSpPr>
        <p:grpSpPr>
          <a:xfrm>
            <a:off x="4697389" y="1576858"/>
            <a:ext cx="347520" cy="347104"/>
            <a:chOff x="4697389" y="1500658"/>
            <a:chExt cx="347520" cy="347104"/>
          </a:xfrm>
        </p:grpSpPr>
        <p:sp>
          <p:nvSpPr>
            <p:cNvPr id="14487" name="Google Shape;14487;p97"/>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7"/>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97"/>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0" name="Google Shape;14490;p97"/>
          <p:cNvGrpSpPr/>
          <p:nvPr/>
        </p:nvGrpSpPr>
        <p:grpSpPr>
          <a:xfrm>
            <a:off x="3603533" y="2041146"/>
            <a:ext cx="347520" cy="353760"/>
            <a:chOff x="3603533" y="1964946"/>
            <a:chExt cx="347520" cy="353760"/>
          </a:xfrm>
        </p:grpSpPr>
        <p:sp>
          <p:nvSpPr>
            <p:cNvPr id="14491" name="Google Shape;14491;p97"/>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7"/>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7"/>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4" name="Google Shape;14494;p97"/>
          <p:cNvGrpSpPr/>
          <p:nvPr/>
        </p:nvGrpSpPr>
        <p:grpSpPr>
          <a:xfrm>
            <a:off x="1950765" y="2040538"/>
            <a:ext cx="357792" cy="352448"/>
            <a:chOff x="1950765" y="1964338"/>
            <a:chExt cx="357792" cy="352448"/>
          </a:xfrm>
        </p:grpSpPr>
        <p:sp>
          <p:nvSpPr>
            <p:cNvPr id="14495" name="Google Shape;14495;p97"/>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7"/>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7"/>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7"/>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97"/>
          <p:cNvGrpSpPr/>
          <p:nvPr/>
        </p:nvGrpSpPr>
        <p:grpSpPr>
          <a:xfrm>
            <a:off x="7435629" y="2040890"/>
            <a:ext cx="367712" cy="353248"/>
            <a:chOff x="7435629" y="1964690"/>
            <a:chExt cx="367712" cy="353248"/>
          </a:xfrm>
        </p:grpSpPr>
        <p:sp>
          <p:nvSpPr>
            <p:cNvPr id="14500" name="Google Shape;14500;p97"/>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7"/>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7"/>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7"/>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4" name="Google Shape;14504;p97"/>
          <p:cNvGrpSpPr/>
          <p:nvPr/>
        </p:nvGrpSpPr>
        <p:grpSpPr>
          <a:xfrm>
            <a:off x="2512749" y="2041242"/>
            <a:ext cx="333024" cy="352896"/>
            <a:chOff x="2512749" y="1965042"/>
            <a:chExt cx="333024" cy="352896"/>
          </a:xfrm>
        </p:grpSpPr>
        <p:sp>
          <p:nvSpPr>
            <p:cNvPr id="14505" name="Google Shape;14505;p97"/>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7"/>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7"/>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7"/>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7"/>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0" name="Google Shape;14510;p97"/>
          <p:cNvGrpSpPr/>
          <p:nvPr/>
        </p:nvGrpSpPr>
        <p:grpSpPr>
          <a:xfrm>
            <a:off x="1398317" y="2057978"/>
            <a:ext cx="365792" cy="335392"/>
            <a:chOff x="1398317" y="1981778"/>
            <a:chExt cx="365792" cy="335392"/>
          </a:xfrm>
        </p:grpSpPr>
        <p:sp>
          <p:nvSpPr>
            <p:cNvPr id="14511" name="Google Shape;14511;p97"/>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7"/>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7"/>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7"/>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7"/>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97"/>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97"/>
          <p:cNvGrpSpPr/>
          <p:nvPr/>
        </p:nvGrpSpPr>
        <p:grpSpPr>
          <a:xfrm>
            <a:off x="3052237" y="2079770"/>
            <a:ext cx="353600" cy="314752"/>
            <a:chOff x="3052237" y="2003570"/>
            <a:chExt cx="353600" cy="314752"/>
          </a:xfrm>
        </p:grpSpPr>
        <p:sp>
          <p:nvSpPr>
            <p:cNvPr id="14518" name="Google Shape;14518;p97"/>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7"/>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7"/>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1" name="Google Shape;14521;p97"/>
          <p:cNvGrpSpPr/>
          <p:nvPr/>
        </p:nvGrpSpPr>
        <p:grpSpPr>
          <a:xfrm>
            <a:off x="1404013" y="3034266"/>
            <a:ext cx="368096" cy="223968"/>
            <a:chOff x="1404013" y="2958066"/>
            <a:chExt cx="368096" cy="223968"/>
          </a:xfrm>
        </p:grpSpPr>
        <p:sp>
          <p:nvSpPr>
            <p:cNvPr id="14522" name="Google Shape;14522;p97"/>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97"/>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24" name="Google Shape;14524;p97"/>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7"/>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6" name="Google Shape;14526;p97"/>
          <p:cNvGrpSpPr/>
          <p:nvPr/>
        </p:nvGrpSpPr>
        <p:grpSpPr>
          <a:xfrm>
            <a:off x="1951149" y="2961402"/>
            <a:ext cx="370368" cy="367328"/>
            <a:chOff x="1951149" y="2885202"/>
            <a:chExt cx="370368" cy="367328"/>
          </a:xfrm>
        </p:grpSpPr>
        <p:sp>
          <p:nvSpPr>
            <p:cNvPr id="14527" name="Google Shape;14527;p97"/>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7"/>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7"/>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0" name="Google Shape;14530;p97"/>
          <p:cNvGrpSpPr/>
          <p:nvPr/>
        </p:nvGrpSpPr>
        <p:grpSpPr>
          <a:xfrm>
            <a:off x="2501677" y="2982362"/>
            <a:ext cx="367328" cy="327296"/>
            <a:chOff x="2501677" y="2906162"/>
            <a:chExt cx="367328" cy="327296"/>
          </a:xfrm>
        </p:grpSpPr>
        <p:sp>
          <p:nvSpPr>
            <p:cNvPr id="14531" name="Google Shape;14531;p97"/>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7"/>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97"/>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4" name="Google Shape;14534;p97"/>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5" name="Google Shape;14535;p97"/>
          <p:cNvGrpSpPr/>
          <p:nvPr/>
        </p:nvGrpSpPr>
        <p:grpSpPr>
          <a:xfrm>
            <a:off x="3050317" y="2969914"/>
            <a:ext cx="367712" cy="354240"/>
            <a:chOff x="3050317" y="2893714"/>
            <a:chExt cx="367712" cy="354240"/>
          </a:xfrm>
        </p:grpSpPr>
        <p:sp>
          <p:nvSpPr>
            <p:cNvPr id="14536" name="Google Shape;14536;p97"/>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7"/>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8" name="Google Shape;14538;p97"/>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7"/>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0" name="Google Shape;14540;p97"/>
          <p:cNvGrpSpPr/>
          <p:nvPr/>
        </p:nvGrpSpPr>
        <p:grpSpPr>
          <a:xfrm>
            <a:off x="7531277" y="2962554"/>
            <a:ext cx="185184" cy="367296"/>
            <a:chOff x="7531277" y="2886354"/>
            <a:chExt cx="185184" cy="367296"/>
          </a:xfrm>
        </p:grpSpPr>
        <p:sp>
          <p:nvSpPr>
            <p:cNvPr id="14541" name="Google Shape;14541;p97"/>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7"/>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7"/>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4" name="Google Shape;14544;p97"/>
          <p:cNvGrpSpPr/>
          <p:nvPr/>
        </p:nvGrpSpPr>
        <p:grpSpPr>
          <a:xfrm>
            <a:off x="6926637" y="2962938"/>
            <a:ext cx="297184" cy="367296"/>
            <a:chOff x="6926637" y="2886738"/>
            <a:chExt cx="297184" cy="367296"/>
          </a:xfrm>
        </p:grpSpPr>
        <p:sp>
          <p:nvSpPr>
            <p:cNvPr id="14545" name="Google Shape;14545;p97"/>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7"/>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7"/>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8" name="Google Shape;14548;p97"/>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7"/>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0" name="Google Shape;14550;p97"/>
          <p:cNvGrpSpPr/>
          <p:nvPr/>
        </p:nvGrpSpPr>
        <p:grpSpPr>
          <a:xfrm>
            <a:off x="6340653" y="2962554"/>
            <a:ext cx="370368" cy="368064"/>
            <a:chOff x="6340653" y="2886354"/>
            <a:chExt cx="370368" cy="368064"/>
          </a:xfrm>
        </p:grpSpPr>
        <p:sp>
          <p:nvSpPr>
            <p:cNvPr id="14551" name="Google Shape;14551;p97"/>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97"/>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7"/>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7"/>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7"/>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7"/>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7" name="Google Shape;14557;p97"/>
          <p:cNvGrpSpPr/>
          <p:nvPr/>
        </p:nvGrpSpPr>
        <p:grpSpPr>
          <a:xfrm>
            <a:off x="5246797" y="2057626"/>
            <a:ext cx="354752" cy="336512"/>
            <a:chOff x="5246797" y="1981426"/>
            <a:chExt cx="354752" cy="336512"/>
          </a:xfrm>
        </p:grpSpPr>
        <p:sp>
          <p:nvSpPr>
            <p:cNvPr id="14558" name="Google Shape;14558;p97"/>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7"/>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0" name="Google Shape;14560;p97"/>
          <p:cNvGrpSpPr/>
          <p:nvPr/>
        </p:nvGrpSpPr>
        <p:grpSpPr>
          <a:xfrm>
            <a:off x="4148749" y="2178266"/>
            <a:ext cx="355136" cy="216256"/>
            <a:chOff x="4148749" y="2102066"/>
            <a:chExt cx="355136" cy="216256"/>
          </a:xfrm>
        </p:grpSpPr>
        <p:sp>
          <p:nvSpPr>
            <p:cNvPr id="14561" name="Google Shape;14561;p97"/>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7"/>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3" name="Google Shape;14563;p97"/>
          <p:cNvGrpSpPr/>
          <p:nvPr/>
        </p:nvGrpSpPr>
        <p:grpSpPr>
          <a:xfrm>
            <a:off x="5794669" y="2077626"/>
            <a:ext cx="354752" cy="315360"/>
            <a:chOff x="5794669" y="2001426"/>
            <a:chExt cx="354752" cy="315360"/>
          </a:xfrm>
        </p:grpSpPr>
        <p:sp>
          <p:nvSpPr>
            <p:cNvPr id="14564" name="Google Shape;14564;p97"/>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7"/>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6" name="Google Shape;14566;p97"/>
          <p:cNvGrpSpPr/>
          <p:nvPr/>
        </p:nvGrpSpPr>
        <p:grpSpPr>
          <a:xfrm>
            <a:off x="6345229" y="2106042"/>
            <a:ext cx="352832" cy="289216"/>
            <a:chOff x="6345229" y="2029842"/>
            <a:chExt cx="352832" cy="289216"/>
          </a:xfrm>
        </p:grpSpPr>
        <p:sp>
          <p:nvSpPr>
            <p:cNvPr id="14567" name="Google Shape;14567;p97"/>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7"/>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9" name="Google Shape;14569;p97"/>
          <p:cNvGrpSpPr/>
          <p:nvPr/>
        </p:nvGrpSpPr>
        <p:grpSpPr>
          <a:xfrm>
            <a:off x="4697389" y="2112538"/>
            <a:ext cx="354752" cy="281984"/>
            <a:chOff x="4697389" y="2036338"/>
            <a:chExt cx="354752" cy="281984"/>
          </a:xfrm>
        </p:grpSpPr>
        <p:sp>
          <p:nvSpPr>
            <p:cNvPr id="14570" name="Google Shape;14570;p97"/>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7"/>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2" name="Google Shape;14572;p97"/>
          <p:cNvGrpSpPr/>
          <p:nvPr/>
        </p:nvGrpSpPr>
        <p:grpSpPr>
          <a:xfrm>
            <a:off x="1404013" y="2500954"/>
            <a:ext cx="353600" cy="354944"/>
            <a:chOff x="1404013" y="2424754"/>
            <a:chExt cx="353600" cy="354944"/>
          </a:xfrm>
        </p:grpSpPr>
        <p:sp>
          <p:nvSpPr>
            <p:cNvPr id="14573" name="Google Shape;14573;p97"/>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7"/>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7"/>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7"/>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7"/>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8" name="Google Shape;14578;p97"/>
          <p:cNvGrpSpPr/>
          <p:nvPr/>
        </p:nvGrpSpPr>
        <p:grpSpPr>
          <a:xfrm>
            <a:off x="854253" y="2504474"/>
            <a:ext cx="355104" cy="351040"/>
            <a:chOff x="854253" y="2428274"/>
            <a:chExt cx="355104" cy="351040"/>
          </a:xfrm>
        </p:grpSpPr>
        <p:sp>
          <p:nvSpPr>
            <p:cNvPr id="14579" name="Google Shape;14579;p97"/>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7"/>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1" name="Google Shape;14581;p97"/>
          <p:cNvGrpSpPr/>
          <p:nvPr/>
        </p:nvGrpSpPr>
        <p:grpSpPr>
          <a:xfrm>
            <a:off x="6896909" y="2517146"/>
            <a:ext cx="354752" cy="275904"/>
            <a:chOff x="6896909" y="2440946"/>
            <a:chExt cx="354752" cy="275904"/>
          </a:xfrm>
        </p:grpSpPr>
        <p:sp>
          <p:nvSpPr>
            <p:cNvPr id="14582" name="Google Shape;14582;p97"/>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7"/>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4" name="Google Shape;14584;p97"/>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5" name="Google Shape;14585;p97"/>
          <p:cNvGrpSpPr/>
          <p:nvPr/>
        </p:nvGrpSpPr>
        <p:grpSpPr>
          <a:xfrm>
            <a:off x="5265069" y="2500954"/>
            <a:ext cx="321984" cy="354560"/>
            <a:chOff x="5265069" y="2424754"/>
            <a:chExt cx="321984" cy="354560"/>
          </a:xfrm>
        </p:grpSpPr>
        <p:sp>
          <p:nvSpPr>
            <p:cNvPr id="14586" name="Google Shape;14586;p97"/>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7"/>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8" name="Google Shape;14588;p97"/>
          <p:cNvGrpSpPr/>
          <p:nvPr/>
        </p:nvGrpSpPr>
        <p:grpSpPr>
          <a:xfrm>
            <a:off x="4150669" y="2542970"/>
            <a:ext cx="355104" cy="259584"/>
            <a:chOff x="4150669" y="2466770"/>
            <a:chExt cx="355104" cy="259584"/>
          </a:xfrm>
        </p:grpSpPr>
        <p:sp>
          <p:nvSpPr>
            <p:cNvPr id="14589" name="Google Shape;14589;p97"/>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7"/>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7"/>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7"/>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3" name="Google Shape;14593;p97"/>
          <p:cNvGrpSpPr/>
          <p:nvPr/>
        </p:nvGrpSpPr>
        <p:grpSpPr>
          <a:xfrm>
            <a:off x="4699693" y="2501146"/>
            <a:ext cx="354336" cy="353984"/>
            <a:chOff x="4699693" y="2424946"/>
            <a:chExt cx="354336" cy="353984"/>
          </a:xfrm>
        </p:grpSpPr>
        <p:sp>
          <p:nvSpPr>
            <p:cNvPr id="14594" name="Google Shape;14594;p97"/>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7"/>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96" name="Google Shape;14596;p97"/>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7"/>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98" name="Google Shape;14598;p97"/>
          <p:cNvGrpSpPr/>
          <p:nvPr/>
        </p:nvGrpSpPr>
        <p:grpSpPr>
          <a:xfrm>
            <a:off x="1953037" y="2628442"/>
            <a:ext cx="355136" cy="227072"/>
            <a:chOff x="1953037" y="2552242"/>
            <a:chExt cx="355136" cy="227072"/>
          </a:xfrm>
        </p:grpSpPr>
        <p:sp>
          <p:nvSpPr>
            <p:cNvPr id="14599" name="Google Shape;14599;p97"/>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7"/>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1" name="Google Shape;14601;p97"/>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2" name="Google Shape;14602;p97"/>
          <p:cNvGrpSpPr/>
          <p:nvPr/>
        </p:nvGrpSpPr>
        <p:grpSpPr>
          <a:xfrm>
            <a:off x="2500941" y="2603418"/>
            <a:ext cx="355104" cy="250944"/>
            <a:chOff x="2500941" y="2527218"/>
            <a:chExt cx="355104" cy="250944"/>
          </a:xfrm>
        </p:grpSpPr>
        <p:sp>
          <p:nvSpPr>
            <p:cNvPr id="14603" name="Google Shape;14603;p97"/>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7"/>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97"/>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97"/>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7"/>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8" name="Google Shape;14608;p97"/>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9" name="Google Shape;14609;p97"/>
          <p:cNvGrpSpPr/>
          <p:nvPr/>
        </p:nvGrpSpPr>
        <p:grpSpPr>
          <a:xfrm>
            <a:off x="7993805" y="2503322"/>
            <a:ext cx="356256" cy="351808"/>
            <a:chOff x="7993805" y="2427122"/>
            <a:chExt cx="356256" cy="351808"/>
          </a:xfrm>
        </p:grpSpPr>
        <p:sp>
          <p:nvSpPr>
            <p:cNvPr id="14610" name="Google Shape;14610;p97"/>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7"/>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7"/>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3" name="Google Shape;14613;p97"/>
          <p:cNvGrpSpPr/>
          <p:nvPr/>
        </p:nvGrpSpPr>
        <p:grpSpPr>
          <a:xfrm>
            <a:off x="878637" y="2041210"/>
            <a:ext cx="308640" cy="353312"/>
            <a:chOff x="878637" y="1965010"/>
            <a:chExt cx="308640" cy="353312"/>
          </a:xfrm>
        </p:grpSpPr>
        <p:sp>
          <p:nvSpPr>
            <p:cNvPr id="14614" name="Google Shape;14614;p97"/>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7"/>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7"/>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7" name="Google Shape;14617;p97"/>
          <p:cNvGrpSpPr/>
          <p:nvPr/>
        </p:nvGrpSpPr>
        <p:grpSpPr>
          <a:xfrm>
            <a:off x="6896141" y="2040922"/>
            <a:ext cx="348256" cy="352448"/>
            <a:chOff x="6896141" y="1964722"/>
            <a:chExt cx="348256" cy="352448"/>
          </a:xfrm>
        </p:grpSpPr>
        <p:sp>
          <p:nvSpPr>
            <p:cNvPr id="14618" name="Google Shape;14618;p97"/>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7"/>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97"/>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1" name="Google Shape;14621;p97"/>
          <p:cNvGrpSpPr/>
          <p:nvPr/>
        </p:nvGrpSpPr>
        <p:grpSpPr>
          <a:xfrm>
            <a:off x="7989997" y="2091578"/>
            <a:ext cx="355136" cy="303328"/>
            <a:chOff x="7989997" y="2015378"/>
            <a:chExt cx="355136" cy="303328"/>
          </a:xfrm>
        </p:grpSpPr>
        <p:sp>
          <p:nvSpPr>
            <p:cNvPr id="14622" name="Google Shape;14622;p97"/>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7"/>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7"/>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5" name="Google Shape;14625;p97"/>
          <p:cNvGrpSpPr/>
          <p:nvPr/>
        </p:nvGrpSpPr>
        <p:grpSpPr>
          <a:xfrm>
            <a:off x="3598221" y="1585562"/>
            <a:ext cx="348640" cy="330784"/>
            <a:chOff x="3598221" y="1509362"/>
            <a:chExt cx="348640" cy="330784"/>
          </a:xfrm>
        </p:grpSpPr>
        <p:sp>
          <p:nvSpPr>
            <p:cNvPr id="14626" name="Google Shape;14626;p97"/>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7"/>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7"/>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7"/>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0" name="Google Shape;14630;p97"/>
          <p:cNvGrpSpPr/>
          <p:nvPr/>
        </p:nvGrpSpPr>
        <p:grpSpPr>
          <a:xfrm>
            <a:off x="5246797" y="1576858"/>
            <a:ext cx="347872" cy="347488"/>
            <a:chOff x="5246797" y="1500658"/>
            <a:chExt cx="347872" cy="347488"/>
          </a:xfrm>
        </p:grpSpPr>
        <p:sp>
          <p:nvSpPr>
            <p:cNvPr id="14631" name="Google Shape;14631;p97"/>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7"/>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7"/>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7"/>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5" name="Google Shape;14635;p97"/>
          <p:cNvGrpSpPr/>
          <p:nvPr/>
        </p:nvGrpSpPr>
        <p:grpSpPr>
          <a:xfrm>
            <a:off x="5796589" y="1576858"/>
            <a:ext cx="349024" cy="346752"/>
            <a:chOff x="5796589" y="1500658"/>
            <a:chExt cx="349024" cy="346752"/>
          </a:xfrm>
        </p:grpSpPr>
        <p:sp>
          <p:nvSpPr>
            <p:cNvPr id="14636" name="Google Shape;14636;p97"/>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37" name="Google Shape;14637;p97"/>
            <p:cNvGrpSpPr/>
            <p:nvPr/>
          </p:nvGrpSpPr>
          <p:grpSpPr>
            <a:xfrm>
              <a:off x="5796589" y="1500658"/>
              <a:ext cx="349024" cy="346752"/>
              <a:chOff x="5796589" y="1500658"/>
              <a:chExt cx="349024" cy="346752"/>
            </a:xfrm>
          </p:grpSpPr>
          <p:sp>
            <p:nvSpPr>
              <p:cNvPr id="14638" name="Google Shape;14638;p97"/>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7"/>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7"/>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7"/>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42" name="Google Shape;14642;p97"/>
          <p:cNvGrpSpPr/>
          <p:nvPr/>
        </p:nvGrpSpPr>
        <p:grpSpPr>
          <a:xfrm>
            <a:off x="6895373" y="1578778"/>
            <a:ext cx="348640" cy="343296"/>
            <a:chOff x="6895373" y="1502578"/>
            <a:chExt cx="348640" cy="343296"/>
          </a:xfrm>
        </p:grpSpPr>
        <p:sp>
          <p:nvSpPr>
            <p:cNvPr id="14643" name="Google Shape;14643;p97"/>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7"/>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7"/>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6" name="Google Shape;14646;p97"/>
          <p:cNvGrpSpPr/>
          <p:nvPr/>
        </p:nvGrpSpPr>
        <p:grpSpPr>
          <a:xfrm>
            <a:off x="4147597" y="1581658"/>
            <a:ext cx="347904" cy="336992"/>
            <a:chOff x="4147597" y="1505458"/>
            <a:chExt cx="347904" cy="336992"/>
          </a:xfrm>
        </p:grpSpPr>
        <p:sp>
          <p:nvSpPr>
            <p:cNvPr id="14647" name="Google Shape;14647;p97"/>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97"/>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97"/>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7"/>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7"/>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7"/>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7"/>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4" name="Google Shape;14654;p97"/>
          <p:cNvGrpSpPr/>
          <p:nvPr/>
        </p:nvGrpSpPr>
        <p:grpSpPr>
          <a:xfrm>
            <a:off x="2499405" y="1576090"/>
            <a:ext cx="347488" cy="348256"/>
            <a:chOff x="2499405" y="1499890"/>
            <a:chExt cx="347488" cy="348256"/>
          </a:xfrm>
        </p:grpSpPr>
        <p:sp>
          <p:nvSpPr>
            <p:cNvPr id="14655" name="Google Shape;14655;p97"/>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7"/>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7"/>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7"/>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97"/>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0" name="Google Shape;14660;p97"/>
          <p:cNvGrpSpPr/>
          <p:nvPr/>
        </p:nvGrpSpPr>
        <p:grpSpPr>
          <a:xfrm>
            <a:off x="1956845" y="1576698"/>
            <a:ext cx="331520" cy="348032"/>
            <a:chOff x="1956845" y="1500498"/>
            <a:chExt cx="331520" cy="348032"/>
          </a:xfrm>
        </p:grpSpPr>
        <p:sp>
          <p:nvSpPr>
            <p:cNvPr id="14661" name="Google Shape;14661;p97"/>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7"/>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7"/>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7"/>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7"/>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7"/>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7"/>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7"/>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7"/>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7"/>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7"/>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7"/>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3" name="Google Shape;14673;p97"/>
          <p:cNvGrpSpPr/>
          <p:nvPr/>
        </p:nvGrpSpPr>
        <p:grpSpPr>
          <a:xfrm>
            <a:off x="6345613" y="1626074"/>
            <a:ext cx="348640" cy="250656"/>
            <a:chOff x="6345613" y="1549874"/>
            <a:chExt cx="348640" cy="250656"/>
          </a:xfrm>
        </p:grpSpPr>
        <p:sp>
          <p:nvSpPr>
            <p:cNvPr id="14674" name="Google Shape;14674;p97"/>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7"/>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97"/>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7"/>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7"/>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7"/>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0" name="Google Shape;14680;p97"/>
          <p:cNvGrpSpPr/>
          <p:nvPr/>
        </p:nvGrpSpPr>
        <p:grpSpPr>
          <a:xfrm>
            <a:off x="7444781" y="1583226"/>
            <a:ext cx="348640" cy="334272"/>
            <a:chOff x="7444781" y="1507026"/>
            <a:chExt cx="348640" cy="334272"/>
          </a:xfrm>
        </p:grpSpPr>
        <p:sp>
          <p:nvSpPr>
            <p:cNvPr id="14681" name="Google Shape;14681;p97"/>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7"/>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7"/>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7"/>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7"/>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6" name="Google Shape;14686;p97"/>
          <p:cNvGrpSpPr/>
          <p:nvPr/>
        </p:nvGrpSpPr>
        <p:grpSpPr>
          <a:xfrm>
            <a:off x="7995341" y="1582938"/>
            <a:ext cx="347872" cy="334944"/>
            <a:chOff x="7995341" y="1506738"/>
            <a:chExt cx="347872" cy="334944"/>
          </a:xfrm>
        </p:grpSpPr>
        <p:sp>
          <p:nvSpPr>
            <p:cNvPr id="14687" name="Google Shape;14687;p97"/>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7"/>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7"/>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7"/>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7"/>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7"/>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3" name="Google Shape;14693;p97"/>
          <p:cNvGrpSpPr/>
          <p:nvPr/>
        </p:nvGrpSpPr>
        <p:grpSpPr>
          <a:xfrm>
            <a:off x="3048045" y="1599130"/>
            <a:ext cx="347872" cy="303904"/>
            <a:chOff x="3048045" y="1522930"/>
            <a:chExt cx="347872" cy="303904"/>
          </a:xfrm>
        </p:grpSpPr>
        <p:sp>
          <p:nvSpPr>
            <p:cNvPr id="14694" name="Google Shape;14694;p9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95" name="Google Shape;14695;p97"/>
            <p:cNvGrpSpPr/>
            <p:nvPr/>
          </p:nvGrpSpPr>
          <p:grpSpPr>
            <a:xfrm>
              <a:off x="3048045" y="1522930"/>
              <a:ext cx="347872" cy="303904"/>
              <a:chOff x="3048045" y="1522930"/>
              <a:chExt cx="347872" cy="303904"/>
            </a:xfrm>
          </p:grpSpPr>
          <p:sp>
            <p:nvSpPr>
              <p:cNvPr id="14696" name="Google Shape;14696;p97"/>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97"/>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98" name="Google Shape;14698;p97"/>
          <p:cNvGrpSpPr/>
          <p:nvPr/>
        </p:nvGrpSpPr>
        <p:grpSpPr>
          <a:xfrm>
            <a:off x="1133133" y="3428122"/>
            <a:ext cx="313984" cy="358560"/>
            <a:chOff x="1133133" y="3351922"/>
            <a:chExt cx="313984" cy="358560"/>
          </a:xfrm>
        </p:grpSpPr>
        <p:sp>
          <p:nvSpPr>
            <p:cNvPr id="14699" name="Google Shape;14699;p97"/>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7"/>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7"/>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97"/>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7"/>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7"/>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7"/>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7"/>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7"/>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7"/>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7"/>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7"/>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7"/>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7"/>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7"/>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7"/>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15" name="Google Shape;14715;p97"/>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6" name="Google Shape;14716;p97"/>
          <p:cNvGrpSpPr/>
          <p:nvPr/>
        </p:nvGrpSpPr>
        <p:grpSpPr>
          <a:xfrm>
            <a:off x="2795053" y="3428794"/>
            <a:ext cx="288448" cy="357120"/>
            <a:chOff x="2795053" y="3352594"/>
            <a:chExt cx="288448" cy="357120"/>
          </a:xfrm>
        </p:grpSpPr>
        <p:sp>
          <p:nvSpPr>
            <p:cNvPr id="14717" name="Google Shape;14717;p97"/>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7"/>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7"/>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7"/>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7"/>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7"/>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7"/>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7"/>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7"/>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6" name="Google Shape;14726;p97"/>
          <p:cNvGrpSpPr/>
          <p:nvPr/>
        </p:nvGrpSpPr>
        <p:grpSpPr>
          <a:xfrm>
            <a:off x="2236525" y="3429402"/>
            <a:ext cx="304832" cy="356512"/>
            <a:chOff x="2236525" y="3353202"/>
            <a:chExt cx="304832" cy="356512"/>
          </a:xfrm>
        </p:grpSpPr>
        <p:sp>
          <p:nvSpPr>
            <p:cNvPr id="14727" name="Google Shape;14727;p97"/>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7"/>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7"/>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0" name="Google Shape;14730;p97"/>
          <p:cNvGrpSpPr/>
          <p:nvPr/>
        </p:nvGrpSpPr>
        <p:grpSpPr>
          <a:xfrm>
            <a:off x="3910637" y="3428890"/>
            <a:ext cx="256800" cy="357024"/>
            <a:chOff x="3910637" y="3352690"/>
            <a:chExt cx="256800" cy="357024"/>
          </a:xfrm>
        </p:grpSpPr>
        <p:sp>
          <p:nvSpPr>
            <p:cNvPr id="14731" name="Google Shape;14731;p97"/>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7"/>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7"/>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97"/>
          <p:cNvGrpSpPr/>
          <p:nvPr/>
        </p:nvGrpSpPr>
        <p:grpSpPr>
          <a:xfrm>
            <a:off x="6056429" y="3428122"/>
            <a:ext cx="360064" cy="360096"/>
            <a:chOff x="6056429" y="3351922"/>
            <a:chExt cx="360064" cy="360096"/>
          </a:xfrm>
        </p:grpSpPr>
        <p:sp>
          <p:nvSpPr>
            <p:cNvPr id="14735" name="Google Shape;14735;p97"/>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7"/>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7"/>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8" name="Google Shape;14738;p97"/>
          <p:cNvGrpSpPr/>
          <p:nvPr/>
        </p:nvGrpSpPr>
        <p:grpSpPr>
          <a:xfrm>
            <a:off x="6608877" y="3429274"/>
            <a:ext cx="357408" cy="357408"/>
            <a:chOff x="6608877" y="3353074"/>
            <a:chExt cx="357408" cy="357408"/>
          </a:xfrm>
        </p:grpSpPr>
        <p:sp>
          <p:nvSpPr>
            <p:cNvPr id="14739" name="Google Shape;14739;p97"/>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7"/>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97"/>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97"/>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7"/>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97"/>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97"/>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46" name="Google Shape;14746;p97"/>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7"/>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48" name="Google Shape;14748;p97"/>
          <p:cNvGrpSpPr/>
          <p:nvPr/>
        </p:nvGrpSpPr>
        <p:grpSpPr>
          <a:xfrm>
            <a:off x="4959533" y="3446426"/>
            <a:ext cx="357408" cy="323488"/>
            <a:chOff x="4959533" y="3370226"/>
            <a:chExt cx="357408" cy="323488"/>
          </a:xfrm>
        </p:grpSpPr>
        <p:sp>
          <p:nvSpPr>
            <p:cNvPr id="14749" name="Google Shape;14749;p97"/>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7"/>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1" name="Google Shape;14751;p97"/>
          <p:cNvGrpSpPr/>
          <p:nvPr/>
        </p:nvGrpSpPr>
        <p:grpSpPr>
          <a:xfrm>
            <a:off x="7158637" y="3429274"/>
            <a:ext cx="357056" cy="357408"/>
            <a:chOff x="7158637" y="3353074"/>
            <a:chExt cx="357056" cy="357408"/>
          </a:xfrm>
        </p:grpSpPr>
        <p:sp>
          <p:nvSpPr>
            <p:cNvPr id="14752" name="Google Shape;14752;p97"/>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7"/>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7"/>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7"/>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6" name="Google Shape;14756;p97"/>
          <p:cNvGrpSpPr/>
          <p:nvPr/>
        </p:nvGrpSpPr>
        <p:grpSpPr>
          <a:xfrm>
            <a:off x="3316269" y="3428602"/>
            <a:ext cx="344832" cy="356544"/>
            <a:chOff x="3316269" y="3352402"/>
            <a:chExt cx="344832" cy="356544"/>
          </a:xfrm>
        </p:grpSpPr>
        <p:sp>
          <p:nvSpPr>
            <p:cNvPr id="14757" name="Google Shape;14757;p97"/>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97"/>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97"/>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0" name="Google Shape;14760;p97"/>
          <p:cNvGrpSpPr/>
          <p:nvPr/>
        </p:nvGrpSpPr>
        <p:grpSpPr>
          <a:xfrm>
            <a:off x="5508909" y="3447706"/>
            <a:ext cx="358560" cy="319552"/>
            <a:chOff x="5508909" y="3371506"/>
            <a:chExt cx="358560" cy="319552"/>
          </a:xfrm>
        </p:grpSpPr>
        <p:sp>
          <p:nvSpPr>
            <p:cNvPr id="14761" name="Google Shape;14761;p97"/>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7"/>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7"/>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7"/>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7"/>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97"/>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97"/>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7"/>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7"/>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7"/>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1" name="Google Shape;14771;p97"/>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Nature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75" name="Shape 14775"/>
        <p:cNvGrpSpPr/>
        <p:nvPr/>
      </p:nvGrpSpPr>
      <p:grpSpPr>
        <a:xfrm>
          <a:off x="0" y="0"/>
          <a:ext cx="0" cy="0"/>
          <a:chOff x="0" y="0"/>
          <a:chExt cx="0" cy="0"/>
        </a:xfrm>
      </p:grpSpPr>
      <p:sp>
        <p:nvSpPr>
          <p:cNvPr id="14776" name="Google Shape;14776;p98"/>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7" name="Google Shape;14777;p98"/>
          <p:cNvGrpSpPr/>
          <p:nvPr/>
        </p:nvGrpSpPr>
        <p:grpSpPr>
          <a:xfrm>
            <a:off x="3051327" y="3893352"/>
            <a:ext cx="346056" cy="345674"/>
            <a:chOff x="3303268" y="3817349"/>
            <a:chExt cx="346056" cy="345674"/>
          </a:xfrm>
        </p:grpSpPr>
        <p:sp>
          <p:nvSpPr>
            <p:cNvPr id="14778" name="Google Shape;14778;p9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9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2" name="Google Shape;14782;p98"/>
          <p:cNvGrpSpPr/>
          <p:nvPr/>
        </p:nvGrpSpPr>
        <p:grpSpPr>
          <a:xfrm>
            <a:off x="3500416" y="3893352"/>
            <a:ext cx="346056" cy="345674"/>
            <a:chOff x="3752358" y="3817349"/>
            <a:chExt cx="346056" cy="345674"/>
          </a:xfrm>
        </p:grpSpPr>
        <p:sp>
          <p:nvSpPr>
            <p:cNvPr id="14783" name="Google Shape;14783;p9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7" name="Google Shape;14787;p98"/>
          <p:cNvGrpSpPr/>
          <p:nvPr/>
        </p:nvGrpSpPr>
        <p:grpSpPr>
          <a:xfrm>
            <a:off x="4848066" y="3893352"/>
            <a:ext cx="346024" cy="345674"/>
            <a:chOff x="5100008" y="3817349"/>
            <a:chExt cx="346024" cy="345674"/>
          </a:xfrm>
        </p:grpSpPr>
        <p:sp>
          <p:nvSpPr>
            <p:cNvPr id="14788" name="Google Shape;14788;p98"/>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8"/>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8"/>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98"/>
          <p:cNvGrpSpPr/>
          <p:nvPr/>
        </p:nvGrpSpPr>
        <p:grpSpPr>
          <a:xfrm>
            <a:off x="5746977" y="3893352"/>
            <a:ext cx="345674" cy="345674"/>
            <a:chOff x="5998919" y="3817349"/>
            <a:chExt cx="345674" cy="345674"/>
          </a:xfrm>
        </p:grpSpPr>
        <p:sp>
          <p:nvSpPr>
            <p:cNvPr id="14792" name="Google Shape;14792;p98"/>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8"/>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98"/>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5" name="Google Shape;14795;p98"/>
          <p:cNvGrpSpPr/>
          <p:nvPr/>
        </p:nvGrpSpPr>
        <p:grpSpPr>
          <a:xfrm>
            <a:off x="3949506" y="3893352"/>
            <a:ext cx="346024" cy="345674"/>
            <a:chOff x="4201447" y="3817349"/>
            <a:chExt cx="346024" cy="345674"/>
          </a:xfrm>
        </p:grpSpPr>
        <p:sp>
          <p:nvSpPr>
            <p:cNvPr id="14796" name="Google Shape;14796;p9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8" name="Google Shape;14798;p98"/>
          <p:cNvGrpSpPr/>
          <p:nvPr/>
        </p:nvGrpSpPr>
        <p:grpSpPr>
          <a:xfrm>
            <a:off x="4398977" y="3893352"/>
            <a:ext cx="346024" cy="345674"/>
            <a:chOff x="4650919" y="3817349"/>
            <a:chExt cx="346024" cy="345674"/>
          </a:xfrm>
        </p:grpSpPr>
        <p:sp>
          <p:nvSpPr>
            <p:cNvPr id="14799" name="Google Shape;14799;p98"/>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98"/>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8"/>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2" name="Google Shape;14802;p98"/>
          <p:cNvGrpSpPr/>
          <p:nvPr/>
        </p:nvGrpSpPr>
        <p:grpSpPr>
          <a:xfrm>
            <a:off x="5297920" y="3893352"/>
            <a:ext cx="345642" cy="345674"/>
            <a:chOff x="5549861" y="3817349"/>
            <a:chExt cx="345642" cy="345674"/>
          </a:xfrm>
        </p:grpSpPr>
        <p:sp>
          <p:nvSpPr>
            <p:cNvPr id="14803" name="Google Shape;14803;p9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6" name="Google Shape;14806;p98"/>
          <p:cNvGrpSpPr/>
          <p:nvPr/>
        </p:nvGrpSpPr>
        <p:grpSpPr>
          <a:xfrm>
            <a:off x="1306445" y="3474029"/>
            <a:ext cx="367255" cy="269855"/>
            <a:chOff x="1306445" y="3397829"/>
            <a:chExt cx="367255" cy="269855"/>
          </a:xfrm>
        </p:grpSpPr>
        <p:sp>
          <p:nvSpPr>
            <p:cNvPr id="14807" name="Google Shape;14807;p98"/>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8"/>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98"/>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8"/>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8"/>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8"/>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3" name="Google Shape;14813;p98"/>
          <p:cNvGrpSpPr/>
          <p:nvPr/>
        </p:nvGrpSpPr>
        <p:grpSpPr>
          <a:xfrm>
            <a:off x="1781317" y="3467600"/>
            <a:ext cx="367255" cy="282364"/>
            <a:chOff x="1781317" y="3391400"/>
            <a:chExt cx="367255" cy="282364"/>
          </a:xfrm>
        </p:grpSpPr>
        <p:sp>
          <p:nvSpPr>
            <p:cNvPr id="14814" name="Google Shape;14814;p98"/>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8"/>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8"/>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8"/>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98"/>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98"/>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0" name="Google Shape;14820;p98"/>
          <p:cNvGrpSpPr/>
          <p:nvPr/>
        </p:nvGrpSpPr>
        <p:grpSpPr>
          <a:xfrm>
            <a:off x="3678830" y="3447133"/>
            <a:ext cx="369164" cy="323297"/>
            <a:chOff x="3678830" y="3370933"/>
            <a:chExt cx="369164" cy="323297"/>
          </a:xfrm>
        </p:grpSpPr>
        <p:sp>
          <p:nvSpPr>
            <p:cNvPr id="14821" name="Google Shape;14821;p98"/>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8"/>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8"/>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8"/>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8"/>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8"/>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8"/>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8"/>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8"/>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8"/>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8"/>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2" name="Google Shape;14832;p98"/>
          <p:cNvGrpSpPr/>
          <p:nvPr/>
        </p:nvGrpSpPr>
        <p:grpSpPr>
          <a:xfrm>
            <a:off x="859265" y="3424375"/>
            <a:ext cx="312316" cy="368400"/>
            <a:chOff x="859265" y="3348175"/>
            <a:chExt cx="312316" cy="368400"/>
          </a:xfrm>
        </p:grpSpPr>
        <p:sp>
          <p:nvSpPr>
            <p:cNvPr id="14833" name="Google Shape;14833;p98"/>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8"/>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8"/>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8"/>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8"/>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8" name="Google Shape;14838;p98"/>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39" name="Google Shape;14839;p98"/>
          <p:cNvGrpSpPr/>
          <p:nvPr/>
        </p:nvGrpSpPr>
        <p:grpSpPr>
          <a:xfrm>
            <a:off x="2766374" y="3437213"/>
            <a:ext cx="330110" cy="308908"/>
            <a:chOff x="2766264" y="3394042"/>
            <a:chExt cx="294873" cy="275934"/>
          </a:xfrm>
        </p:grpSpPr>
        <p:sp>
          <p:nvSpPr>
            <p:cNvPr id="14840" name="Google Shape;14840;p98"/>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8"/>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8"/>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8"/>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4" name="Google Shape;14844;p98"/>
          <p:cNvGrpSpPr/>
          <p:nvPr/>
        </p:nvGrpSpPr>
        <p:grpSpPr>
          <a:xfrm>
            <a:off x="3214972" y="3435388"/>
            <a:ext cx="346406" cy="347552"/>
            <a:chOff x="3214972" y="3359188"/>
            <a:chExt cx="346406" cy="347552"/>
          </a:xfrm>
        </p:grpSpPr>
        <p:sp>
          <p:nvSpPr>
            <p:cNvPr id="14845" name="Google Shape;14845;p98"/>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98"/>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8"/>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8"/>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8"/>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8"/>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8"/>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8"/>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8"/>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8"/>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8"/>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8"/>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8"/>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8"/>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9" name="Google Shape;14859;p98"/>
          <p:cNvGrpSpPr/>
          <p:nvPr/>
        </p:nvGrpSpPr>
        <p:grpSpPr>
          <a:xfrm>
            <a:off x="4629306" y="3485393"/>
            <a:ext cx="367255" cy="244486"/>
            <a:chOff x="4629306" y="3409193"/>
            <a:chExt cx="367255" cy="244486"/>
          </a:xfrm>
        </p:grpSpPr>
        <p:sp>
          <p:nvSpPr>
            <p:cNvPr id="14860" name="Google Shape;14860;p9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9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98"/>
          <p:cNvGrpSpPr/>
          <p:nvPr/>
        </p:nvGrpSpPr>
        <p:grpSpPr>
          <a:xfrm>
            <a:off x="4193490" y="3426284"/>
            <a:ext cx="289939" cy="334661"/>
            <a:chOff x="4193490" y="3350084"/>
            <a:chExt cx="289939" cy="334661"/>
          </a:xfrm>
        </p:grpSpPr>
        <p:sp>
          <p:nvSpPr>
            <p:cNvPr id="14871" name="Google Shape;14871;p98"/>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8"/>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98"/>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98"/>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8"/>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8"/>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8"/>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8"/>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8"/>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8"/>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1" name="Google Shape;14881;p98"/>
          <p:cNvGrpSpPr/>
          <p:nvPr/>
        </p:nvGrpSpPr>
        <p:grpSpPr>
          <a:xfrm>
            <a:off x="6533281" y="3427430"/>
            <a:ext cx="357037" cy="357005"/>
            <a:chOff x="6533281" y="3351230"/>
            <a:chExt cx="357037" cy="357005"/>
          </a:xfrm>
        </p:grpSpPr>
        <p:sp>
          <p:nvSpPr>
            <p:cNvPr id="14882" name="Google Shape;14882;p98"/>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8"/>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8"/>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5" name="Google Shape;14885;p98"/>
          <p:cNvGrpSpPr/>
          <p:nvPr/>
        </p:nvGrpSpPr>
        <p:grpSpPr>
          <a:xfrm>
            <a:off x="6058441" y="3427430"/>
            <a:ext cx="357387" cy="357005"/>
            <a:chOff x="6058441" y="3351230"/>
            <a:chExt cx="357387" cy="357005"/>
          </a:xfrm>
        </p:grpSpPr>
        <p:sp>
          <p:nvSpPr>
            <p:cNvPr id="14886" name="Google Shape;14886;p98"/>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8"/>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8" name="Google Shape;14888;p98"/>
          <p:cNvGrpSpPr/>
          <p:nvPr/>
        </p:nvGrpSpPr>
        <p:grpSpPr>
          <a:xfrm>
            <a:off x="7957483" y="3427048"/>
            <a:ext cx="357387" cy="357387"/>
            <a:chOff x="7957483" y="3350848"/>
            <a:chExt cx="357387" cy="357387"/>
          </a:xfrm>
        </p:grpSpPr>
        <p:sp>
          <p:nvSpPr>
            <p:cNvPr id="14889" name="Google Shape;14889;p9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9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2" name="Google Shape;14892;p98"/>
          <p:cNvGrpSpPr/>
          <p:nvPr/>
        </p:nvGrpSpPr>
        <p:grpSpPr>
          <a:xfrm>
            <a:off x="7007771" y="3427430"/>
            <a:ext cx="357387" cy="357005"/>
            <a:chOff x="7007771" y="3351230"/>
            <a:chExt cx="357387" cy="357005"/>
          </a:xfrm>
        </p:grpSpPr>
        <p:sp>
          <p:nvSpPr>
            <p:cNvPr id="14893" name="Google Shape;14893;p98"/>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8"/>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8"/>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8"/>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8"/>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8" name="Google Shape;14898;p98"/>
          <p:cNvGrpSpPr/>
          <p:nvPr/>
        </p:nvGrpSpPr>
        <p:grpSpPr>
          <a:xfrm>
            <a:off x="5108729" y="3427430"/>
            <a:ext cx="357005" cy="357005"/>
            <a:chOff x="5108729" y="3351230"/>
            <a:chExt cx="357005" cy="357005"/>
          </a:xfrm>
        </p:grpSpPr>
        <p:sp>
          <p:nvSpPr>
            <p:cNvPr id="14899" name="Google Shape;14899;p98"/>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8"/>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1" name="Google Shape;14901;p98"/>
          <p:cNvGrpSpPr/>
          <p:nvPr/>
        </p:nvGrpSpPr>
        <p:grpSpPr>
          <a:xfrm>
            <a:off x="5583569" y="3427430"/>
            <a:ext cx="357419" cy="357005"/>
            <a:chOff x="5583569" y="3351230"/>
            <a:chExt cx="357419" cy="357005"/>
          </a:xfrm>
        </p:grpSpPr>
        <p:sp>
          <p:nvSpPr>
            <p:cNvPr id="14902" name="Google Shape;14902;p98"/>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8"/>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98"/>
          <p:cNvGrpSpPr/>
          <p:nvPr/>
        </p:nvGrpSpPr>
        <p:grpSpPr>
          <a:xfrm>
            <a:off x="7482229" y="3427430"/>
            <a:ext cx="357419" cy="357005"/>
            <a:chOff x="7482229" y="3351230"/>
            <a:chExt cx="357419" cy="357005"/>
          </a:xfrm>
        </p:grpSpPr>
        <p:sp>
          <p:nvSpPr>
            <p:cNvPr id="14905" name="Google Shape;14905;p98"/>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8"/>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8"/>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8"/>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8"/>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0" name="Google Shape;14910;p98"/>
          <p:cNvGrpSpPr/>
          <p:nvPr/>
        </p:nvGrpSpPr>
        <p:grpSpPr>
          <a:xfrm>
            <a:off x="3764485" y="2966882"/>
            <a:ext cx="222874" cy="345737"/>
            <a:chOff x="3764485" y="2890682"/>
            <a:chExt cx="222874" cy="345737"/>
          </a:xfrm>
        </p:grpSpPr>
        <p:sp>
          <p:nvSpPr>
            <p:cNvPr id="14911" name="Google Shape;14911;p98"/>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98"/>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8"/>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4" name="Google Shape;14914;p98"/>
          <p:cNvGrpSpPr/>
          <p:nvPr/>
        </p:nvGrpSpPr>
        <p:grpSpPr>
          <a:xfrm>
            <a:off x="2238616" y="2984331"/>
            <a:ext cx="422596" cy="310382"/>
            <a:chOff x="2278533" y="2937377"/>
            <a:chExt cx="346788" cy="254704"/>
          </a:xfrm>
        </p:grpSpPr>
        <p:sp>
          <p:nvSpPr>
            <p:cNvPr id="14915" name="Google Shape;14915;p98"/>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8"/>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17" name="Google Shape;14917;p98"/>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8" name="Google Shape;14918;p98"/>
          <p:cNvGrpSpPr/>
          <p:nvPr/>
        </p:nvGrpSpPr>
        <p:grpSpPr>
          <a:xfrm>
            <a:off x="1836637" y="2967710"/>
            <a:ext cx="286152" cy="346438"/>
            <a:chOff x="1836637" y="2891510"/>
            <a:chExt cx="286152" cy="346438"/>
          </a:xfrm>
        </p:grpSpPr>
        <p:sp>
          <p:nvSpPr>
            <p:cNvPr id="14919" name="Google Shape;14919;p98"/>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8"/>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8"/>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2" name="Google Shape;14922;p98"/>
          <p:cNvGrpSpPr/>
          <p:nvPr/>
        </p:nvGrpSpPr>
        <p:grpSpPr>
          <a:xfrm>
            <a:off x="5585861" y="2982129"/>
            <a:ext cx="379764" cy="337684"/>
            <a:chOff x="5585861" y="2905929"/>
            <a:chExt cx="379764" cy="337684"/>
          </a:xfrm>
        </p:grpSpPr>
        <p:sp>
          <p:nvSpPr>
            <p:cNvPr id="14923" name="Google Shape;14923;p98"/>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8"/>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8"/>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8"/>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7" name="Google Shape;14927;p98"/>
          <p:cNvGrpSpPr/>
          <p:nvPr/>
        </p:nvGrpSpPr>
        <p:grpSpPr>
          <a:xfrm>
            <a:off x="1327676" y="2986680"/>
            <a:ext cx="347934" cy="310024"/>
            <a:chOff x="1327676" y="2910480"/>
            <a:chExt cx="347934" cy="310024"/>
          </a:xfrm>
        </p:grpSpPr>
        <p:sp>
          <p:nvSpPr>
            <p:cNvPr id="14928" name="Google Shape;14928;p98"/>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8"/>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8"/>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98"/>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8"/>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3" name="Google Shape;14933;p98"/>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4" name="Google Shape;14934;p98"/>
          <p:cNvGrpSpPr/>
          <p:nvPr/>
        </p:nvGrpSpPr>
        <p:grpSpPr>
          <a:xfrm>
            <a:off x="2753401" y="2945764"/>
            <a:ext cx="382828" cy="358601"/>
            <a:chOff x="2753373" y="2902523"/>
            <a:chExt cx="347552" cy="325557"/>
          </a:xfrm>
        </p:grpSpPr>
        <p:sp>
          <p:nvSpPr>
            <p:cNvPr id="14935" name="Google Shape;14935;p98"/>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8"/>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8"/>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8"/>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8"/>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8"/>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1" name="Google Shape;14941;p98"/>
          <p:cNvGrpSpPr/>
          <p:nvPr/>
        </p:nvGrpSpPr>
        <p:grpSpPr>
          <a:xfrm>
            <a:off x="849016" y="2979455"/>
            <a:ext cx="356655" cy="335425"/>
            <a:chOff x="849016" y="2903255"/>
            <a:chExt cx="356655" cy="335425"/>
          </a:xfrm>
        </p:grpSpPr>
        <p:sp>
          <p:nvSpPr>
            <p:cNvPr id="14942" name="Google Shape;14942;p98"/>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8"/>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8"/>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8"/>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8"/>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8"/>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8"/>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8"/>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8"/>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8"/>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8"/>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3" name="Google Shape;14953;p98"/>
          <p:cNvGrpSpPr/>
          <p:nvPr/>
        </p:nvGrpSpPr>
        <p:grpSpPr>
          <a:xfrm>
            <a:off x="4210933" y="3002977"/>
            <a:ext cx="280072" cy="275520"/>
            <a:chOff x="4210933" y="2926777"/>
            <a:chExt cx="280072" cy="275520"/>
          </a:xfrm>
        </p:grpSpPr>
        <p:sp>
          <p:nvSpPr>
            <p:cNvPr id="14954" name="Google Shape;14954;p98"/>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8"/>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8"/>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8"/>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8"/>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8"/>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8"/>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8"/>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8"/>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8"/>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8"/>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8"/>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8"/>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7" name="Google Shape;14967;p98"/>
          <p:cNvGrpSpPr/>
          <p:nvPr/>
        </p:nvGrpSpPr>
        <p:grpSpPr>
          <a:xfrm>
            <a:off x="4667216" y="2991582"/>
            <a:ext cx="320273" cy="318395"/>
            <a:chOff x="4667216" y="2915382"/>
            <a:chExt cx="320273" cy="318395"/>
          </a:xfrm>
        </p:grpSpPr>
        <p:sp>
          <p:nvSpPr>
            <p:cNvPr id="14968" name="Google Shape;14968;p98"/>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8"/>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8"/>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8"/>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2" name="Google Shape;14972;p98"/>
          <p:cNvGrpSpPr/>
          <p:nvPr/>
        </p:nvGrpSpPr>
        <p:grpSpPr>
          <a:xfrm>
            <a:off x="5170480" y="3010839"/>
            <a:ext cx="261929" cy="280550"/>
            <a:chOff x="5170480" y="2934639"/>
            <a:chExt cx="261929" cy="280550"/>
          </a:xfrm>
        </p:grpSpPr>
        <p:sp>
          <p:nvSpPr>
            <p:cNvPr id="14973" name="Google Shape;14973;p98"/>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8"/>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8"/>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8"/>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8"/>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8"/>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98"/>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0" name="Google Shape;14980;p98"/>
          <p:cNvGrpSpPr/>
          <p:nvPr/>
        </p:nvGrpSpPr>
        <p:grpSpPr>
          <a:xfrm>
            <a:off x="6069423" y="2968091"/>
            <a:ext cx="362321" cy="364231"/>
            <a:chOff x="6069423" y="2891892"/>
            <a:chExt cx="362321" cy="364231"/>
          </a:xfrm>
        </p:grpSpPr>
        <p:sp>
          <p:nvSpPr>
            <p:cNvPr id="14981" name="Google Shape;14981;p98"/>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8"/>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8"/>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8"/>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8"/>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8"/>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7" name="Google Shape;14987;p98"/>
          <p:cNvGrpSpPr/>
          <p:nvPr/>
        </p:nvGrpSpPr>
        <p:grpSpPr>
          <a:xfrm>
            <a:off x="6571955" y="2995370"/>
            <a:ext cx="308878" cy="311170"/>
            <a:chOff x="6571955" y="2919170"/>
            <a:chExt cx="308878" cy="311170"/>
          </a:xfrm>
        </p:grpSpPr>
        <p:sp>
          <p:nvSpPr>
            <p:cNvPr id="14988" name="Google Shape;14988;p98"/>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8"/>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8"/>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8"/>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8"/>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98"/>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8"/>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8"/>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8"/>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8"/>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8" name="Google Shape;14998;p98"/>
          <p:cNvGrpSpPr/>
          <p:nvPr/>
        </p:nvGrpSpPr>
        <p:grpSpPr>
          <a:xfrm>
            <a:off x="7500054" y="3010935"/>
            <a:ext cx="350576" cy="280454"/>
            <a:chOff x="7500054" y="2934735"/>
            <a:chExt cx="350576" cy="280454"/>
          </a:xfrm>
        </p:grpSpPr>
        <p:sp>
          <p:nvSpPr>
            <p:cNvPr id="14999" name="Google Shape;14999;p9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7" name="Google Shape;15007;p98"/>
          <p:cNvGrpSpPr/>
          <p:nvPr/>
        </p:nvGrpSpPr>
        <p:grpSpPr>
          <a:xfrm>
            <a:off x="7024430" y="2950862"/>
            <a:ext cx="332012" cy="355454"/>
            <a:chOff x="7055134" y="2919170"/>
            <a:chExt cx="290321" cy="310820"/>
          </a:xfrm>
        </p:grpSpPr>
        <p:sp>
          <p:nvSpPr>
            <p:cNvPr id="15008" name="Google Shape;15008;p98"/>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8"/>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8"/>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8"/>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8"/>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98"/>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98"/>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8"/>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8"/>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8"/>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8"/>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8"/>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8"/>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98"/>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2" name="Google Shape;15022;p98"/>
          <p:cNvGrpSpPr/>
          <p:nvPr/>
        </p:nvGrpSpPr>
        <p:grpSpPr>
          <a:xfrm>
            <a:off x="7985143" y="2976813"/>
            <a:ext cx="330109" cy="347552"/>
            <a:chOff x="7985143" y="2900613"/>
            <a:chExt cx="330109" cy="347552"/>
          </a:xfrm>
        </p:grpSpPr>
        <p:sp>
          <p:nvSpPr>
            <p:cNvPr id="15023" name="Google Shape;15023;p98"/>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98"/>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98"/>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8"/>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8"/>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8"/>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8"/>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8"/>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1" name="Google Shape;15031;p98"/>
          <p:cNvGrpSpPr/>
          <p:nvPr/>
        </p:nvGrpSpPr>
        <p:grpSpPr>
          <a:xfrm>
            <a:off x="7990840" y="2511426"/>
            <a:ext cx="354363" cy="353631"/>
            <a:chOff x="7990840" y="2435226"/>
            <a:chExt cx="354363" cy="353631"/>
          </a:xfrm>
        </p:grpSpPr>
        <p:sp>
          <p:nvSpPr>
            <p:cNvPr id="15032" name="Google Shape;15032;p98"/>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8"/>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8"/>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5" name="Google Shape;15035;p98"/>
          <p:cNvGrpSpPr/>
          <p:nvPr/>
        </p:nvGrpSpPr>
        <p:grpSpPr>
          <a:xfrm>
            <a:off x="1817317" y="2556530"/>
            <a:ext cx="350958" cy="263043"/>
            <a:chOff x="1817317" y="2480330"/>
            <a:chExt cx="350958" cy="263043"/>
          </a:xfrm>
        </p:grpSpPr>
        <p:sp>
          <p:nvSpPr>
            <p:cNvPr id="15036" name="Google Shape;15036;p98"/>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8"/>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8"/>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8"/>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8"/>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1" name="Google Shape;15041;p98"/>
          <p:cNvGrpSpPr/>
          <p:nvPr/>
        </p:nvGrpSpPr>
        <p:grpSpPr>
          <a:xfrm>
            <a:off x="1341727" y="2559549"/>
            <a:ext cx="419913" cy="308109"/>
            <a:chOff x="1341727" y="2483349"/>
            <a:chExt cx="419913" cy="308109"/>
          </a:xfrm>
        </p:grpSpPr>
        <p:sp>
          <p:nvSpPr>
            <p:cNvPr id="15042" name="Google Shape;15042;p98"/>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8"/>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98"/>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5" name="Google Shape;15045;p98"/>
          <p:cNvGrpSpPr/>
          <p:nvPr/>
        </p:nvGrpSpPr>
        <p:grpSpPr>
          <a:xfrm>
            <a:off x="854332" y="2523936"/>
            <a:ext cx="376358" cy="330109"/>
            <a:chOff x="854332" y="2447736"/>
            <a:chExt cx="376358" cy="330109"/>
          </a:xfrm>
        </p:grpSpPr>
        <p:sp>
          <p:nvSpPr>
            <p:cNvPr id="15046" name="Google Shape;15046;p98"/>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8"/>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8"/>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8"/>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8"/>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8"/>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98"/>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98"/>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4" name="Google Shape;15054;p98"/>
          <p:cNvGrpSpPr/>
          <p:nvPr/>
        </p:nvGrpSpPr>
        <p:grpSpPr>
          <a:xfrm>
            <a:off x="4206763" y="2527151"/>
            <a:ext cx="322151" cy="322374"/>
            <a:chOff x="4206763" y="2450951"/>
            <a:chExt cx="322151" cy="322374"/>
          </a:xfrm>
        </p:grpSpPr>
        <p:sp>
          <p:nvSpPr>
            <p:cNvPr id="15055" name="Google Shape;15055;p98"/>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8"/>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7" name="Google Shape;15057;p98"/>
          <p:cNvGrpSpPr/>
          <p:nvPr/>
        </p:nvGrpSpPr>
        <p:grpSpPr>
          <a:xfrm>
            <a:off x="7528096" y="2526259"/>
            <a:ext cx="327976" cy="324316"/>
            <a:chOff x="7528096" y="2450059"/>
            <a:chExt cx="327976" cy="324316"/>
          </a:xfrm>
        </p:grpSpPr>
        <p:sp>
          <p:nvSpPr>
            <p:cNvPr id="15058" name="Google Shape;15058;p98"/>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98"/>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98"/>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8"/>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8"/>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3" name="Google Shape;15063;p98"/>
          <p:cNvGrpSpPr/>
          <p:nvPr/>
        </p:nvGrpSpPr>
        <p:grpSpPr>
          <a:xfrm>
            <a:off x="7077129" y="2588742"/>
            <a:ext cx="282364" cy="198619"/>
            <a:chOff x="7077129" y="2512542"/>
            <a:chExt cx="282364" cy="198619"/>
          </a:xfrm>
        </p:grpSpPr>
        <p:sp>
          <p:nvSpPr>
            <p:cNvPr id="15064" name="Google Shape;15064;p98"/>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8"/>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8"/>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8"/>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8"/>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98"/>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0" name="Google Shape;15070;p98"/>
          <p:cNvGrpSpPr/>
          <p:nvPr/>
        </p:nvGrpSpPr>
        <p:grpSpPr>
          <a:xfrm>
            <a:off x="3725461" y="2520912"/>
            <a:ext cx="334279" cy="334661"/>
            <a:chOff x="3725461" y="2444712"/>
            <a:chExt cx="334279" cy="334661"/>
          </a:xfrm>
        </p:grpSpPr>
        <p:sp>
          <p:nvSpPr>
            <p:cNvPr id="15071" name="Google Shape;15071;p98"/>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8"/>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8"/>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8"/>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8"/>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8"/>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8"/>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8" name="Google Shape;15078;p98"/>
          <p:cNvGrpSpPr/>
          <p:nvPr/>
        </p:nvGrpSpPr>
        <p:grpSpPr>
          <a:xfrm>
            <a:off x="6577238" y="2533421"/>
            <a:ext cx="332019" cy="310788"/>
            <a:chOff x="6577238" y="2457221"/>
            <a:chExt cx="332019" cy="310788"/>
          </a:xfrm>
        </p:grpSpPr>
        <p:sp>
          <p:nvSpPr>
            <p:cNvPr id="15079" name="Google Shape;15079;p98"/>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8"/>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8"/>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8"/>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98"/>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98"/>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5" name="Google Shape;15085;p98"/>
          <p:cNvGrpSpPr/>
          <p:nvPr/>
        </p:nvGrpSpPr>
        <p:grpSpPr>
          <a:xfrm>
            <a:off x="2818561" y="2515978"/>
            <a:ext cx="247892" cy="346024"/>
            <a:chOff x="2818561" y="2439778"/>
            <a:chExt cx="247892" cy="346024"/>
          </a:xfrm>
        </p:grpSpPr>
        <p:sp>
          <p:nvSpPr>
            <p:cNvPr id="15086" name="Google Shape;15086;p98"/>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8"/>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8"/>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8"/>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8"/>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8"/>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8"/>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8"/>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8"/>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8"/>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8"/>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8"/>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8" name="Google Shape;15098;p98"/>
          <p:cNvGrpSpPr/>
          <p:nvPr/>
        </p:nvGrpSpPr>
        <p:grpSpPr>
          <a:xfrm>
            <a:off x="3207778" y="2550832"/>
            <a:ext cx="419933" cy="275170"/>
            <a:chOff x="3207778" y="2474632"/>
            <a:chExt cx="419933" cy="275170"/>
          </a:xfrm>
        </p:grpSpPr>
        <p:sp>
          <p:nvSpPr>
            <p:cNvPr id="15099" name="Google Shape;15099;p98"/>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8"/>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8"/>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8"/>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8"/>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98"/>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8"/>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8"/>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8"/>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8"/>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8"/>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8"/>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8"/>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8"/>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3" name="Google Shape;15113;p98"/>
          <p:cNvGrpSpPr/>
          <p:nvPr/>
        </p:nvGrpSpPr>
        <p:grpSpPr>
          <a:xfrm>
            <a:off x="6099375" y="2532275"/>
            <a:ext cx="337684" cy="314194"/>
            <a:chOff x="6099375" y="2456075"/>
            <a:chExt cx="337684" cy="314194"/>
          </a:xfrm>
        </p:grpSpPr>
        <p:sp>
          <p:nvSpPr>
            <p:cNvPr id="15114" name="Google Shape;15114;p98"/>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8"/>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98"/>
          <p:cNvGrpSpPr/>
          <p:nvPr/>
        </p:nvGrpSpPr>
        <p:grpSpPr>
          <a:xfrm>
            <a:off x="2312623" y="2544784"/>
            <a:ext cx="312698" cy="286534"/>
            <a:chOff x="2312623" y="2468584"/>
            <a:chExt cx="312698" cy="286534"/>
          </a:xfrm>
        </p:grpSpPr>
        <p:sp>
          <p:nvSpPr>
            <p:cNvPr id="15117" name="Google Shape;15117;p98"/>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8"/>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98"/>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0" name="Google Shape;15120;p98"/>
          <p:cNvGrpSpPr/>
          <p:nvPr/>
        </p:nvGrpSpPr>
        <p:grpSpPr>
          <a:xfrm>
            <a:off x="5618805" y="2517124"/>
            <a:ext cx="345292" cy="342618"/>
            <a:chOff x="5618805" y="2440924"/>
            <a:chExt cx="345292" cy="342618"/>
          </a:xfrm>
        </p:grpSpPr>
        <p:sp>
          <p:nvSpPr>
            <p:cNvPr id="15121" name="Google Shape;15121;p98"/>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8"/>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98"/>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8"/>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8"/>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6" name="Google Shape;15126;p98"/>
          <p:cNvGrpSpPr/>
          <p:nvPr/>
        </p:nvGrpSpPr>
        <p:grpSpPr>
          <a:xfrm>
            <a:off x="4653179" y="2522790"/>
            <a:ext cx="377886" cy="331255"/>
            <a:chOff x="4653179" y="2446590"/>
            <a:chExt cx="377886" cy="331255"/>
          </a:xfrm>
        </p:grpSpPr>
        <p:sp>
          <p:nvSpPr>
            <p:cNvPr id="15127" name="Google Shape;15127;p98"/>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8"/>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8"/>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8"/>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1" name="Google Shape;15131;p98"/>
          <p:cNvGrpSpPr/>
          <p:nvPr/>
        </p:nvGrpSpPr>
        <p:grpSpPr>
          <a:xfrm>
            <a:off x="5184517" y="2535681"/>
            <a:ext cx="252062" cy="305122"/>
            <a:chOff x="5184517" y="2459481"/>
            <a:chExt cx="252062" cy="305122"/>
          </a:xfrm>
        </p:grpSpPr>
        <p:sp>
          <p:nvSpPr>
            <p:cNvPr id="15132" name="Google Shape;15132;p98"/>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8"/>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98"/>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8"/>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8"/>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8"/>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8" name="Google Shape;15138;p98"/>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9" name="Google Shape;15139;p98"/>
          <p:cNvGrpSpPr/>
          <p:nvPr/>
        </p:nvGrpSpPr>
        <p:grpSpPr>
          <a:xfrm>
            <a:off x="6155459" y="2045308"/>
            <a:ext cx="249770" cy="363849"/>
            <a:chOff x="6155459" y="1969108"/>
            <a:chExt cx="249770" cy="363849"/>
          </a:xfrm>
        </p:grpSpPr>
        <p:sp>
          <p:nvSpPr>
            <p:cNvPr id="15140" name="Google Shape;15140;p98"/>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8"/>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8"/>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8"/>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8"/>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8"/>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8"/>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8"/>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8"/>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98"/>
          <p:cNvGrpSpPr/>
          <p:nvPr/>
        </p:nvGrpSpPr>
        <p:grpSpPr>
          <a:xfrm>
            <a:off x="2280029" y="2046804"/>
            <a:ext cx="353631" cy="354395"/>
            <a:chOff x="2280029" y="1970604"/>
            <a:chExt cx="353631" cy="354395"/>
          </a:xfrm>
        </p:grpSpPr>
        <p:sp>
          <p:nvSpPr>
            <p:cNvPr id="15150" name="Google Shape;15150;p98"/>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8"/>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8"/>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8"/>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4" name="Google Shape;15154;p98"/>
          <p:cNvGrpSpPr/>
          <p:nvPr/>
        </p:nvGrpSpPr>
        <p:grpSpPr>
          <a:xfrm>
            <a:off x="8065100" y="2076374"/>
            <a:ext cx="255086" cy="301685"/>
            <a:chOff x="8065100" y="2000174"/>
            <a:chExt cx="255086" cy="301685"/>
          </a:xfrm>
        </p:grpSpPr>
        <p:sp>
          <p:nvSpPr>
            <p:cNvPr id="15155" name="Google Shape;15155;p98"/>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8"/>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8"/>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8"/>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9" name="Google Shape;15159;p98"/>
          <p:cNvGrpSpPr/>
          <p:nvPr/>
        </p:nvGrpSpPr>
        <p:grpSpPr>
          <a:xfrm>
            <a:off x="6633705" y="2045308"/>
            <a:ext cx="249420" cy="363849"/>
            <a:chOff x="6633705" y="1969108"/>
            <a:chExt cx="249420" cy="363849"/>
          </a:xfrm>
        </p:grpSpPr>
        <p:sp>
          <p:nvSpPr>
            <p:cNvPr id="15160" name="Google Shape;15160;p98"/>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8"/>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8"/>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98"/>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98"/>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8"/>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8"/>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8"/>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8" name="Google Shape;15168;p98"/>
          <p:cNvGrpSpPr/>
          <p:nvPr/>
        </p:nvGrpSpPr>
        <p:grpSpPr>
          <a:xfrm>
            <a:off x="5211031" y="2045308"/>
            <a:ext cx="226661" cy="363467"/>
            <a:chOff x="5211031" y="1969108"/>
            <a:chExt cx="226661" cy="363467"/>
          </a:xfrm>
        </p:grpSpPr>
        <p:sp>
          <p:nvSpPr>
            <p:cNvPr id="15169" name="Google Shape;15169;p9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9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1" name="Google Shape;15171;p98"/>
          <p:cNvGrpSpPr/>
          <p:nvPr/>
        </p:nvGrpSpPr>
        <p:grpSpPr>
          <a:xfrm>
            <a:off x="3712952" y="2046804"/>
            <a:ext cx="354363" cy="354395"/>
            <a:chOff x="3712952" y="1970604"/>
            <a:chExt cx="354363" cy="354395"/>
          </a:xfrm>
        </p:grpSpPr>
        <p:sp>
          <p:nvSpPr>
            <p:cNvPr id="15172" name="Google Shape;15172;p98"/>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8"/>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8"/>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8"/>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8"/>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8"/>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98"/>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8"/>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8"/>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1" name="Google Shape;15181;p98"/>
          <p:cNvGrpSpPr/>
          <p:nvPr/>
        </p:nvGrpSpPr>
        <p:grpSpPr>
          <a:xfrm>
            <a:off x="3235438" y="2046804"/>
            <a:ext cx="354363" cy="354745"/>
            <a:chOff x="3235438" y="1970604"/>
            <a:chExt cx="354363" cy="354745"/>
          </a:xfrm>
        </p:grpSpPr>
        <p:sp>
          <p:nvSpPr>
            <p:cNvPr id="15182" name="Google Shape;15182;p98"/>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98"/>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8"/>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8"/>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8"/>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8"/>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8"/>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8"/>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98"/>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8"/>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8"/>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8"/>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8"/>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5" name="Google Shape;15195;p98"/>
          <p:cNvGrpSpPr/>
          <p:nvPr/>
        </p:nvGrpSpPr>
        <p:grpSpPr>
          <a:xfrm>
            <a:off x="1329585" y="2066125"/>
            <a:ext cx="341472" cy="335074"/>
            <a:chOff x="1329585" y="1989925"/>
            <a:chExt cx="341472" cy="335074"/>
          </a:xfrm>
        </p:grpSpPr>
        <p:sp>
          <p:nvSpPr>
            <p:cNvPr id="15196" name="Google Shape;15196;p98"/>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8"/>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8"/>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9" name="Google Shape;15199;p98"/>
          <p:cNvGrpSpPr/>
          <p:nvPr/>
        </p:nvGrpSpPr>
        <p:grpSpPr>
          <a:xfrm>
            <a:off x="5591871" y="2066106"/>
            <a:ext cx="416649" cy="325597"/>
            <a:chOff x="5626763" y="2013829"/>
            <a:chExt cx="351722" cy="274788"/>
          </a:xfrm>
        </p:grpSpPr>
        <p:sp>
          <p:nvSpPr>
            <p:cNvPr id="15200" name="Google Shape;15200;p98"/>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8"/>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98"/>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98"/>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98"/>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8"/>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8"/>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8"/>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98"/>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8"/>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0" name="Google Shape;15210;p98"/>
          <p:cNvGrpSpPr/>
          <p:nvPr/>
        </p:nvGrpSpPr>
        <p:grpSpPr>
          <a:xfrm>
            <a:off x="7576605" y="2060077"/>
            <a:ext cx="276698" cy="333133"/>
            <a:chOff x="7576605" y="1983877"/>
            <a:chExt cx="276698" cy="333133"/>
          </a:xfrm>
        </p:grpSpPr>
        <p:sp>
          <p:nvSpPr>
            <p:cNvPr id="15211" name="Google Shape;15211;p98"/>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8"/>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3" name="Google Shape;15213;p98"/>
          <p:cNvGrpSpPr/>
          <p:nvPr/>
        </p:nvGrpSpPr>
        <p:grpSpPr>
          <a:xfrm>
            <a:off x="853568" y="2051738"/>
            <a:ext cx="337334" cy="353599"/>
            <a:chOff x="853568" y="1975538"/>
            <a:chExt cx="337334" cy="353599"/>
          </a:xfrm>
        </p:grpSpPr>
        <p:sp>
          <p:nvSpPr>
            <p:cNvPr id="15214" name="Google Shape;15214;p98"/>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8"/>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8"/>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98"/>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98"/>
          <p:cNvGrpSpPr/>
          <p:nvPr/>
        </p:nvGrpSpPr>
        <p:grpSpPr>
          <a:xfrm>
            <a:off x="2770052" y="2085828"/>
            <a:ext cx="327085" cy="277080"/>
            <a:chOff x="2770052" y="2009628"/>
            <a:chExt cx="327085" cy="277080"/>
          </a:xfrm>
        </p:grpSpPr>
        <p:sp>
          <p:nvSpPr>
            <p:cNvPr id="15219" name="Google Shape;15219;p98"/>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8"/>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1" name="Google Shape;15221;p98"/>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2" name="Google Shape;15222;p98"/>
          <p:cNvGrpSpPr/>
          <p:nvPr/>
        </p:nvGrpSpPr>
        <p:grpSpPr>
          <a:xfrm>
            <a:off x="4195399" y="2046804"/>
            <a:ext cx="344878" cy="343573"/>
            <a:chOff x="4195399" y="1970604"/>
            <a:chExt cx="344878" cy="343573"/>
          </a:xfrm>
        </p:grpSpPr>
        <p:sp>
          <p:nvSpPr>
            <p:cNvPr id="15223" name="Google Shape;15223;p98"/>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8"/>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8"/>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8"/>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7" name="Google Shape;15227;p98"/>
          <p:cNvGrpSpPr/>
          <p:nvPr/>
        </p:nvGrpSpPr>
        <p:grpSpPr>
          <a:xfrm>
            <a:off x="4674791" y="2053647"/>
            <a:ext cx="344528" cy="344114"/>
            <a:chOff x="4674791" y="1977447"/>
            <a:chExt cx="344528" cy="344114"/>
          </a:xfrm>
        </p:grpSpPr>
        <p:sp>
          <p:nvSpPr>
            <p:cNvPr id="15228" name="Google Shape;15228;p98"/>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98"/>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8"/>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8"/>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98"/>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98"/>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8"/>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8"/>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98"/>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8"/>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8"/>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8"/>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98"/>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8"/>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8"/>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8"/>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98"/>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98"/>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8"/>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8"/>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8"/>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8"/>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8"/>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8"/>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8"/>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8"/>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4" name="Google Shape;15254;p98"/>
          <p:cNvGrpSpPr/>
          <p:nvPr/>
        </p:nvGrpSpPr>
        <p:grpSpPr>
          <a:xfrm>
            <a:off x="6083810" y="1623497"/>
            <a:ext cx="382819" cy="310788"/>
            <a:chOff x="6083810" y="1547297"/>
            <a:chExt cx="382819" cy="310788"/>
          </a:xfrm>
        </p:grpSpPr>
        <p:sp>
          <p:nvSpPr>
            <p:cNvPr id="15255" name="Google Shape;15255;p98"/>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98"/>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98"/>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8"/>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8"/>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8"/>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8"/>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8"/>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8"/>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8"/>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8"/>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8"/>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8"/>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8"/>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8"/>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8"/>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98"/>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98"/>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3" name="Google Shape;15273;p98"/>
          <p:cNvGrpSpPr/>
          <p:nvPr/>
        </p:nvGrpSpPr>
        <p:grpSpPr>
          <a:xfrm>
            <a:off x="6558300" y="1614393"/>
            <a:ext cx="382788" cy="328613"/>
            <a:chOff x="6558300" y="1538193"/>
            <a:chExt cx="382788" cy="328613"/>
          </a:xfrm>
        </p:grpSpPr>
        <p:sp>
          <p:nvSpPr>
            <p:cNvPr id="15274" name="Google Shape;15274;p98"/>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8"/>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98"/>
          <p:cNvGrpSpPr/>
          <p:nvPr/>
        </p:nvGrpSpPr>
        <p:grpSpPr>
          <a:xfrm>
            <a:off x="5194002" y="1587497"/>
            <a:ext cx="259605" cy="346024"/>
            <a:chOff x="5194002" y="1511297"/>
            <a:chExt cx="259605" cy="346024"/>
          </a:xfrm>
        </p:grpSpPr>
        <p:sp>
          <p:nvSpPr>
            <p:cNvPr id="15277" name="Google Shape;15277;p98"/>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8"/>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8"/>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98"/>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1" name="Google Shape;15281;p98"/>
          <p:cNvGrpSpPr/>
          <p:nvPr/>
        </p:nvGrpSpPr>
        <p:grpSpPr>
          <a:xfrm>
            <a:off x="1394741" y="1588261"/>
            <a:ext cx="252444" cy="351722"/>
            <a:chOff x="1394741" y="1512061"/>
            <a:chExt cx="252444" cy="351722"/>
          </a:xfrm>
        </p:grpSpPr>
        <p:sp>
          <p:nvSpPr>
            <p:cNvPr id="15282" name="Google Shape;15282;p98"/>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98"/>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8"/>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98"/>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98"/>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98"/>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98"/>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98"/>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98"/>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98"/>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8"/>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8"/>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8"/>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8"/>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98"/>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98"/>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8"/>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9" name="Google Shape;15299;p98"/>
          <p:cNvGrpSpPr/>
          <p:nvPr/>
        </p:nvGrpSpPr>
        <p:grpSpPr>
          <a:xfrm>
            <a:off x="855096" y="1580685"/>
            <a:ext cx="380910" cy="339594"/>
            <a:chOff x="855096" y="1504485"/>
            <a:chExt cx="380910" cy="339594"/>
          </a:xfrm>
        </p:grpSpPr>
        <p:sp>
          <p:nvSpPr>
            <p:cNvPr id="15300" name="Google Shape;15300;p98"/>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8"/>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8"/>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8"/>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8"/>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5" name="Google Shape;15305;p98"/>
          <p:cNvGrpSpPr/>
          <p:nvPr/>
        </p:nvGrpSpPr>
        <p:grpSpPr>
          <a:xfrm>
            <a:off x="1819576" y="1587879"/>
            <a:ext cx="352103" cy="352103"/>
            <a:chOff x="1819576" y="1511679"/>
            <a:chExt cx="352103" cy="352103"/>
          </a:xfrm>
        </p:grpSpPr>
        <p:sp>
          <p:nvSpPr>
            <p:cNvPr id="15306" name="Google Shape;15306;p98"/>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98"/>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8"/>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8"/>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0" name="Google Shape;15310;p98"/>
          <p:cNvGrpSpPr/>
          <p:nvPr/>
        </p:nvGrpSpPr>
        <p:grpSpPr>
          <a:xfrm>
            <a:off x="5621097" y="1576961"/>
            <a:ext cx="371424" cy="355446"/>
            <a:chOff x="5621097" y="1500761"/>
            <a:chExt cx="371424" cy="355446"/>
          </a:xfrm>
        </p:grpSpPr>
        <p:sp>
          <p:nvSpPr>
            <p:cNvPr id="15311" name="Google Shape;15311;p98"/>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98"/>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3" name="Google Shape;15313;p98"/>
          <p:cNvGrpSpPr/>
          <p:nvPr/>
        </p:nvGrpSpPr>
        <p:grpSpPr>
          <a:xfrm>
            <a:off x="4670239" y="1617799"/>
            <a:ext cx="359679" cy="321833"/>
            <a:chOff x="4670239" y="1541599"/>
            <a:chExt cx="359679" cy="321833"/>
          </a:xfrm>
        </p:grpSpPr>
        <p:sp>
          <p:nvSpPr>
            <p:cNvPr id="15314" name="Google Shape;15314;p9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9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9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9" name="Google Shape;15319;p98"/>
          <p:cNvGrpSpPr/>
          <p:nvPr/>
        </p:nvGrpSpPr>
        <p:grpSpPr>
          <a:xfrm>
            <a:off x="4212429" y="1578585"/>
            <a:ext cx="321037" cy="353822"/>
            <a:chOff x="4212429" y="1502385"/>
            <a:chExt cx="321037" cy="353822"/>
          </a:xfrm>
        </p:grpSpPr>
        <p:sp>
          <p:nvSpPr>
            <p:cNvPr id="15320" name="Google Shape;15320;p98"/>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8"/>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8"/>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98"/>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4" name="Google Shape;15324;p98"/>
          <p:cNvGrpSpPr/>
          <p:nvPr/>
        </p:nvGrpSpPr>
        <p:grpSpPr>
          <a:xfrm>
            <a:off x="2302788" y="1582181"/>
            <a:ext cx="336188" cy="335425"/>
            <a:chOff x="2302788" y="1505981"/>
            <a:chExt cx="336188" cy="335425"/>
          </a:xfrm>
        </p:grpSpPr>
        <p:sp>
          <p:nvSpPr>
            <p:cNvPr id="15325" name="Google Shape;15325;p98"/>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98"/>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8"/>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98"/>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8"/>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98"/>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8"/>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8"/>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8"/>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98"/>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98"/>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8"/>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8"/>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98"/>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98"/>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8"/>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8"/>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2" name="Google Shape;15342;p98"/>
          <p:cNvGrpSpPr/>
          <p:nvPr/>
        </p:nvGrpSpPr>
        <p:grpSpPr>
          <a:xfrm>
            <a:off x="2780301" y="1598096"/>
            <a:ext cx="333133" cy="321037"/>
            <a:chOff x="2780301" y="1521896"/>
            <a:chExt cx="333133" cy="321037"/>
          </a:xfrm>
        </p:grpSpPr>
        <p:sp>
          <p:nvSpPr>
            <p:cNvPr id="15343" name="Google Shape;15343;p98"/>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98"/>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8"/>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8"/>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8"/>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8"/>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98"/>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98"/>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8"/>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8"/>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8"/>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98"/>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98"/>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8"/>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8"/>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8"/>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98"/>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8"/>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8"/>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8"/>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3" name="Google Shape;15363;p98"/>
          <p:cNvGrpSpPr/>
          <p:nvPr/>
        </p:nvGrpSpPr>
        <p:grpSpPr>
          <a:xfrm>
            <a:off x="3316159" y="1591285"/>
            <a:ext cx="211892" cy="339594"/>
            <a:chOff x="3316159" y="1515085"/>
            <a:chExt cx="211892" cy="339594"/>
          </a:xfrm>
        </p:grpSpPr>
        <p:sp>
          <p:nvSpPr>
            <p:cNvPr id="15364" name="Google Shape;15364;p98"/>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8"/>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98"/>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67" name="Google Shape;15367;p98"/>
            <p:cNvGrpSpPr/>
            <p:nvPr/>
          </p:nvGrpSpPr>
          <p:grpSpPr>
            <a:xfrm>
              <a:off x="3316159" y="1515085"/>
              <a:ext cx="211892" cy="339594"/>
              <a:chOff x="3316159" y="1515085"/>
              <a:chExt cx="211892" cy="339594"/>
            </a:xfrm>
          </p:grpSpPr>
          <p:sp>
            <p:nvSpPr>
              <p:cNvPr id="15368" name="Google Shape;15368;p98"/>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98"/>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98"/>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98"/>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8"/>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98"/>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74" name="Google Shape;15374;p98"/>
          <p:cNvGrpSpPr/>
          <p:nvPr/>
        </p:nvGrpSpPr>
        <p:grpSpPr>
          <a:xfrm>
            <a:off x="3716358" y="1620855"/>
            <a:ext cx="361971" cy="314958"/>
            <a:chOff x="3716358" y="1544655"/>
            <a:chExt cx="361971" cy="314958"/>
          </a:xfrm>
        </p:grpSpPr>
        <p:sp>
          <p:nvSpPr>
            <p:cNvPr id="15375" name="Google Shape;15375;p9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9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9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9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0" name="Google Shape;15380;p98"/>
            <p:cNvGrpSpPr/>
            <p:nvPr/>
          </p:nvGrpSpPr>
          <p:grpSpPr>
            <a:xfrm>
              <a:off x="3716358" y="1544655"/>
              <a:ext cx="361971" cy="314958"/>
              <a:chOff x="3716358" y="1544655"/>
              <a:chExt cx="361971" cy="314958"/>
            </a:xfrm>
          </p:grpSpPr>
          <p:sp>
            <p:nvSpPr>
              <p:cNvPr id="15381" name="Google Shape;15381;p9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9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86" name="Google Shape;15386;p98"/>
          <p:cNvGrpSpPr/>
          <p:nvPr/>
        </p:nvGrpSpPr>
        <p:grpSpPr>
          <a:xfrm>
            <a:off x="7011924" y="1633752"/>
            <a:ext cx="499533" cy="305136"/>
            <a:chOff x="7009649" y="1541981"/>
            <a:chExt cx="524940" cy="320655"/>
          </a:xfrm>
        </p:grpSpPr>
        <p:sp>
          <p:nvSpPr>
            <p:cNvPr id="15387" name="Google Shape;15387;p98"/>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9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9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9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9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9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5" name="Google Shape;15395;p98"/>
          <p:cNvGrpSpPr/>
          <p:nvPr/>
        </p:nvGrpSpPr>
        <p:grpSpPr>
          <a:xfrm>
            <a:off x="8034034" y="1594309"/>
            <a:ext cx="282746" cy="340358"/>
            <a:chOff x="8034034" y="1518109"/>
            <a:chExt cx="282746" cy="340358"/>
          </a:xfrm>
        </p:grpSpPr>
        <p:sp>
          <p:nvSpPr>
            <p:cNvPr id="15396" name="Google Shape;15396;p98"/>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98"/>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98"/>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8"/>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0" name="Google Shape;15400;p98"/>
          <p:cNvGrpSpPr/>
          <p:nvPr/>
        </p:nvGrpSpPr>
        <p:grpSpPr>
          <a:xfrm>
            <a:off x="7582302" y="1576134"/>
            <a:ext cx="369133" cy="360411"/>
            <a:chOff x="7582302" y="1499934"/>
            <a:chExt cx="369133" cy="360411"/>
          </a:xfrm>
        </p:grpSpPr>
        <p:sp>
          <p:nvSpPr>
            <p:cNvPr id="15401" name="Google Shape;15401;p98"/>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8"/>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8"/>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98"/>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98"/>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6" name="Google Shape;15406;p98"/>
          <p:cNvGrpSpPr/>
          <p:nvPr/>
        </p:nvGrpSpPr>
        <p:grpSpPr>
          <a:xfrm>
            <a:off x="6196089" y="3893352"/>
            <a:ext cx="346056" cy="345674"/>
            <a:chOff x="2238181" y="4120624"/>
            <a:chExt cx="346056" cy="345674"/>
          </a:xfrm>
        </p:grpSpPr>
        <p:grpSp>
          <p:nvGrpSpPr>
            <p:cNvPr id="15407" name="Google Shape;15407;p98"/>
            <p:cNvGrpSpPr/>
            <p:nvPr/>
          </p:nvGrpSpPr>
          <p:grpSpPr>
            <a:xfrm>
              <a:off x="2309155" y="4177413"/>
              <a:ext cx="203862" cy="231903"/>
              <a:chOff x="1512725" y="258500"/>
              <a:chExt cx="4570900" cy="5199625"/>
            </a:xfrm>
          </p:grpSpPr>
          <p:sp>
            <p:nvSpPr>
              <p:cNvPr id="15408" name="Google Shape;15408;p9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9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0" name="Google Shape;15410;p9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1" name="Google Shape;15411;p98"/>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2400">
                <a:solidFill>
                  <a:srgbClr val="FFFFFF"/>
                </a:solidFill>
              </a:rPr>
              <a:t>SEO &amp; Marketing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415" name="Shape 15415"/>
        <p:cNvGrpSpPr/>
        <p:nvPr/>
      </p:nvGrpSpPr>
      <p:grpSpPr>
        <a:xfrm>
          <a:off x="0" y="0"/>
          <a:ext cx="0" cy="0"/>
          <a:chOff x="0" y="0"/>
          <a:chExt cx="0" cy="0"/>
        </a:xfrm>
      </p:grpSpPr>
      <p:pic>
        <p:nvPicPr>
          <p:cNvPr id="15416" name="Google Shape;15416;p9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1" name="Shape 1731"/>
        <p:cNvGrpSpPr/>
        <p:nvPr/>
      </p:nvGrpSpPr>
      <p:grpSpPr>
        <a:xfrm>
          <a:off x="0" y="0"/>
          <a:ext cx="0" cy="0"/>
          <a:chOff x="0" y="0"/>
          <a:chExt cx="0" cy="0"/>
        </a:xfrm>
      </p:grpSpPr>
      <p:sp>
        <p:nvSpPr>
          <p:cNvPr id="1732" name="Google Shape;1732;p46"/>
          <p:cNvSpPr txBox="1"/>
          <p:nvPr>
            <p:ph idx="1" type="subTitle"/>
          </p:nvPr>
        </p:nvSpPr>
        <p:spPr>
          <a:xfrm>
            <a:off x="1466625" y="1290300"/>
            <a:ext cx="5739900" cy="186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419"/>
              <a:t>“Esta es una cita. Son palabras llenas de sabiduría que alguien importante dijo y que pueden inspirar a quienes las lean”</a:t>
            </a:r>
            <a:endParaRPr/>
          </a:p>
        </p:txBody>
      </p:sp>
      <p:sp>
        <p:nvSpPr>
          <p:cNvPr id="1733" name="Google Shape;1733;p46"/>
          <p:cNvSpPr txBox="1"/>
          <p:nvPr>
            <p:ph idx="2" type="subTitle"/>
          </p:nvPr>
        </p:nvSpPr>
        <p:spPr>
          <a:xfrm>
            <a:off x="1466625" y="3243525"/>
            <a:ext cx="5739900" cy="46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419"/>
              <a:t>—Alguien Famoso</a:t>
            </a:r>
            <a:endParaRPr/>
          </a:p>
        </p:txBody>
      </p:sp>
      <p:sp>
        <p:nvSpPr>
          <p:cNvPr id="1734" name="Google Shape;1734;p46"/>
          <p:cNvSpPr/>
          <p:nvPr/>
        </p:nvSpPr>
        <p:spPr>
          <a:xfrm rot="10800000">
            <a:off x="7513350" y="3296335"/>
            <a:ext cx="12966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6">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738" name="Google Shape;1738;p46"/>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739" name="Google Shape;1739;p46">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740" name="Google Shape;1740;p46">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741" name="Google Shape;1741;p46">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1742" name="Google Shape;1742;p46">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743" name="Google Shape;1743;p46">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47"/>
          <p:cNvSpPr/>
          <p:nvPr/>
        </p:nvSpPr>
        <p:spPr>
          <a:xfrm>
            <a:off x="4274437" y="1819600"/>
            <a:ext cx="4761900" cy="7869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7"/>
          <p:cNvSpPr txBox="1"/>
          <p:nvPr>
            <p:ph type="title"/>
          </p:nvPr>
        </p:nvSpPr>
        <p:spPr>
          <a:xfrm>
            <a:off x="4593613" y="1776313"/>
            <a:ext cx="2684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419"/>
              <a:t>Fondos</a:t>
            </a:r>
            <a:endParaRPr/>
          </a:p>
        </p:txBody>
      </p:sp>
      <p:sp>
        <p:nvSpPr>
          <p:cNvPr id="1750" name="Google Shape;1750;p47"/>
          <p:cNvSpPr txBox="1"/>
          <p:nvPr>
            <p:ph idx="2" type="title"/>
          </p:nvPr>
        </p:nvSpPr>
        <p:spPr>
          <a:xfrm>
            <a:off x="1866288" y="1590000"/>
            <a:ext cx="23361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a:t>02</a:t>
            </a:r>
            <a:endParaRPr/>
          </a:p>
        </p:txBody>
      </p:sp>
      <p:sp>
        <p:nvSpPr>
          <p:cNvPr id="1751" name="Google Shape;1751;p47"/>
          <p:cNvSpPr txBox="1"/>
          <p:nvPr>
            <p:ph idx="1" type="subTitle"/>
          </p:nvPr>
        </p:nvSpPr>
        <p:spPr>
          <a:xfrm>
            <a:off x="4593613" y="2655888"/>
            <a:ext cx="2684100" cy="711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s-419"/>
              <a:t>Describe en qué consiste esta sección si lo necesitas</a:t>
            </a:r>
            <a:endParaRPr/>
          </a:p>
        </p:txBody>
      </p:sp>
      <p:sp>
        <p:nvSpPr>
          <p:cNvPr id="1752" name="Google Shape;1752;p47">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7">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7"/>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755" name="Google Shape;1755;p47"/>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756" name="Google Shape;1756;p47">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757" name="Google Shape;1757;p47">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758" name="Google Shape;1758;p47">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1759" name="Google Shape;1759;p47">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760" name="Google Shape;1760;p47">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120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4" name="Shape 1764"/>
        <p:cNvGrpSpPr/>
        <p:nvPr/>
      </p:nvGrpSpPr>
      <p:grpSpPr>
        <a:xfrm>
          <a:off x="0" y="0"/>
          <a:ext cx="0" cy="0"/>
          <a:chOff x="0" y="0"/>
          <a:chExt cx="0" cy="0"/>
        </a:xfrm>
      </p:grpSpPr>
      <p:sp>
        <p:nvSpPr>
          <p:cNvPr id="1765" name="Google Shape;1765;p48"/>
          <p:cNvSpPr txBox="1"/>
          <p:nvPr>
            <p:ph type="title"/>
          </p:nvPr>
        </p:nvSpPr>
        <p:spPr>
          <a:xfrm>
            <a:off x="2382900" y="1336575"/>
            <a:ext cx="4378200" cy="143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419"/>
              <a:t>Cambia tu fondo en Zoom</a:t>
            </a:r>
            <a:endParaRPr/>
          </a:p>
        </p:txBody>
      </p:sp>
      <p:sp>
        <p:nvSpPr>
          <p:cNvPr id="1766" name="Google Shape;1766;p48"/>
          <p:cNvSpPr txBox="1"/>
          <p:nvPr>
            <p:ph idx="1" type="subTitle"/>
          </p:nvPr>
        </p:nvSpPr>
        <p:spPr>
          <a:xfrm>
            <a:off x="2713350" y="2857725"/>
            <a:ext cx="3717300" cy="94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a:t>Cambia tus fondos fácilmente y haz que tus videollamadas de Zoom sean más divertidas y originales</a:t>
            </a:r>
            <a:endParaRPr/>
          </a:p>
        </p:txBody>
      </p:sp>
      <p:sp>
        <p:nvSpPr>
          <p:cNvPr id="1767" name="Google Shape;1767;p48">
            <a:hlinkClick action="ppaction://hlinkshowjump?jump=nextslide"/>
          </p:cNvPr>
          <p:cNvSpPr/>
          <p:nvPr/>
        </p:nvSpPr>
        <p:spPr>
          <a:xfrm>
            <a:off x="7274300"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8">
            <a:hlinkClick action="ppaction://hlinkshowjump?jump=previousslide"/>
          </p:cNvPr>
          <p:cNvSpPr/>
          <p:nvPr/>
        </p:nvSpPr>
        <p:spPr>
          <a:xfrm>
            <a:off x="1010625" y="183915"/>
            <a:ext cx="292500" cy="433200"/>
          </a:xfrm>
          <a:prstGeom prst="rect">
            <a:avLst/>
          </a:prstGeom>
          <a:solidFill>
            <a:schemeClr val="accent3"/>
          </a:solidFill>
          <a:ln>
            <a:noFill/>
          </a:ln>
          <a:effectLst>
            <a:outerShdw rotWithShape="0" algn="bl" dir="12540000" dist="57150">
              <a:schemeClr val="dk2">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8"/>
          <p:cNvSpPr/>
          <p:nvPr/>
        </p:nvSpPr>
        <p:spPr>
          <a:xfrm>
            <a:off x="7396825"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770" name="Google Shape;1770;p48"/>
          <p:cNvSpPr/>
          <p:nvPr/>
        </p:nvSpPr>
        <p:spPr>
          <a:xfrm flipH="1">
            <a:off x="1133150" y="346150"/>
            <a:ext cx="47450" cy="108758"/>
          </a:xfrm>
          <a:custGeom>
            <a:rect b="b" l="l" r="r" t="t"/>
            <a:pathLst>
              <a:path extrusionOk="0" h="9787" w="4269">
                <a:moveTo>
                  <a:pt x="0" y="0"/>
                </a:moveTo>
                <a:lnTo>
                  <a:pt x="4269" y="4929"/>
                </a:lnTo>
                <a:lnTo>
                  <a:pt x="22" y="9787"/>
                </a:lnTo>
              </a:path>
            </a:pathLst>
          </a:custGeom>
          <a:noFill/>
          <a:ln cap="flat" cmpd="sng" w="28575">
            <a:solidFill>
              <a:schemeClr val="dk2"/>
            </a:solidFill>
            <a:prstDash val="solid"/>
            <a:round/>
            <a:headEnd len="med" w="med" type="none"/>
            <a:tailEnd len="med" w="med" type="none"/>
          </a:ln>
        </p:spPr>
      </p:sp>
      <p:sp>
        <p:nvSpPr>
          <p:cNvPr id="1771" name="Google Shape;1771;p48"/>
          <p:cNvSpPr/>
          <p:nvPr/>
        </p:nvSpPr>
        <p:spPr>
          <a:xfrm rot="10800000">
            <a:off x="7513350" y="3296335"/>
            <a:ext cx="12966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8">
            <a:hlinkClick action="ppaction://hlinksldjump" r:id="rId3"/>
          </p:cNvPr>
          <p:cNvSpPr txBox="1"/>
          <p:nvPr>
            <p:ph idx="1" type="subTitle"/>
          </p:nvPr>
        </p:nvSpPr>
        <p:spPr>
          <a:xfrm>
            <a:off x="13948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Inicio</a:t>
            </a:r>
            <a:endParaRPr sz="1000">
              <a:solidFill>
                <a:schemeClr val="dk1"/>
              </a:solidFill>
              <a:latin typeface="Lexend Medium"/>
              <a:ea typeface="Lexend Medium"/>
              <a:cs typeface="Lexend Medium"/>
              <a:sym typeface="Lexend Medium"/>
            </a:endParaRPr>
          </a:p>
        </p:txBody>
      </p:sp>
      <p:sp>
        <p:nvSpPr>
          <p:cNvPr id="1773" name="Google Shape;1773;p48">
            <a:hlinkClick action="ppaction://hlinksldjump" r:id="rId4"/>
          </p:cNvPr>
          <p:cNvSpPr txBox="1"/>
          <p:nvPr>
            <p:ph idx="1" type="subTitle"/>
          </p:nvPr>
        </p:nvSpPr>
        <p:spPr>
          <a:xfrm>
            <a:off x="2570725"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Fondos</a:t>
            </a:r>
            <a:endParaRPr sz="1000">
              <a:solidFill>
                <a:schemeClr val="dk1"/>
              </a:solidFill>
              <a:latin typeface="Lexend Medium"/>
              <a:ea typeface="Lexend Medium"/>
              <a:cs typeface="Lexend Medium"/>
              <a:sym typeface="Lexend Medium"/>
            </a:endParaRPr>
          </a:p>
        </p:txBody>
      </p:sp>
      <p:sp>
        <p:nvSpPr>
          <p:cNvPr id="1774" name="Google Shape;1774;p48">
            <a:hlinkClick action="ppaction://hlinksldjump" r:id="rId5"/>
          </p:cNvPr>
          <p:cNvSpPr txBox="1"/>
          <p:nvPr>
            <p:ph idx="1" type="subTitle"/>
          </p:nvPr>
        </p:nvSpPr>
        <p:spPr>
          <a:xfrm>
            <a:off x="3746618"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latin typeface="Lexend Medium"/>
                <a:ea typeface="Lexend Medium"/>
                <a:cs typeface="Lexend Medium"/>
                <a:sym typeface="Lexend Medium"/>
              </a:rPr>
              <a:t>Avatares</a:t>
            </a:r>
            <a:endParaRPr sz="1000">
              <a:solidFill>
                <a:schemeClr val="dk1"/>
              </a:solidFill>
              <a:latin typeface="Lexend Medium"/>
              <a:ea typeface="Lexend Medium"/>
              <a:cs typeface="Lexend Medium"/>
              <a:sym typeface="Lexend Medium"/>
            </a:endParaRPr>
          </a:p>
        </p:txBody>
      </p:sp>
      <p:sp>
        <p:nvSpPr>
          <p:cNvPr id="1775" name="Google Shape;1775;p48">
            <a:hlinkClick action="ppaction://hlinksldjump" r:id="rId6"/>
          </p:cNvPr>
          <p:cNvSpPr txBox="1"/>
          <p:nvPr>
            <p:ph idx="1" type="subTitle"/>
          </p:nvPr>
        </p:nvSpPr>
        <p:spPr>
          <a:xfrm>
            <a:off x="4922511"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Planificadores</a:t>
            </a:r>
            <a:endParaRPr sz="1000">
              <a:solidFill>
                <a:schemeClr val="dk1"/>
              </a:solidFill>
              <a:latin typeface="Lexend Medium"/>
              <a:ea typeface="Lexend Medium"/>
              <a:cs typeface="Lexend Medium"/>
              <a:sym typeface="Lexend Medium"/>
            </a:endParaRPr>
          </a:p>
        </p:txBody>
      </p:sp>
      <p:sp>
        <p:nvSpPr>
          <p:cNvPr id="1776" name="Google Shape;1776;p48">
            <a:hlinkClick action="ppaction://hlinksldjump" r:id="rId7"/>
          </p:cNvPr>
          <p:cNvSpPr txBox="1"/>
          <p:nvPr>
            <p:ph idx="1" type="subTitle"/>
          </p:nvPr>
        </p:nvSpPr>
        <p:spPr>
          <a:xfrm>
            <a:off x="6098403" y="126369"/>
            <a:ext cx="1084200" cy="336000"/>
          </a:xfrm>
          <a:prstGeom prst="rect">
            <a:avLst/>
          </a:prstGeom>
          <a:noFill/>
        </p:spPr>
        <p:txBody>
          <a:bodyPr anchorCtr="0" anchor="ctr" bIns="0" lIns="91425" spcFirstLastPara="1" rIns="91425" wrap="square" tIns="0">
            <a:noAutofit/>
          </a:bodyPr>
          <a:lstStyle/>
          <a:p>
            <a:pPr indent="0" lvl="0" marL="0" rtl="0" algn="ctr">
              <a:spcBef>
                <a:spcPts val="0"/>
              </a:spcBef>
              <a:spcAft>
                <a:spcPts val="0"/>
              </a:spcAft>
              <a:buNone/>
            </a:pPr>
            <a:r>
              <a:rPr lang="es-419" sz="1000">
                <a:solidFill>
                  <a:schemeClr val="dk1"/>
                </a:solidFill>
                <a:latin typeface="Lexend Medium"/>
                <a:ea typeface="Lexend Medium"/>
                <a:cs typeface="Lexend Medium"/>
                <a:sym typeface="Lexend Medium"/>
              </a:rPr>
              <a:t>Tarea</a:t>
            </a:r>
            <a:endParaRPr sz="1000">
              <a:solidFill>
                <a:schemeClr val="dk1"/>
              </a:solidFill>
              <a:latin typeface="Lexend Medium"/>
              <a:ea typeface="Lexend Medium"/>
              <a:cs typeface="Lexend Medium"/>
              <a:sym typeface="Lexend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0" name="Shape 1780"/>
        <p:cNvGrpSpPr/>
        <p:nvPr/>
      </p:nvGrpSpPr>
      <p:grpSpPr>
        <a:xfrm>
          <a:off x="0" y="0"/>
          <a:ext cx="0" cy="0"/>
          <a:chOff x="0" y="0"/>
          <a:chExt cx="0" cy="0"/>
        </a:xfrm>
      </p:grpSpPr>
      <p:sp>
        <p:nvSpPr>
          <p:cNvPr id="1781" name="Google Shape;1781;p49"/>
          <p:cNvSpPr txBox="1"/>
          <p:nvPr>
            <p:ph idx="1" type="body"/>
          </p:nvPr>
        </p:nvSpPr>
        <p:spPr>
          <a:xfrm>
            <a:off x="1266200" y="1240025"/>
            <a:ext cx="1506600" cy="74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419"/>
              <a:t>Este es un fondo para Zoom</a:t>
            </a:r>
            <a:endParaRPr/>
          </a:p>
        </p:txBody>
      </p:sp>
      <p:sp>
        <p:nvSpPr>
          <p:cNvPr id="1782" name="Google Shape;1782;p49"/>
          <p:cNvSpPr/>
          <p:nvPr/>
        </p:nvSpPr>
        <p:spPr>
          <a:xfrm rot="-5400000">
            <a:off x="6781250" y="784710"/>
            <a:ext cx="1296600" cy="415800"/>
          </a:xfrm>
          <a:prstGeom prst="chevron">
            <a:avLst>
              <a:gd fmla="val 28620" name="adj"/>
            </a:avLst>
          </a:prstGeom>
          <a:solidFill>
            <a:schemeClr val="accent3"/>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9"/>
          <p:cNvSpPr/>
          <p:nvPr/>
        </p:nvSpPr>
        <p:spPr>
          <a:xfrm rot="-5400000">
            <a:off x="6243925" y="784710"/>
            <a:ext cx="1296600" cy="415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9"/>
          <p:cNvSpPr/>
          <p:nvPr/>
        </p:nvSpPr>
        <p:spPr>
          <a:xfrm>
            <a:off x="3086710" y="992201"/>
            <a:ext cx="2970600" cy="3239400"/>
          </a:xfrm>
          <a:prstGeom prst="rect">
            <a:avLst/>
          </a:prstGeom>
          <a:solidFill>
            <a:schemeClr val="lt2"/>
          </a:solidFill>
          <a:ln>
            <a:noFill/>
          </a:ln>
          <a:effectLst>
            <a:outerShdw blurRad="57150"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9"/>
          <p:cNvSpPr/>
          <p:nvPr/>
        </p:nvSpPr>
        <p:spPr>
          <a:xfrm rot="-176407">
            <a:off x="3086419" y="992485"/>
            <a:ext cx="2971211" cy="3238819"/>
          </a:xfrm>
          <a:prstGeom prst="rect">
            <a:avLst/>
          </a:prstGeom>
          <a:solidFill>
            <a:schemeClr val="lt2"/>
          </a:solidFill>
          <a:ln>
            <a:noFill/>
          </a:ln>
          <a:effectLst>
            <a:outerShdw blurRad="71438" rotWithShape="0" algn="bl" dir="3360000" dist="38100">
              <a:schemeClr val="dk2">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9"/>
          <p:cNvSpPr/>
          <p:nvPr/>
        </p:nvSpPr>
        <p:spPr>
          <a:xfrm>
            <a:off x="2988700" y="3142175"/>
            <a:ext cx="267025" cy="748975"/>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sp>
        <p:nvSpPr>
          <p:cNvPr id="1787" name="Google Shape;1787;p49"/>
          <p:cNvSpPr/>
          <p:nvPr/>
        </p:nvSpPr>
        <p:spPr>
          <a:xfrm>
            <a:off x="5903525" y="1248275"/>
            <a:ext cx="267025" cy="748975"/>
          </a:xfrm>
          <a:custGeom>
            <a:rect b="b" l="l" r="r" t="t"/>
            <a:pathLst>
              <a:path extrusionOk="0" h="29959" w="10681">
                <a:moveTo>
                  <a:pt x="0" y="29959"/>
                </a:moveTo>
                <a:lnTo>
                  <a:pt x="2084" y="28570"/>
                </a:lnTo>
                <a:lnTo>
                  <a:pt x="3039" y="29525"/>
                </a:lnTo>
                <a:lnTo>
                  <a:pt x="4515" y="28135"/>
                </a:lnTo>
                <a:lnTo>
                  <a:pt x="6339" y="29612"/>
                </a:lnTo>
                <a:lnTo>
                  <a:pt x="7033" y="28743"/>
                </a:lnTo>
                <a:lnTo>
                  <a:pt x="8336" y="29872"/>
                </a:lnTo>
                <a:lnTo>
                  <a:pt x="9812" y="28135"/>
                </a:lnTo>
                <a:lnTo>
                  <a:pt x="10681" y="29264"/>
                </a:lnTo>
                <a:lnTo>
                  <a:pt x="10507" y="434"/>
                </a:lnTo>
                <a:lnTo>
                  <a:pt x="8944" y="1563"/>
                </a:lnTo>
                <a:lnTo>
                  <a:pt x="7468" y="174"/>
                </a:lnTo>
                <a:lnTo>
                  <a:pt x="6512" y="1650"/>
                </a:lnTo>
                <a:lnTo>
                  <a:pt x="5297" y="0"/>
                </a:lnTo>
                <a:lnTo>
                  <a:pt x="3907" y="2084"/>
                </a:lnTo>
                <a:lnTo>
                  <a:pt x="2257" y="87"/>
                </a:lnTo>
                <a:lnTo>
                  <a:pt x="1997" y="1302"/>
                </a:lnTo>
                <a:lnTo>
                  <a:pt x="173" y="347"/>
                </a:lnTo>
                <a:close/>
              </a:path>
            </a:pathLst>
          </a:custGeom>
          <a:solidFill>
            <a:srgbClr val="F7DAD9">
              <a:alpha val="54210"/>
            </a:srgbClr>
          </a:solidFill>
          <a:ln>
            <a:noFill/>
          </a:ln>
        </p:spPr>
      </p:sp>
      <p:sp>
        <p:nvSpPr>
          <p:cNvPr id="1788" name="Google Shape;1788;p49"/>
          <p:cNvSpPr/>
          <p:nvPr/>
        </p:nvSpPr>
        <p:spPr>
          <a:xfrm rot="5400000">
            <a:off x="825800" y="3952460"/>
            <a:ext cx="1296600" cy="415800"/>
          </a:xfrm>
          <a:prstGeom prst="chevron">
            <a:avLst>
              <a:gd fmla="val 28620" name="adj"/>
            </a:avLst>
          </a:prstGeom>
          <a:solidFill>
            <a:schemeClr val="accent1"/>
          </a:solidFill>
          <a:ln>
            <a:noFill/>
          </a:ln>
          <a:effectLst>
            <a:outerShdw rotWithShape="0" algn="bl" dir="3180000" dist="3810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inimalist Style Oblong Notebook Student Education Pack by Slidesgo">
  <a:themeElements>
    <a:clrScheme name="Simple Light">
      <a:dk1>
        <a:srgbClr val="5D5247"/>
      </a:dk1>
      <a:lt1>
        <a:srgbClr val="ECEAE3"/>
      </a:lt1>
      <a:dk2>
        <a:srgbClr val="897B6F"/>
      </a:dk2>
      <a:lt2>
        <a:srgbClr val="FFF5EA"/>
      </a:lt2>
      <a:accent1>
        <a:srgbClr val="D6D2C4"/>
      </a:accent1>
      <a:accent2>
        <a:srgbClr val="FCFAF6"/>
      </a:accent2>
      <a:accent3>
        <a:srgbClr val="F7DAD9"/>
      </a:accent3>
      <a:accent4>
        <a:srgbClr val="FFCDCC"/>
      </a:accent4>
      <a:accent5>
        <a:srgbClr val="FFFFFF"/>
      </a:accent5>
      <a:accent6>
        <a:srgbClr val="FFFFFF"/>
      </a:accent6>
      <a:hlink>
        <a:srgbClr val="5D52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